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38:20.2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6000 5874 607 0,'0'0'360'16,"0"12"-27"-16,0-12-20 0,0 0-45 15,-14 0-49-15,14 0 2 0,0 0-11 0,0 0-19 16,0 0-23-16,0 0 34 0,7 21-17 16,17-19 13-16,-10-2-26 0,8 0-6 0,6 0-19 15,3 0-11-15,2 0-3 0,40-13-20 0,-29 8-20 16,7 0-10-16,1-1-4 0,4 0-5 16,1 1-21-16,3-2-3 0,5-1-14 0,0 1 2 15,2 2-22-15,-1-1 10 0,-4 1-12 0,-3 2-16 16,-4-2 20-16,-6 2-6 0,-4-1-13 15,-4-1-1-15,-5 3 1 0,-1-1 4 0,-5 3-6 16,-6-5 8-16,-3 4-1 0,-2-2-10 0,-6 2-3 16,-4 1 5-16,1 0-24 0,-4 0-7 0,-2-1 27 15,1 1 2-15,-5 0-78 0,0 0 4 16,0 0-17-16,0 0-34 0,0 0-17 0,0 0-42 16,0 0-49-16,11-6 20 0,-11 4-240 0,-1 1 10 15,1-3 64-15,0 1 15 0,0-1 18 16,0 0 13-16,2 0 26 0,-1 0 39 0,1-1-8 15</inkml:trace>
  <inkml:trace contextRef="#ctx0" brushRef="#br0" timeOffset="1775.73">6982 5564 298 0,'0'0'381'15,"0"-14"-83"-15,-24-8-19 0,13 14-27 0,2 1-8 16,-1 5-24-16,4-2 21 0,-1 0-39 16,1 1-23-16,1 2-20 0,1-2-18 0,1 3 43 15,0 0-21-15,3 0-18 0,0 0-20 0,0 0 19 16,0 9 3-16,10 7-14 0,8 0 8 16,3-3 0-16,5 3-4 0,6 1-22 0,2 0-3 15,3 1-16-15,1 0-2 0,2 0-17 16,0 0 6-16,5-2-15 0,-1 0-2 0,0 1-16 15,1-3 1-15,-2-1 0 0,-1-1-13 0,-6-1 4 16,-3 0-4-16,-6-1-5 0,-1-1-7 16,-3 3 4-16,-5 0-6 0,-3-2-6 0,-6 2 4 15,-7 0-6-15,-2-12-4 0,-14 27-10 0,3-13 19 16,-8 3-11-16,3-2 3 0,-5 3 1 16,-1-2-11-16,1 3 7 0,-3 0-8 0,-1-2-35 15,0 3-9-15,-1-1-45 0,2 0 15 0,0 1 6 16,0 2-126-16,0-6-29 0,5 1-36 15,2-4 24-15,-2-2-189 0,7-3-70 0,5-2 29 16,6-3 49-16,1-3 50 0,0 0-7 16,13 1 44-16,7-6 13 0,4-2 14 0,6-1 4 15</inkml:trace>
  <inkml:trace contextRef="#ctx0" brushRef="#br0" timeOffset="2377.32">8401 5726 832 0,'4'-16'316'0,"-3"-4"-36"0,-1 11 9 15,0-2-2-15,-18-14-43 0,5 12-25 16,-3 3-26-16,2 1 17 0,-8 3-27 0,0 2-21 15,-2 4-15-15,10 0-14 0,-4 0-12 0,-25 13-15 16,18-6-1-16,5 4-11 0,1 1-10 0,3 1-9 16,4 3-3-16,5-2-7 0,4-1-9 0,3-8 7 15,0 7-19-15,15 12-11 0,2-10 14 16,1-1-19-16,5-1 2 0,0 1-1 16,-1-3-28-16,1 1 22 0,0 0 8 0,0-1-27 15,1 1 8-15,1 2 5 0,-2-2 1 0,-1 3 4 16,-1-1-6-16,-4 0-7 0,-4-1 12 0,-3-1-2 15,-3 1 11-15,-4-1-22 0,-3-11-10 16,0 8 26-16,0 4 31 0,-19 10-24 0,2-11 6 16,-3-1-8-16,-5-2 5 0,-1-1-5 15,-2-2-1-15,-2-3-10 0,-1 4-4 0,0-2-10 16,1-3 14-16,2 0-14 0,16-1-24 0,-7 0-38 16,-18-10 5-16,21 3-59 0,2-2-27 15,7 1-40-15,5-1-18 0,2 9-18 0,0-8-10 16,0-1 21-16,21-11-96 0,-5 6-28 0,4 2-67 15,2 2 12-15,3 2 11 0,2 1 17 0,4 3 36 16,0-4 39-16,-2 3 0 0,5 1-4 16</inkml:trace>
  <inkml:trace contextRef="#ctx0" brushRef="#br0" timeOffset="2974.53">8588 5917 391 0,'3'0'356'16,"0"5"-5"-16,0-1-42 0,2-1 9 0,0 0-44 15,0 0-31-15,-1-1-30 0,1 2 30 16,-1-3 2-16,2 1-34 0,2 0-40 16,-1-2-4-16,-7 0-29 0,12 0-3 0,4 0-9 15,16-15-19-15,-16 8-2 0,0-1-19 0,-2-1 10 16,0 0-38-16,-5-3 0 0,0 2-12 0,0 0-26 16,-4 0 19-16,-3 0-28 0,-2 10 10 15,0 0 11-15,0 0-2 0,-17-13 6 16,11 14-23-16,-10 2 7 0,6-3-1 0,-17 12-4 15,11-2-5-15,-1 5-7 0,4 4 21 0,1 4 9 16,3-1-6-16,4 0 23 0,4-2-13 0,1-8 0 16,0 3 5-16,15 19 1 0,0-17-15 15,2-3-4-15,2-1 0 0,4-2-8 0,3-6 3 16,2-2 6-16,3-1-17 0,-15-2-21 16,28-10-40-16,-14 2 11 0,-2-1 5 0,-3-3-42 15,-2-5-32-15,2 1-3 0,-3-3 12 16,-3-4-28-16,-2-1 3 0,-2-2-2 0,-2-1 12 15,-2 0 6-15,-1 1-7 0,0 0 8 16,-4-4 8-16,0 3 25 0,-3 5 14 0,0 0 34 16,-1 1 15-16,0 9 10 0,-2 12 25 0,0-10 16 15,0 3 8-15,0 7-4 0,0-7 5 0,0 7-3 16,0 0 64-16,-6-10-6 0,6 12 18 16,0 1 9-16,-1 2-12 0,2 0 16 0,0 4 2 15,3 8-6-15,-4-6-7 0,7 22 24 16,-2-9 7-16,-1 2-5 0,0 1 0 0,0 0-7 15,-1 2-7-15,3-1-39 0,-1-1 15 16,-1-2-30-16,4 0 1 0,-1-4-20 0,0 0 9 16,0-4-25-16,1 0-7 0,0-5-53 0,2-7-47 15,-2-2-48-15,-1 0 10 0,0-3-122 16,-7 0-68-16,0 0 25 0,10 0-220 0,8-20-51 16,-10 10 54-16,-2 2 16 0,-3-1 19 0,-1 2 58 15,-2-2 25-15,0 3 32 0,0 6 26 16,0-14 3-16,0 3 49 0,-11-8-22 0</inkml:trace>
  <inkml:trace contextRef="#ctx0" brushRef="#br0" timeOffset="3141.97">9147 5920 219 0,'-5'0'523'0,"3"-3"-78"0,2 3-45 15,-1 0-51-15,2-3-40 0,1 1-37 0,0-1-64 16,2-1 15-16,2 2-25 0,11-4-117 15,1 1-44-15,0-1-72 0,3 0-61 0,3 0 8 16,3 1-278-16,-3-1-34 0,4 0 40 0,1 3-16 16,2-1 26-16,-1-1 74 0,-2-1 2 0</inkml:trace>
  <inkml:trace contextRef="#ctx0" brushRef="#br0" timeOffset="3973.68">10014 5821 1102 0,'0'2'424'16,"0"2"-61"-16,-2 0 2 0,2 2-12 16,-5 11-19-16,-3 0 3 0,2 3-29 0,1 2-34 15,1 1-2-15,2 2-46 0,0-1-4 0,2-14-23 16,0 7-31-16,13 24-1 0,-2-23-18 0,3-1-35 16,-2-2 17-16,6-5-46 0,3-1 22 0,1-3-17 15,0-6-20-15,-8 0-48 0,23-11-8 16,-14 0-41-16,-1-3-7 0,-2 1-33 15,-3-6-2-15,-2 0-13 0,0-1-13 0,-5 0 10 16,-3 1-36-16,-3-2-20 0,-3 4 25 16,-1 8-10-16,-13-14 20 0,1 11 9 0,-1 3-3 15,-3 1 20-15,-3 1 10 0,0 2 15 0,0 4-14 16,-2 1-1-16,3-3 18 0,11 3 15 16,-2 0 16-16,-1 0-5 0,1 0 22 0,-6 10 5 15,9-6 11-15,2-1-5 0,1-1 2 0,1 1 23 16,2 1 7-16,2-1-5 0,2 1 4 15,11 3 6-15,0 2-22 0,5-5 7 0,2-2 11 16,4 0-21-16,0-2 9 0,-13 0-3 0,10 0-33 16,2 0-1-16,29-17 3 0,-28 9-26 0,-1-5-12 15,-2 1 1-15,-1-2-14 0,-3-1-17 16,-5-5 25-16,0 3 2 0,-3-4 14 0,-2 4-25 16,-3 0 30-16,-2 0-11 0,-3 5 20 0,-1 7-10 15,0-3 9-15,0 1 31 0,0-1-8 16,0 8 5-16,-10-13 10 0,7 10 12 0,-1 3-4 15,2 1-1-15,-1 2 52 0,0 2 12 16,0 10 14-16,-3 2-1 0,1 7-9 0,-1 1 19 16,2 5 4-16,2 0 25 0,0 4 13 0,1 2-15 15,1 3 3-15,0-17-7 0,0 9-2 16,0 8-30-16,12 41-12 0,-9-37 18 0,1 2-31 16,-1-3-20-16,0-5 19 0,-1 4-15 15,1-4-3-15,0-2-16 0,0-3 7 0,2-1-18 16,-1-2-2-16,0-8-8 0,0-3-6 0,3-3-1 15,0-7 8-15,2-4-23 0,-2-2 6 16,-7-2-17-16,7 0 5 0,-1 0-31 16,15-17 16-16,-9 5-15 0,-2-7 13 0,-1 2-4 15,-1 0-11-15,0-2 0 0,-4 1-3 0,-3 0 5 16,-1 8 5-16,0-3 3 0,0-3-8 16,-19-10 2-16,8 11 8 0,-2 2 2 0,0 2 0 15,-2 2 1-15,-1 0 2 0,1 2 12 16,2 0-1-16,-2 0-2 0,5 4-5 0,1 1-1 15,2-1 13-15,-1 1-1 0,3 0 3 0,1 1-12 16,1 1 12-16,-1-1 1 0,2 0-16 16,-1 1-3-16,3-2 0 0,-1 2-8 0,1 0-11 15,0 0-19-15,0 0-22 0,0 0-4 0,21-12 9 16,-6 5-100-16,1-1-33 0,3-2-11 16,-1-1-63-16,2-2 30 0,1 1-223 0,1-2 3 15,-4 4 44-15,2 0 26 0,-4-1 55 0,5 0-11 16,-1-1 36-16,-3 3 21 0,1 1 26 0,-1-1-1 15</inkml:trace>
  <inkml:trace contextRef="#ctx0" brushRef="#br0" timeOffset="5962.99">11100 6017 926 0,'2'4'370'0,"0"1"-28"0,0-1-47 16,1 2-36-16,0-4-31 0,6 10 33 16,1-7-27-16,-2 0-32 0,1-2-15 0,1-1-24 15,7 0-21-15,-9-2 6 0,6 0-41 0,2 0-17 16,22-14 11-16,-18 6-30 0,-2 1-8 15,5-2-52-15,-7 0-25 0,2-4 39 0,-6 1-19 16,-7 3-27-16,5-2 13 0,-6 2-6 0,-3 4-13 16,-1 5 5-16,0 0 19 0,0 0-21 15,-18-11 21-15,11 12 1 0,-11 2-6 0,10-3 10 16,-20 12 14-16,11-6 18 0,-1 7-5 0,4-1 4 16,-1 3 22-16,5-1 6 0,2-2 0 15,4 3 14-15,3-1-10 0,1-14-6 0,0 11 3 16,18 12-1-16,-4-13-25 0,4-2 11 0,3-2-14 15,2-3-3-15,-9-3-23 0,7 0-1 16,5 0-38-16,29-12 0 0,-24 3 4 0,0-2-50 16,0-3-16-16,5-1-21 0,-4-6-17 15,-2-1-22-15,-4 0 0 0,1-3-13 0,-4-1-3 16,0 0-8-16,-5 1 5 0,-1-1 15 0,-4 1-25 16,-2 1-1-16,-5-4 33 0,1 1 13 0,-6 2 38 15,-1 12 24-15,0-5 7 0,-14-18 65 16,4 18-10-16,2 0 42 0,0 1 7 0,-2 1 14 15,1 3 36-15,3 3-14 0,2 3 10 16,-1 2-12-16,1 2 31 0,1 2 26 0,0-1-1 16,3 2-8-16,0 0-12 0,0 0-12 15,-9 13 71-15,6 5-3 0,1 0-4 0,-2 4 21 16,1 2-12-16,0 3 4 0,0 0-5 0,2 3-2 16,-1 2 5-16,2 0-26 0,0-15 8 0,0 5-21 15,0 4-1-15,11 30 14 0,-6-27-38 16,1 1-11-16,4-2 15 0,-1-4-36 0,1 3 2 15,4-4 9-15,-3-3-14 0,6-1-8 16,-1-4-25-16,6 1-14 0,-2-8-6 0,4-3-24 16,-1-3-5-16,-12-2-20 0,6 0-6 15,23-16-11-15,-18 8 0 0,-1-5-6 0,-3-3 1 16,2-3 8-16,-4-1-4 0,0 1 0 0,-6 2 4 16,2-3-3-16,-3 4 20 0,-3 3 0 0,-3 3-6 15,-3 2 10-15,0 8-4 0,0 0 2 16,-11-9 23-16,5 10 6 0,0 2 2 0,-7 7 23 15,2 1 5-15,-2 6-3 0,2-3 15 0,2 2-18 16,1 1 17-16,3 1-6 0,1-3 15 16,4 5-21-16,0-12-5 0,0 4 13 0,15 14-5 15,-5-13-1-15,2-2-22 0,4-2 5 0,2-4 8 16,3-2-29-16,-10-3-13 0,6 0-24 16,23-12-23-16,-17 2-18 0,0-3-24 0,0-3 11 15,-2 0-87-15,-1-2 18 0,0-1-16 16,-4-1 11-16,2 3-13 0,-6-7-8 0,-2 5 16 15,-2-1 16-15,-4 3 3 0,-2 4 24 16,-1 4 19-16,-1 1 14 0,0 8 30 0,0 0 15 16,0-7 10-16,-11-2 29 0,7 7-3 15,2 3 5-15,-1 0 41 0,-1 2 23 0,2 1 5 16,0 2-5-16,0-1 18 0,0 12-6 0,2-2 48 16,0-6-21-16,0 6 31 0,0 2 8 15,15 19-9-15,-7-17 5 0,-1 0-3 0,-1-4 6 16,0-2-7-16,-3-3-2 0,-1-2 1 0,2-3-11 15,-2-3-6-15,-1 1 1 0,0-3-23 0,-1 0-5 16,0-5 2-16,0 1-26 0,-1-2-9 16,1 1-21-16,-1-15-12 0,1 11-18 15,0-7-15-15,0-1-8 0,0 1 1 0,0 0 3 16,13-14-5-16,-8 20-10 0,-1 2 11 16,0 1 6-16,2 4 11 0,-2 0-11 0,3 1-5 15,0 4 26-15,3-2-14 0,3 0 9 16,19 13 9-16,-13-6 11 0,0 2-5 0,-1 2 12 15,0 1 11-15,-4 6 2 0,-1-3 14 0,-5-3 3 16,3 5-8-16,-2-4 12 0,-4-2 2 16,-2-3-12-16,4 6 11 0,-7-5 9 0,1-3-6 15,-1-6-4-15,0 0-9 0,0 0 1 16,-11 6 19-16,6-7-19 0,0-1-5 0,1-1-8 16,-5-5 7-16,2 1-12 0,-2-7 1 0,4 2 5 15,1-5-8-15,3 3-22 0,1 8 17 0,0-6-31 16,12-17 7-16,0 12 0 0,-2 3-17 15,3-1 9-15,1 5 0 0,-1-1 4 0,3 3-1 16,-1 1-1-16,2 0 17 0,-4 4-9 0,-1 3-3 16,-2-1 3-16,-10 1 5 0,8 0-16 15,0 0 18-15,-8 0-16 0,23 22 22 0,-11-9-5 16,-6 2-9-16,-1 1 19 0,-2-1-10 16,-2 0 12-16,1 4-8 0,0-5 12 0,-2-1 4 15,0-4-19-15,1 0 2 0,2 7 4 0,-1-5 6 16,0-5 6-16,0 1 2 0,-1-3 0 15,3-1-13-15,0-1 6 0,1 1-3 0,0-3 7 16,4 0 4-16,0 0-30 0,5 0 11 16,4 0-21-16,23-19-11 0,-20 8-9 0,1 0 6 15,-3-4-1-15,0 0-7 0,2 0-8 0,-2 1 4 16,-3-1 6-16,-6 1-5 0,-3 1 4 16,-3 1 1-16,-2 2-3 0,-2 10 4 0,0-7-1 15,0 0 15-15,-13-4-7 0,8 7 7 0,-1 3 2 16,0-1 12-16,-1 2-12 0,1 0 21 15,-2 0 15-15,-15 14 7 0,11-4 11 0,1 2-13 16,0 3-1-16,2 1 27 0,4 0 0 16,1 2-6-16,4-1-17 0,0-9 18 0,0 5 7 15,15 16-9-15,-4-11-18 0,4-8-7 16,0-1 17-16,3-1-2 0,4-5-14 0,-1-1-8 16,-9-2-28-16,5 0-20 0,31-14-10 15,-22 3-19-15,-6-1-24 0,1-2-31 0,-3-4 14 16,0 0-12-16,-3 0 1 0,0-3-12 15,0 2 13-15,-4 0 12 0,-3 3 14 0,-3 0 26 16,-2 6 7-16,-1 0-48 0,-2 5 40 16,0 0 5-16,0 3 19 0,0 2 11 0,0 0 4 15,0 0 26-15,-3 0 6 0,4 3 22 0,-1 2 12 16,8 8 10-16,-1 2-10 0,0 1 15 16,3 2-10-16,-3-3 7 0,2 3 4 0,-2-1 13 15,0-2-13-15,-2-1 20 0,-3-3-6 0,1-2 1 16,-1-2 17-16,-1-4-17 0,-1 1 0 15,0-1 15-15,0-3-11 0,0 0-17 0,-6 1-4 16,4-4-12-16,-2 0 3 0,1-2 8 0,-4-9-12 16,1 0-4-16,2-3-8 0,3-3-6 15,1 1-4-15,0 10-15 0,0-6-13 0,13-16-17 16,-7 17 5-16,2-1 7 0,3 2 0 0,4 5 7 16,1-1 0-16,2 5-1 0,3 4-2 15,-3-3-16-15,-9 3 13 0,6 0 9 16,20 16 0-16,-13-5 24 0,-6 1-9 0,0 4 16 15,1-1-20-15,-1 3 4 0,-3 1-14 0,-1-1 23 16,1 2-6-16,-8-5-23 0,2-1-4 16,-3-2-32-16,-2-4-14 0,-2-8-31 0,0 0-39 15,0 0 13-15,-12 12-144 0,8-15-32 16,0-1 27-16,-7-4-210 0,-1-6-48 0,1-3 46 16,1-2 25-16,2-3 31 0,2-2 26 0,1-1 38 15,3-1 37-15,2-4-27 0,0 16 54 0,0-5 22 16,16-27 16-16</inkml:trace>
  <inkml:trace contextRef="#ctx0" brushRef="#br0" timeOffset="6169.54">13694 5659 282 0,'3'-5'488'0,"-2"3"-55"15,3 1-69-15,-1 2 62 0,3 2-29 16,5 11-3-16,-1-1-23 0,-1 7 4 0,0 4-26 16,-2 3-21-16,-1 2-37 0,-1 0 1 0,-2 3-22 15,-3 3-30-15,0-3-24 0,0-17-37 16,0 6-8-16,0 4-19 0,0-1-75 0,0-2-65 15,0-3-59-15,0-5-66 0,0 0 11 16,0-4-141-16,0-5-85 0,0-5 30 0,2 6-267 16,-1-9 44-16,1 0 64 0,0-2 13 0,2-11 26 15,-2 3 33-15,-2 2 28 0,0-2 18 16,0 4 52-16,0-4-6 0,-16-16 10 0</inkml:trace>
  <inkml:trace contextRef="#ctx0" brushRef="#br0" timeOffset="6635.27">13625 5877 1122 0,'-4'-1'491'0,"2"0"-44"0,-1 0-45 16,0 1-42-16,1-2-11 0,1 1-35 16,2 1-38-16,0 0-20 0,3 0-34 0,1 1-1 15,3 1-40-15,12 0-35 0,-8-2-36 0,26 7-74 16,-7-6-46-16,0 1 1 0,3-2-140 0,-3 0-26 16,-2 0-60-16,-10 0 11 0,3 0-16 15,5 0 21-15,0 0 19 0,0 0-32 0,29-12 20 16,-31 7 119-16,-2-3 58 0,-6 0 37 15,0-3 46-15,-2 2 62 0,-2-1-14 0,-4 0-10 16,-2 3 77-16,-2-2-16 0,-5 4 18 0,0 5 18 16,0 0 6-16,0 0 1 0,-13-8-7 15,8 8 15-15,-13 3-25 0,9-3 3 0,-4 0-24 16,-18 12-15-16,16-5-9 0,0 0-5 16,1 5-20-16,3-5-2 0,3 1-15 0,2-3-34 15,2 4-16-15,3-6-9 0,1-3-17 16,0 0-13-16,0 7-22 0,23 12 2 0,-8-11-9 15,2 3-7-15,-1 0 5 0,1-2 0 0,2 4-3 0,-2 1 0 16,2 0 19-16,-1 1-13 0,-5-1 11 16,-2 1 4-16,1-2-8 0,-4-1 22 0,-3-3-1 15,-3 0 23-15,-2-1-3 0,0-8 0 16,-11 19-12-16,1-11 5 0,-5 1 6 0,0-7-3 16,-8 1 4-16,10-3-32 0,-7 0-17 0,-28-15-62 15,16 9 10-15,3-2-125 0,0 0-72 16,2-4 24-16,0 3-280 0,3-3 37 0,-1 2 36 15,0-3 45-15,7 0 22 0,3 2 21 0,8 0 45 16,5 1 23-16,2 2-1 0,16-11 25 16,4 7-4-16</inkml:trace>
  <inkml:trace contextRef="#ctx0" brushRef="#br0" timeOffset="7381.77">15558 5881 746 0,'-6'3'381'0,"-5"4"31"0,1 2-37 0,0 4-35 16,3 0-48-16,3 3-20 0,4 0 2 0,0-6-27 15,15 17-14-15,-1-10-25 0,1-1-19 16,6-3-20-16,-1-1-19 0,0 0-18 15,7-7-3-15,-6 0-9 0,1-4-32 0,-11-1 8 16,6 0-20-16,23-12-21 0,-20 1-20 0,-2 0-11 16,0-3-12-16,-1-2-15 0,-1-1-11 15,-5 1-24-15,1 3 26 0,-5-2-7 0,-3 6-18 16,-2 1 21-16,-2 3-10 0,0 5 11 16,0 0 8-16,0 0 2 0,-6-2-16 0,4 3 20 15,-1 3 16-15,3 1 5 0,-2 1 1 16,2 0-16-16,2 2-3 0,3 8 7 0,-1-4-14 15,5 0 1-15,1-2 22 0,0-1-22 16,-1-4 19-16,3-2-12 0,-5-2-4 0,3-1-14 16,-10 0 5-16,12 0-21 0,14-9 15 0,-10 0-3 15,-3-2-14-15,-3 0 1 0,-1 1 37 16,-5 1-1-16,-2-3-60 0,1 3 18 0,-3 1-23 16,-13-9 6-16,4 6-11 0,-5 2-9 0,-1 2-5 15,-2 2-32-15,2-2-35 0,-1 4-45 16,5-1-24-16,1 1 18 0,2 3-238 0,3 0 23 15,1-1 28-15,2 0 16 0,2 0 41 16,0 1 30-16,0 0-3 0,0 0 20 0,15 1-5 16</inkml:trace>
  <inkml:trace contextRef="#ctx0" brushRef="#br0" timeOffset="7538.17">16090 5881 474 0,'10'4'414'0,"-2"-3"-73"0,-1 6-37 15,-3-2 5-15,0 0-26 0,0 2-57 0,4 8-26 16,-4-1 15-16,1 1-20 0,1 1-22 15,-1 1-39-15,-3-5-53 0,0-4-52 0,0 0-56 16,0-2-37-16,-2-3-51 0,3 0 10 16,-2-1-233-16,-1-2-65 0,0 0 25 0,0 0 51 15,0 0 20-15,6-12 24 0,1-3 22 16,-1 0-26-16</inkml:trace>
  <inkml:trace contextRef="#ctx0" brushRef="#br0" timeOffset="7865.05">16130 5721 675 0,'-9'-12'337'0,"-2"3"-39"0,-3 1-62 16,8 4-17-16,-1-1-41 0,3 1-24 0,2 0-17 16,-1 3-33-16,3 1-22 0,2 0-54 15,1 1-31-15,1-1-37 0,0 2-27 0,3-1 5 16,13 3-53-16,3 1 2 0,-1 0-8 16,1 0 59-16,1 2 6 0,-3-1 61 0,-1-2 33 15,-4 2 33-15,-3-5 20 0,1 5 18 16,-5-4 25-16,-1 3 16 0,-1-3 32 0,0 3 13 0,-2-1-23 15,5 6 33-15,-5 5 0 0,3 1 10 16,-2 4-21-16,1-1-19 0,-1 7 8 16,-1 0-17-16,0 1-18 0,-1-2-17 0,1-1-7 15,-4-2-16-15,2-1-12 0,-1-2-33 0,0-2-42 16,0-8-28-16,1 0 1 0,-2-2-103 0,0-4-54 16,-1-3-54-16,0 0 23 0,0 0-205 15,2-8-90-15,-2 1 48 0,2-12 50 16,-2 9-26-16,0-5 30 0,0-2 66 0,-13-18 10 15,7 18 8-15,-1-1 46 0</inkml:trace>
  <inkml:trace contextRef="#ctx0" brushRef="#br0" timeOffset="8329.81">16288 5825 956 0,'-5'0'369'0,"2"0"-17"0,1 0-44 0,2 0-38 16,2 0 58-16,1 2-14 0,2-1-26 15,-1-1-29-15,3 2-29 0,13 3-19 0,2-2-21 16,3-2-30-16,-11-1-10 0,5 0-21 15,4 0-18-15,27-11-38 0,-23 6-39 0,-1-2-10 16,-1-1-22-16,-2-4-2 0,-5 0-22 0,0-1 1 16,-2-2-59-16,-3 0 44 0,-3 3 4 15,-4-2-17-15,-4 3 3 0,-2 11 0 0,0-5 19 16,-14-5-1-16,8 7 12 0,-1 3 8 0,-3 0 1 16,-5 6 0-16,-5 0 2 0,4 3 60 15,0-1 2-15,5 3 24 0,0 6-6 0,2 1 6 16,4 0 5-16,1 4-4 0,2 0-4 15,2-11-6-15,0 6-12 0,15 20 1 0,-5-15-15 16,1-3 10-16,3-5-10 0,-3-1-13 0,4-3 5 16,3-3-5-16,0-2-19 0,0-5-18 0,-9 0 11 15,7 0-22-15,18-12-13 0,-16 5-3 16,1-3 5-16,-3-1-6 0,-2 2-4 0,0 4 6 16,-5 1 16-16,-3 1 10 0,2-1-6 0,-8 4 23 15,0 0 17-15,8 0 15 0,1 11 12 16,0 1 3-16,-2 4-9 0,1-2-4 0,-3-2 10 15,4 2-14-15,3 0 3 0,0-1-14 16,1-2 11-16,-1 0-23 0,2-2-12 16,0-5-62-16,6 2-60 0,0-2 12 0,4-4-126 0,-13 0-57 15,6 0 23-15,7 0-270 0,28-11 42 16,-21 8 38-16,4-3 25 0,-1 0 49 0,-1 1 10 16,5-1 21-16,0-1 20 0,3 2 42 0,1 2 4 15,3-2 9-15</inkml:trace>
  <inkml:trace contextRef="#ctx0" brushRef="#br0" timeOffset="8962">17899 5879 262 0,'3'-8'590'0,"-3"5"-89"0,-4 1-47 16,0 0-23-16,-3 2-49 0,1-2-13 0,-12 8-39 16,0 0-26-16,-1 3-40 0,6 1 9 0,-5 2-40 15,3 3-25-15,2 1-26 0,5 1-5 16,-1 1-26-16,3 3-13 0,0-6-10 0,5-2-7 15,1-13-32-15,0 9 18 0,0-2-23 16,20 11-32-16,-12-12-29 0,7 1-24 0,-2-6-17 16,-13-1-29-16,16 0-40 0,17-15-1 15,-10 8 8-15,-5-5 9 0,1-3 5 0,-1 3-59 0,-1-3-1 16,-2 1-10-16,2 2 32 0,-6 1 29 16,0 2-5-16,-1 4 38 0,-4 1-2 0,-3 3 4 15,-3 1 59-15,0 0 27 0,0 0 5 0,8 10 8 16,-7-6 6-16,1 1 5 0,-1 1-4 15,1-1-15-15,3 7 0 0,3-3 5 16,-1-1-13-16,3 1-7 0,1-2 5 0,4 1 2 16,-3-6-13-16,-2 1-13 0,2-3-6 15,-12 0-6-15,12 0-46 0,18-15 6 0,-15 6-8 16,1 1 5-16,2-2-60 0,-8 0 10 0,1-1 8 16,-1 5 19-16,-4 1 11 0,-1 1-13 0,-1 1 10 15,0 1 22-15,-3 0-2 0,1 2 2 16,2-1-17-16,-4 1 3 0,0 0 60 0,0 0-1 15,0 0-3-15,14 11 11 0,-9-7 2 16,0 0 3-16,6 5 12 0,-3-4-16 0,0 1 2 16,0-3-5-16,-2 0-10 0,-1 0 15 15,-3-2 14-15,2 1 0 0,-1 1-6 0,0-3-12 16,-1 0 16-16,-2 0-7 0,0 0-8 0,0 0-5 16,0 0-18-16,14-13-6 0,-10 11 7 0,0-2-5 15,-2 1 9-15,3 1-10 0,-1 0 14 16,3-1-10-16,-1 1 23 0,0 2-15 0,-6 0 15 15,11 0 3-15,15 17 14 0,-9-12-5 16,-3 7 7-16,1 0-9 0,0 2-2 0,0-3-4 16,-2 0 0-16,1 1-25 0,0 0-19 0,-2-4-48 15,1 2 6-15,-2-4-113 0,-2-4-68 16,1-1 23-16,-10-1-312 0,10 0 19 0,11-20 68 16,-8 8 7-16,-1-4 50 0,0 1 29 0,4-3 37 15,-1 0 16-15,6-2 0 0,1-1-7 0,7-1-25 16</inkml:trace>
  <inkml:trace contextRef="#ctx0" brushRef="#br0" timeOffset="9712.99">19470 5862 702 0,'10'-1'491'0,"-5"1"-53"16,0-2-70-16,-2 2-40 0,-2 2 1 0,0 1-26 15,-1 2-27-15,-2 0-24 0,1 1-13 0,-4 10-24 16,5-7-2-16,0 6-11 0,0 1-33 15,14 20-15-15,-3-18-12 0,3-1 12 0,1-3-23 16,5-2 8-16,-2-4-16 0,0-1-25 0,-1-5 9 16,-1-2-13-16,-8 0-19 0,5 0-2 15,19-12-26-15,-15 3-9 0,-2-1-30 0,-1-3-4 16,-2-1-27-16,-6-3-32 0,-2 3 2 16,-2 0-17-16,-2 8-10 0,-12-18-11 0,0 10 8 15,-3-1-30-15,-3 3-18 0,-3 0 18 0,-1 2-8 16,-2 1 14-16,0 1-7 0,2 1-8 15,4 5 13-15,1-5 15 0,8 3-7 16,-1 0 3-16,4 2-6 0,5 0 13 0,1 1 13 0,0 1 7 16,0 0 13-16,14-4-1 0,4 3 18 15,3-3 10-15,3 1 10 0,3-1 35 16,0 2-6-16,5 1 69 0,-15 1-9 0,7 0 26 16,4 0 25-16,30 15 3 0,-29-9-11 15,-6 4 10-15,0 2 9 0,-1 3 1 0,-4 4-1 16,1 3 7-16,1 2-9 0,-7 3 4 0,0 7-25 15,-4-3 10-15,-1 1-27 0,-4 0 4 16,1-4-19-16,2 1 11 0,-4 0-25 0,-1-4-8 16,0-2-9-16,-1-5-29 0,-1-4-37 0,0-4-52 15,0-4-57-15,3-3 13 0,-2-3-166 16,-1 0-61-16,0 0 31 0,0 0-222 0,17-24 34 16,-10 8 47-16,-1-4-5 0,2-2 83 0,-1-2-9 15,0-1 67-15,-1-1 11 0,-1 0 23 16,-3 0 8-16,0 2 9 0</inkml:trace>
  <inkml:trace contextRef="#ctx0" brushRef="#br0" timeOffset="9981.66">20005 5856 834 0,'-9'-5'369'0,"1"0"8"0,1 1 5 0,2 0 4 16,1 0-23-16,0 0-36 0,2 2-24 16,0-1-38-16,3-1-40 0,2 1-19 0,0 1-6 15,12-4-26-15,3 4-10 0,-8 2 1 16,6 0 3-16,2 0-27 0,23 17-12 0,-22-8 8 15,0 3-14-15,-2 3-18 0,-4 3 7 16,0 2-18-16,-1 1 8 0,-5-4-36 0,0 5-1 0,-2-3-20 16,0-1 23-16,-4-1-25 0,-1-4-7 15,0-1-35-15,0-12-21 0,0 6-42 0,0-6-30 16,-15 13-44-16,9-12 11 0,2-1-111 0,-1-3-26 16,-8-6-82-16,2-2 32 0,1 0-240 15,6-2 25-15,0-3 78 0,-2 0 25 0,6 3 40 16,0 1 21-16,-1 1-16 0,1 11 64 15,0-9 20-15,0 1 35 16</inkml:trace>
  <inkml:trace contextRef="#ctx0" brushRef="#br0" timeOffset="10556.94">20169 5897 673 0,'7'0'357'0,"11"3"16"0,2 0-50 16,1 1 43-16,-1 0-18 0,1-1-13 0,0 0-17 0,-2 1-33 16,2 0-12-16,0-2-38 0,-2 0-2 15,1-2-44-15,-11 0-3 0,7 0-27 0,2 0-14 0,1 0-6 16,18-12-19-16,-17 4-33 0,-5-2-31 15,0-1-5-15,-4 0-33 0,-1-3-2 0,-4 5-11 16,-3 0-12-16,-2 2-7 0,-1 7 18 16,0 0-9-16,-16-13 5 0,10 10 2 0,-12-1 7 15,8 4-7-15,-3 0-2 0,-2 0 6 0,-15 13-8 16,19-2-2-16,0 1 18 0,3 1-6 16,2 3 11-16,6-11 6 0,0 9 1 15,0 0-10-15,13 17 14 0,-2-12-4 0,3-3-1 16,6-3 12-16,1 1-10 0,1-4-2 0,1-2 4 15,4 1-18-15,-3-7-3 0,-1 1 0 16,-12-3-13-16,23-12-13 0,-14 3-9 0,-1-4-53 16,-2-2-7-16,-3 0 10 0,-1-3-18 15,-4 0-32-15,-4-1 3 0,0 1 36 0,-3 5-18 16,-2 13 20-16,0-10 9 0,0 1-5 16,0 3 15-16,0 6 6 0,-12-17 1 0,11 13 14 15,1 1 15-15,-1 3 10 0,1-1 2 0,0-1-6 16,2 4 26-16,1-1 25 0,1 2-5 15,9 9 24-15,0 2 18 0,1 1-9 0,0 2-3 16,-1 0 19-16,-2 0 19 0,2 1-18 0,0-1 14 16,-4 0-7-16,0-2 6 0,0-2-6 0,-5-3-4 15,0-1 5-15,-2-4 12 0,0-2-10 16,-1-1 14-16,-1 1-20 0,0-3-4 16,-2-2-7-16,1-1 2 0,-1 0 1 0,1-2-9 15,-1 2-17-15,1-5-8 0,1 1-21 16,0-4-25-16,0-4-18 0,13-19-25 0,-4 12-23 15,0 3 7-15,3 1-28 0,2 3 0 0,-4 1 8 16,2 1-59-16,3 3-16 0,-3 2 8 16,0-1-32-16,-5 6-33 0,-2 1-43 0,2 0 23 15,-7 2-209-15,0 0-20 0,0 0 51 16,0 0 16-16,17 11 47 0,-5-3 20 16,5 2 25-16,-4-1 9 0,4 2 54 0</inkml:trace>
  <inkml:trace contextRef="#ctx0" brushRef="#br0" timeOffset="11147.51">21300 5920 948 0,'1'-3'366'16,"-1"-1"-51"-16,-2 0 53 0,-3 0-3 0,1 1-35 15,-2 1-20-15,-9-2-14 0,-1 3-31 16,8 1-5-16,-7 0-27 0,-15 14-24 16,14-5-24-16,0 2-7 0,5 4-13 0,0-1-21 15,4 2-26-15,6-2 0 0,1-2-2 0,0-5-25 16,12 14 6-16,-5-8-35 0,2-4 5 15,3 0-12-15,-4-2 14 0,2-6-20 0,1 2-12 16,5-1-33-16,-7-2-9 0,4 0-3 0,18-14-31 16,-14 5-16-16,-2-4-6 0,4-2-2 15,-4 0-27-15,1 0 19 0,-3-1 10 0,-2 2 9 16,0 2-7-16,-3 0 24 0,-2 4 3 16,-1 3 6-16,0 1-1 0,-3 4 15 0,0 0 10 15,-2 0 25-15,0 0 6 0,0 0 0 0,1 9 4 16,-1-4 12-16,0 0 8 0,2 2-5 0,3 8-2 15,1-1 11-15,4 1-2 0,5-3-4 16,-1-2-20-16,5 2 0 0,1-5 8 0,1-2-16 16,1 0-1-16,0-5 12 0,-12 0-11 0,6 0-17 15,20-12 5-15,-16 2-14 0,-4-3-12 16,2-5-16-16,-4-1-21 0,-3-3 2 0,1 0-31 16,-3-3 5-16,-2-1-19 0,-1-1 20 0,-3-4-5 15,-3 16 6-15,0-7 17 0,-13-27-1 16,5 25 13-16,0 2 10 0,-5 4 11 0,2 1-6 15,1 2 15-15,-1 6 17 0,1-1-12 16,2 5 11-16,1 3 23 0,7 2 12 0,0 0 2 16,-17 12 30-16,12 4 25 0,1 3 4 0,0 5-9 15,4-11 21-15,0 10 7 0,0 3-16 16,0 3-6-16,19 31-23 0,-10-28 0 0,3-2 1 16,0-2-5-16,1-1-18 0,1-3-8 15,1-3-39-15,-1-1-45 0,-1-5-44 0,1-4-51 16,1-3 15-16,-4-6-193 0,-11-2 29 0,10 0-305 15,18-12 60-15,-18 2 40 0,0-4 12 16,-2-1 54-16,-4 0 50 0,-1 1 31 0,-3 14-3 16,0-14 41-16,0 4 28 0,-10-9-26 15,3 14 8-15</inkml:trace>
  <inkml:trace contextRef="#ctx0" brushRef="#br0" timeOffset="11397.67">21782 5898 210 0,'-7'-2'432'0,"3"1"-63"15,1 1 7-15,0-1-49 0,1 0 80 0,0 2-20 16,1-4-1-16,1 3-53 0,3 0-31 0,1 0-33 15,1 0-28-15,5 0 2 0,10 0-46 16,-8 0-24-16,5 0 2 0,5 0-33 0,2 0-14 16,27 12-12-16,-24-8-19 0,-4-1-8 15,-2 4 6-15,-2 1-23 0,-1 1-11 0,-4 3 2 16,-1 1 1-16,-2 1-12 0,1 0-14 16,-3 1 7-16,-1 0 0 0,0-2-27 0,0-1-9 15,-4-2-30-15,0-3-38 0,-2-2-28 0,0-1 9 16,1-1-106-16,-1-2-50 0,-2-1-62 15,0 0 28-15,0 0-177 0,0 0-64 0,7-17 35 16,-4 3 11-16,0-6 61 0,-2-1 43 0,0-1 1 16,1 2 22-16,-1-2 33 0,1 0-14 15,-2 1 40-15</inkml:trace>
  <inkml:trace contextRef="#ctx0" brushRef="#br0" timeOffset="11731.06">22153 5838 404 0,'-1'-10'292'0,"2"3"19"16,-2 2-29-16,-1-2 14 0,0 2-49 0,1 1-26 15,0 0-18-15,1 2-12 0,0-1-20 0,-3 1-20 16,3 2-29-16,0 0-13 0,0 0 1 0,0-2-31 15,1 4 4-15,2 3-4 0,-1 0 22 16,4 9 2-16,0 3-8 0,2 0 26 16,-3 0-3-16,7 0-23 0,0 1 20 0,1-1-4 15,2-1-4-15,1-2-16 0,0 1-7 0,2-1-5 16,0-4-9-16,1 0-11 0,-2-2-2 16,-2-2 2-16,0-2-19 0,-4-1-3 0,-1-3 1 15,-1 0-12-15,-9 0-1 0,7 0 12 16,-7 0-11-16,8 0 6 0,2-12-14 0,-9 7 19 15,-1 1-19-15,-1-3-2 0,-4-6-16 0,-2-1 16 16,-2 2 0-16,-3 4 2 0,0-1-3 16,-4 2-17-16,1 2 10 0,1-2 0 0,-1 3 10 15,3 0-12-15,3 2-22 0,1 1-38 16,2 1 7-16,6 0-78 0,0 0-34 0,-7 0-45 16,7 0-26-16,0 0-28 0,-9 6 23 0,12-2-90 15,3 0-25-15,9 2-47 0,4 3-2 16,0-1 34-16,3-1-11 0,2 1 31 0,3-2 53 15,-5-2 6-15,-1-1 19 0</inkml:trace>
  <inkml:trace contextRef="#ctx0" brushRef="#br0" timeOffset="12074.97">22533 5970 509 0,'5'1'270'15,"0"-1"2"-15,-2 3 4 0,1-2 55 16,0 2-43-16,-2-1 11 0,1 3 25 0,-1 0-36 16,0 0 7-16,0 2-21 0,-1-2-1 0,4 12-15 15,-2-5-23-15,0-2-30 0,0 6-23 16,0-6 1-16,-1-1-25 0,0-1-12 15,0-3-6-15,1 0-13 0,0-3-22 0,-1 0-16 16,2-1-12-16,0 1 1 0,-1-2-20 0,1 0-13 16,-4 0 6-16,0 0-24 0,11 0 3 0,15-16-33 15,-12 8-3-15,0-4-17 0,1-1 13 0,-1 4-5 16,0-1 2-16,0 2-7 0,-2 2 3 16,-2 1 9-16,-3 3 1 0,0 0 6 15,-1 2-3-15,-6 0 23 0,7 0 2 0,-7 0 25 16,23 14 3-16,-12-5-1 0,-2-2-4 0,1 3 16 15,-1-2-20-15,2-1 12 0,0 2-23 16,1 0 14-16,1-2-7 0,-4-3-48 0,-1-1-52 16,-1-2-77-16,1-1 13 0,-8 0-181 0,0 0 26 15,7 0-302-15,7-9 31 0,-2 1 56 0,2-1 43 16,-1 2 35-16,0-1 26 0,0 3 42 16,7 3-8-16,-10 2 7 0,4 0 56 0,25 11 8 15,-21-7 20-15</inkml:trace>
  <inkml:trace contextRef="#ctx0" brushRef="#br0" timeOffset="12214.84">23173 6100 880 0,'2'2'414'0,"1"-1"-60"0,-1 0 96 16,0 1-14-16,0 0-16 0,-1-2-39 16,1 2-13-16,0-1-44 0,0-1-23 0,1 0-87 0,-1 0-45 15,2 0-80-15,-2 0-82 0,1 0-1 16,1 0-165-16,-1 0-106 0,-1-1 28 0,1 0-264 16,-1 0 9-16,0-2 66 0,0 2 28 15,-1-2-8-15,1 1 78 0,0-2 10 0,2 0 47 16,13-1-19-16,1-2 17 0</inkml:trace>
  <inkml:trace contextRef="#ctx0" brushRef="#br0" timeOffset="12939.44">24484 5479 278 0,'19'-17'349'0,"14"-13"-38"0,-29 19-28 0,-2 2-23 16,1 4-12-16,-3 5-18 0,0 0-15 15,-25 2 7-15,8 8-25 0,-2 5 12 0,-1 4 11 16,-2 7-7-16,0 8-28 0,2 5-13 0,2 3-3 15,6 1-10-15,5 6-28 0,6 1-1 16,1-24-29-16,30 52-25 0,4-23-47 0,9-3-3 16,8 1-91-16,5-4-60 0,7-5-43 0,3-5-71 15,3-4 20-15,-2-3-257 0,-2-7 53 16,1-4 48-16,-3-5-2 0,-2-3 36 0,2-7 24 16,-3-1 37-16,0-4 31 0,-30-1 7 0</inkml:trace>
  <inkml:trace contextRef="#ctx0" brushRef="#br0" timeOffset="13609.22">25527 5626 589 0,'4'-6'246'0,"-2"1"-7"16,-2 1-14-16,1 0-4 0,0 0-7 16,2 1 15-16,-2 0-33 0,2 1 7 0,-3 0-21 15,3-3 21-15,-2 5-23 0,1-3 9 16,0 0 2-16,0 3-17 0,1-2-18 0,-2 1-6 16,2 0-19-16,1 2 9 0,-1 2 5 0,7 10-23 15,-2 1 19-15,-1 5 1 0,-1 4-8 0,-1 4 10 16,0 2-22-16,0 0 6 0,-2 3-7 15,0 0-11-15,0 0-16 0,0-1-3 0,1-1 4 16,-1-1-28-16,0 0 7 0,-3-1-2 0,3-3-21 16,-1-3-3-16,1-3-16 0,-2-6 11 15,0-3-36-15,-1-3-28 0,2-4-37 0,-1-2-41 16,1 2 9-16,-2-3-110 0,0 0-22 0,0 0-53 16,8-12-31-16,-7 6 28 0,1 0-186 15,1-9-27-15,-2 1 35 0,-1 7 45 0,0-4 35 16,0-3-2-16,0 2 42 0,-14-14 1 15,8 12 49-15,-1 0-31 0,-5 3 54 0</inkml:trace>
  <inkml:trace contextRef="#ctx0" brushRef="#br0" timeOffset="13875.43">25326 5787 406 0,'-2'0'439'16,"0"-1"-81"-16,1-1-54 0,1 0-37 16,1 1 74-16,2-1-15 0,0 2-22 0,3 0-20 15,12 3-3-15,-1-3-24 0,-6 0-25 0,24 9-26 16,-8-4-18-16,-1 0-21 0,1 0-21 16,3 0-36-16,2 0-28 0,1 0-56 0,5 1-2 15,2-1-137-15,1-2-52 0,0-1-70 16,4 0 20-16,0 1-282 0,0-3 34 0,-5 0 62 15,-18 0-2-15,8 0 40 0,3 0 24 0,35-17 44 16,-36 12-5-16,0-2 37 0,-1 0 12 16</inkml:trace>
  <inkml:trace contextRef="#ctx0" brushRef="#br0" timeOffset="16268.46">27253 5878 394 0,'0'0'302'0,"0"0"-31"0,0 0-46 0,0 0-9 16,0 0-17-16,0 0 6 0,0 0-18 0,0 10-3 16,-1-6-10-16,0 1 4 0,1 0-41 0,1-1 1 15,1 2-11-15,-2-6-8 0,0 0-21 16,11 10 11-16,-5-7-41 0,0-3 13 0,2-1-7 16,9-3-13-16,1-3-4 0,-2-3-28 15,1 0-18-15,-2-5-16 0,-1 1-7 0,-2 2-3 16,-1 0 8-16,-5 2-8 0,-1 2 13 15,-4 2-12-15,-1 6-1 0,0 0 7 0,0-7 5 16,-23-6 9-16,13 11 1 0,3 0-16 0,-1 1-12 16,8 1 15-16,0 0-1 0,-8 0-5 15,8 0 3-15,0 0-3 0,0 0 30 0,-9 9-10 16,11-7-5-16,2 0-6 0,1-2 0 0,3 2 15 16,11 1-9-16,1-1-10 0,0 0 4 0,0 1 11 15,-1-1-6-15,1 0 6 0,-6-1 12 16,3 5-13-16,-5-5 2 0,3 5 12 0,-5-3-17 15,-2 2 19-15,-4-2-8 0,0 1 7 16,-1-1-4-16,0-1 6 0,-2 1 1 0,1-1-16 16,-1 0 38-16,0 0-12 0,1-1 23 0,-2 1-15 15,0-2-6-15,1 1 25 0,-1-1-10 0,0 0 5 16,0 0-5-16,0 0-36 0,0 0-19 16,17-17 11-16,-7 10-34 0,-2 2-22 15,7-2 1-15,-1 1-15 0,-3 1 1 0,3-1-7 16,-5 3-10-16,-1 0-13 0,-3-1-11 0,-1 1-15 15,-2 1-34-15,0 0 14 0,-2 2-152 16,0 0-148-16,0 0 17 0,-21-13 62 0,3 6 34 16,5-2 10-16,-4 3 35 0,1-3 0 0</inkml:trace>
  <inkml:trace contextRef="#ctx0" brushRef="#br0" timeOffset="16466.98">27276 5664 739 0,'-18'17'257'0,"-1"2"-23"0,3 2-14 16,2-1 7-16,-6 6-30 0,4-1-4 16,5 2-26-16,3 0-22 0,3 1-3 0,5 7-7 15,0-22-18-15,15 25-17 0,0-16-16 0,0-1-19 16,8-3-37-16,5-3-54 0,3-3-46 16,3-3-63-16,3-4 13 0,5-1-261 0,0-3-10 15,-21-1 42-15,11 0 48 0,42-13 5 0,-34 4-29 16,-2-4 54-16</inkml:trace>
  <inkml:trace contextRef="#ctx0" brushRef="#br0" timeOffset="16716.16">28149 5666 620 0,'2'-3'339'0,"1"3"-38"0,0-2-24 16,1 2 4-16,1 2-26 0,10 10-29 0,-1 0 15 15,0 4-28-15,1 2-25 0,-2 3-18 0,0 4-19 16,-2-1-17-16,-1 3-7 0,1 1 5 0,-4 0-13 16,-3 1-21-16,-1 2-9 0,-3 1-18 0,0-20-26 15,-11 27-5-15,1-20-74 0,-2-1-44 16,-2-4-56-16,-3-1-79 0,-1-6 20 0,2 0-247 16,-1-3 33-16,9-4 29 0,-3 0 29 15,-15-12 14-15,11 4 19 0,1-1 19 0,4 0 35 16,1-2 14-16</inkml:trace>
  <inkml:trace contextRef="#ctx0" brushRef="#br0" timeOffset="19137.25">29052 5731 222 0,'0'0'248'0,"0"0"-57"0,0 0 3 15,0 0-7-15,0 0-13 0,0 0-23 0,0 0 0 16,0-12 10-16,0 12-23 0,0 0 4 15,0 0-1-15,0 0-23 0,0 0-14 0,0 0 2 0,0 0 4 16,0 0-26-16,0 0 16 0,0 0-24 16,13 0-8-16,-13 0 28 0,0 0-4 0,24 19-6 15,-18-4-12-15,1 2 8 0,1 0-16 0,0 1 10 16,1 2-15-16,0-3-17 0,-3 0 9 16,3 2 25-16,1-4-41 0,-3 0 2 0,3-3-14 15,-3-3-2-15,-2 1-29 0,-1-3-5 0,-2-3-48 16,1-1-14-16,-2-1-48 0,0-1-63 15,2 0 17-15,-3-1-192 0,0 0-58 0,0 0 55 16,0 0 32-16,1-11 11 0,0 7 22 16,-1-1-41-16,0 0 57 0</inkml:trace>
  <inkml:trace contextRef="#ctx0" brushRef="#br0" timeOffset="19355.83">29205 5803 343 0,'2'-4'292'0,"-2"1"-27"16,0-1-54-16,0 0-10 0,-1 0-6 0,0 4-3 16,0 2-15-16,-2 1 13 0,-1 2-6 0,-5 9-27 15,-4 3 10-15,-4-3-24 0,1 4-2 16,2-1-42-16,-1 1-6 0,3 0-9 0,-5-1-5 16,5 1-43-16,-3-4-49 0,6-6-13 0,-3 2-78 15,4-2 9-15,3-4-187 0,2-1-118 16,1-3 18-16,2 0 34 0,0 0 49 0,0-7-13 15,1 4 34-15,0-1 22 0</inkml:trace>
  <inkml:trace contextRef="#ctx0" brushRef="#br0" timeOffset="19565.88">28997 5900 948 0,'1'0'348'16,"0"2"-47"-16,1-1-33 0,3-1-39 0,-2 0-22 16,2 0-24-16,1 0-35 0,16 0-16 0,-13 0-74 15,7 0-45-15,2 0-24 0,4 0-68 0,21-12-25 16,-16 7 7-16,-2 3-252 0,3 2-28 16,-2-3 64-16,-2 0 5 0,-2-1 37 0,0 1 3 15</inkml:trace>
  <inkml:trace contextRef="#ctx0" brushRef="#br0" timeOffset="19749.37">29534 5969 962 0,'0'2'297'0,"4"1"-56"0,-3-2-30 16,0 2-75-16,-1-2-66 0,0 0-76 0,0 1 1 15,1-2-304-15,0 1-14 0,-1-2 46 16,0 1-45-16,2 0 56 0</inkml:trace>
  <inkml:trace contextRef="#ctx0" brushRef="#br0" timeOffset="22974.02">29639 5453 551 0,'0'0'346'0,"0"0"-50"0,0 0-23 15,0 0-46-15,0 0-17 0,0 0 4 0,6 4-21 16,17-4 24-16,3 8-35 0,2 1-19 0,6 5 22 15,0 7-35-15,9 3-7 0,1 10 6 16,2 6 3-16,-2 6-16 0,-2 4-14 0,-4 4-9 16,-5 2-5-16,-6 0 1 0,-8-1-25 15,-5-1-11-15,-7-3 7 0,-7-27-13 0,-11 40-20 16,-5-27-11-16,-9 0-2 0,-1-7-130 0,-7-7-94 16,-2-1 19-16,1-9-335 0,-6 0 25 0,-3-5 67 15,0-4-1-15,23-4 69 0,-10 0-5 16,-1 0-6-16,-33-11 72 0,30 10 14 0,5 0-2 15</inkml:trace>
  <inkml:trace contextRef="#ctx0" brushRef="#br0" timeOffset="23125.42">29634 6565 1158 0,'5'7'409'15,"-1"-4"-65"-15,-2 0-45 0,0-1-38 0,-1-2-126 16,0-2-120-16,-4 1-101 0,0-2 9 15,-7-6-299-15,0-1 37 0,0-1-17 16,0-4 78-16,0-1-10 0,-3 0 13 0</inkml:trace>
  <inkml:trace contextRef="#ctx0" brushRef="#br0" timeOffset="33848.99">16420 6967 767 0,'20'0'289'16,"12"-20"-37"-16,-14 9-10 0,-4-1-15 0,0-2-19 15,0-1-21-15,-5 0-17 0,-4 0 10 16,3-1 3-16,-2 1-38 0,0 1-26 0,-3 2 23 16,-3 12-26-16,0-8-14 0,0 1 2 0,-19-8-32 15,11 11 13-15,-7 1-32 0,6 3 8 16,-8 0-4-16,-24 15-7 0,18-5-4 0,0 1-4 15,0 3-5-15,2 4 0 0,2 0-7 0,0-1 13 16,4 1-8-16,-1 0-5 0,3 6 4 16,3-1-2-16,4-5-2 0,4 0-4 0,1-5-9 15,1-13 0-15,0 13 14 0,13 13-1 0,-5-14-2 16,3-2-34-16,2 0 2 0,-1-3 19 16,1 4 0-16,1-2-2 0,-5 0 6 0,4 0 8 15,0 1-14-15,-1-3-2 0,-1 3-2 16,-4-3 15-16,2 2-14 0,-3 0 17 0,0-1-23 15,-4-2-3-15,2 1 19 0,-2 2-18 0,-2-1-2 16,0 0 2-16,0 0 10 0,0 4-6 16,-18 13-15-16,9-11 15 0,0-3 21 0,-3 2-13 15,0-3-12-15,-2 0-9 0,3 1 16 0,2-3-8 16,-3-1 8-16,3-2-18 0,0-1 3 16,3 1-1-16,-1-3 14 0,4 0 17 0,-1 1-16 15,0-2-4-15,2-1-4 0,1 3 1 16,-1-3 14-16,0 4-19 0,2-4 8 0,0 0-14 15,0 0 15-15,0 0-10 0,15 5 17 0,-8-3-14 16,11 2-1-16,1 0 0 0,0 3-15 0,0 0 15 16,-4 3-5-16,-1 4 3 0,-1 0 22 15,-1 2-26-15,-2 4 9 0,-5-2-2 0,-1 4 1 16,1-2-3-16,-5 4 19 0,0-2 18 0,0-10-26 16,0 3 11-16,0 3-20 0,-11 20 19 15,7-19 5-15,3-1-3 0,-3-3 5 0,0 2-13 16,0-3 11-16,-2 1 5 0,2-1-27 15,1-1 16-15,-3-1-5 0,2 2 1 0,-1-3 6 16,3-3-17-16,-3-2 19 0,5 1-8 0,-2-3-14 16,2-4 8-16,0 0-35 0,0 0 9 0,0 7-8 15,16 3 3-15,-9-9-58 0,-1-1-13 0,15 3-34 16,-1-2-5-16,0 2-25 0,-4-3-30 16,-10 0-20-16,10 0 19 0,0 0-178 0,2 0-44 15,-1 0 14-15,0 0 39 0,23-12 15 0,-22 7 23 16,4 0 32-16,1-2-13 0,4-3 41 15</inkml:trace>
  <inkml:trace contextRef="#ctx0" brushRef="#br0" timeOffset="34420.01">17116 7104 764 0,'1'-4'334'0,"1"-1"0"0,0 0-59 15,0 1-44-15,0 0-1 0,0 1-13 0,-2 1-40 16,2 2-19-16,1 0-17 0,2 3 65 0,2 10-57 16,-1 2 2-16,1 6 26 0,0 4-29 15,-2 2 2-15,-1 4-22 0,1 0-14 0,-3 0-19 16,-2-1-7-16,2-1-12 0,0 0-17 15,0-2-26-15,0-1-5 0,1-1-63 0,-1-4-59 16,-1 0-35-16,0-5-50 0,6-2-58 0,-3-5 22 16,1-2-222-16,1-3 29 0,1 0 33 15,0-4 23-15,-2 2 34 0,3-2 10 0,-8 0 34 16,14 0-51-16,1 0 94 0</inkml:trace>
  <inkml:trace contextRef="#ctx0" brushRef="#br0" timeOffset="34671.24">17520 7472 669 0,'3'-2'389'0,"1"1"-57"0,1-1-52 16,0 2-10-16,0 1-1 0,-1 1-33 15,2 1-25-15,4 7-35 0,-1 2-21 0,-3 0 21 16,-3 1-39-16,1 3 0 0,-3 1-9 15,0-3-21-15,-1-5-18 0,0 5-11 0,0 0-93 16,0-2-53-16,0 0-35 0,0-3-43 16,0-1 14-16,0-8-272 0,0 7-13 0,0-7 60 15,0 0 10-15,0 0 32 0,4 12 13 0,2-15-10 16,-4-1 40-16,2 1 45 0</inkml:trace>
  <inkml:trace contextRef="#ctx0" brushRef="#br0" timeOffset="35368.09">17807 7120 318 0,'0'-3'222'0,"-1"1"-23"15,-2 1-17-15,3 0 3 0,0 0 4 0,-1 0-28 16,1 0 4-16,-2 2-12 0,0-2 21 0,-1 2-22 16,1-1 16-16,-1 0-31 0,0 1-16 0,0 0-2 15,1-1-6-15,0 1-15 0,1-2 29 16,0 1-26-16,-1 0-17 0,0 0 12 0,2 1-25 16,0-1-8-16,-2 0 10 0,0 1 0 0,2-2-35 15,-2 0-3-15,4-2 23 0,2 1-8 16,0 0-4-16,2-1-37 0,8-2 13 0,3 0 17 15,-2 0 9-15,-1 3 5 0,2-2-26 16,2 1-3-16,-6 1-3 0,-5 2 15 0,3 0-21 16,20 12-2-16,-15-3 33 0,2 3-6 0,-5 5-4 15,-2 5 18-15,0 4-14 0,-3 1 14 0,-3 2 6 16,-1-2-15-16,-3 0 2 0,0-13 0 16,0 7 4-16,0 1-4 0,-13 22-7 0,6-24-2 15,1-2 12-15,-1 0-17 0,-2-3-6 0,2-2 2 16,-1-2-7-16,0-4 6 0,1-3 14 15,-1 0-27-15,1-2 16 0,7-2-6 0,0 0-31 16,-11 0 2-16,-10-13 7 0,9 3-22 0,2 3-2 16,6 0-23-16,-1 1 6 0,0 0 2 15,5 2 5-15,-2-1-20 0,1 1 5 0,1 1 36 16,0 3 0-16,0 0 1 0,0 0-9 16,0 0 10-16,11-1-4 0,-7 4 12 0,9 5-16 15,1 1 7-15,2 2 19 0,3-1 7 0,-1 1 1 16,3 0 13-16,0 0 5 0,0-1-7 0,1-2 7 15,0 0-10-15,-1 0 2 0,-1-6 3 16,-1 3-15-16,1-2 15 0,-13-3 8 0,3 0-18 16,4 0 20-16,-2 0-14 0,15-14 2 15,-14 0-7-15,1 4-10 0,-4-3-18 0,-2 0-26 16,1-3 0-16,-4 1-12 0,0 1 4 0,-4 2-91 16,-1 4-10-16,0 8-10 0,0-7-36 0,0 7-46 15,0-8 23-15,-12 0-140 0,6 6-95 16,2 2 21-16,-1 0 5 0,0 1 43 15,1 2 9-15,1-1 59 0,-1 2 27 0,1 1-1 16,5-1-26-16</inkml:trace>
  <inkml:trace contextRef="#ctx0" brushRef="#br0" timeOffset="35608.76">18630 7454 715 0,'2'-2'396'0,"-1"2"-31"0,1 1-33 0,-2 0-43 16,1 3 30-16,-2 3-21 0,4 10-20 16,2 1-20-16,-2 0-42 0,2 3-22 0,-5 0-19 15,6 1-10-15,-1-4-13 0,-1 2-27 16,1-2-4-16,0-3-37 0,0 1-48 0,-3-6-31 16,-2-10-2-16,0 9-119 0,0-9-55 0,0 7-80 15,12 1 22-15,-8-9-223 0,-1-3 18 16,8-6 15-16,0-4 47 0,-1-3 31 0,2 0 31 15,-2 1 17-15,2-4 4 0,5-2 47 0</inkml:trace>
  <inkml:trace contextRef="#ctx0" brushRef="#br0" timeOffset="36096.06">18889 7187 951 0,'-2'-17'396'0,"1"5"-52"15,0 0 7-15,2 4-29 0,-1 8-48 16,0-6-28-16,0 6-38 0,0-8 4 0,20-8-31 16,-10 14-22-16,6-4-8 0,2 4-14 0,2 2-25 15,-10 0-8-15,6 0-14 0,22 16-14 16,-18-5-14-16,-6 3 20 0,-1 3-6 0,-1 4-28 16,-4-2 3-16,-4 1-19 0,-3-5 24 0,-1-7-25 15,0 6 22-15,0 0-31 0,-15 18 6 16,8-18-9-16,0-7 4 0,-1 4 5 0,1-2-5 15,0-3 1-15,1-1-2 0,-2-2-1 0,2 0-17 16,0 0 0-16,0-2 4 0,0-1-18 0,1 0-25 16,1 0 20-16,4 0 2 0,0 0-17 0,0 0-7 15,0 0 19-15,0 0-9 0,-11-8 2 16,14 6 3-16,2 0 1 0,1 0 2 0,13 2 2 16,0-1 6-16,-10 1 3 0,7 0 2 15,23 11 11-15,-18-4-4 0,0 1 2 0,0 2-15 16,-3 0 34-16,1 5-13 0,-4 0 2 0,1 0 3 15,-3 0 4-15,0-1-8 0,-6 1 11 16,-1-1 6-16,-4-2-8 0,-2-12 16 0,0 10-10 16,0-3 19-16,-20 14-14 0,4-13-5 0,-2 1 1 15,-5-1-6-15,-1-4-38 0,-1 1 2 16,-2-2-101-16,1-3-57 0,14 0-46 16,-6 0 23-16,-18-10-283 0,20 3 3 0,8 1 15 15,-1-4 79-15,7 1-3 0,2 9 29 0,0-8 38 16,19-8-20-16,-1 7 58 0,8 1 21 0</inkml:trace>
  <inkml:trace contextRef="#ctx0" brushRef="#br0" timeOffset="36287.57">19651 7536 1079 0,'6'8'385'0,"-2"1"-49"0,-2-2 0 0,-1 0-35 15,0 1-22-15,-1-1-41 0,0 0-35 16,0-7-2-16,0 7-48 0,0 0-4 0,0 4-38 15,0 0-12-15,0 1-97 0,0-4-33 16,0 0-41-16,0-8-48 0,0 5-68 0,0-5 16 16,0 0-250-16,-9 6 33 0,10-9 23 0,1-1 14 15,4-11 0-15,-1-3 23 0,1-2 42 16,2-2 12-16</inkml:trace>
  <inkml:trace contextRef="#ctx0" brushRef="#br0" timeOffset="36555.28">19848 7213 817 0,'3'0'405'0,"0"1"-39"16,0 2-49-16,5 10 56 0,1 0-6 15,-2 4-30-15,1 2-15 0,-1 4-38 16,3 2-20-16,-2 0-42 0,0 0-16 0,1-2-19 16,-1 0-13-16,0 0-17 0,-1-3-17 0,2 2-22 15,1-3 16-15,-2-2-23 0,4-1-10 16,-2-3-10-16,2-2 0 0,1-3-22 0,1-2-13 15,-2-5-39-15,-5-1-39 0,4 0-32 0,4 0 6 16,16-14-129-16,-17 5-42 0,-1-1-62 16,-1 0 24-16,-5 2-235 0,-3 1-35 0,6-4 49 15,-10 11 63-15,0-9 16 0,0 3 2 16,0-1 51-16,0 7 64 0,-12-16-24 0,8 11 22 16,1 2 25-16</inkml:trace>
  <inkml:trace contextRef="#ctx0" brushRef="#br0" timeOffset="36762.83">20093 7417 712 0,'0'4'393'0,"-1"-1"60"16,2 2-4-16,1 2-43 0,2 11-11 0,1 2-40 15,-1 1-37-15,2 4-28 0,1-1-34 0,0 2-5 16,-3-2-29-16,1-2-18 0,2 2-40 16,-1-3 5-16,-1-3-59 0,-2-1-44 0,2-2-43 15,-3-4-72-15,1-1 5 0,-1-5-105 16,1-3-57-16,-2-1-76 0,-1-1 29 0,0 0-245 15,0 0 18-15,0 0 57 0,16-12 33 0,-15 6 26 16,6-7 42-16,0-1-8 0,-2-1 25 16,-1-1 19-16,1-1-23 0</inkml:trace>
  <inkml:trace contextRef="#ctx0" brushRef="#br0" timeOffset="36945.82">20322 7486 1008 0,'4'1'372'0,"-1"1"-42"15,-1 1-45-15,4 12 3 0,0-2-19 0,0 3-51 16,0 1-17-16,-4 0-18 0,0-1-17 16,0 1-21-16,-1-5-16 0,1 1-13 0,1-6-90 15,-2 1-43-15,-1-8-45 0,0 0-63 16,0 0 13-16,0 0-310 0,3 10-13 0,-1-9 53 16,0-3 20-16,0-1 33 0,1-1-7 0,8-9 47 15,-3-1 13-15</inkml:trace>
  <inkml:trace contextRef="#ctx0" brushRef="#br0" timeOffset="37442.73">20555 7183 568 0,'-1'-1'208'15,"0"0"-13"-15,0-2-30 0,-1 2-37 16,2-1-9-16,-1 1-19 0,0 0-9 0,0 0-33 16,0 0 27-16,3-1-21 0,-2 1-12 0,-1 0 8 15,0 0 3-15,2 0-6 0,-2-1 3 16,0 2-2-16,1 0 12 0,0-2 15 0,0 2 7 16,0 0-6-16,0 0-11 0,0 0 10 0,-1 0-8 15,2 0-18-15,-1 2-7 0,0-4 18 16,0 2-11-16,0 2 9 0,1 0 3 0,-1 3 19 15,1-1 17-15,0-1-11 0,1 1 24 16,-1 2-12-16,2-1-12 0,2 7 0 0,4 1 12 16,-2 3-14-16,2-4 16 0,1-1-26 15,2-2 5-15,-2 0-10 0,5-2 6 0,0 2-7 16,0 0-23-16,2 0-12 0,-3 4 3 0,2-2-16 16,0 2 21-16,-2-1-8 0,-3 2-14 15,-2 1 14-15,-3-1-9 0,-1 3-5 0,-3-5 19 16,-2-1-6-16,0-11 6 0,0 12-10 0,-15 11 3 15,3-11-8-15,-1-4-7 0,-3 1-13 16,0-6-9-16,-4 3-24 0,1-2 3 0,-2-2-112 16,11-2-45-16,-7 0-64 0,-19-12 22 0,15 4-287 15,0-3-1-15,3 1 62 0,0-2 36 16,4-2 25-16,0-3 39 0,5-1-16 0,2-2 44 16,2-2 25-16,5-1 12 0</inkml:trace>
  <inkml:trace contextRef="#ctx0" brushRef="#br0" timeOffset="37626.21">20537 7146 943 0,'4'-3'500'0,"-2"-1"-57"15,1 2-45-15,1-1-39 0,7-6-44 0,0 4-39 16,4 0-27-16,3 1-34 0,1 0-16 0,3 0-31 16,1 1-44-16,2 2-78 0,3-1-4 15,5-2-157-15,-3 0-81 0,4 1 19 16,0-1-296-16,5 1 34 0,0-1 21 0,-2 0 41 15,4 1 5-15,-6-1 54 0,-2 2 14 0,0-1 15 16,-2 3 24-16</inkml:trace>
  <inkml:trace contextRef="#ctx0" brushRef="#br0" timeOffset="38207.27">21279 6975 1037 0,'2'-12'441'16,"0"2"-14"-16,1 0-57 0,-1 3-27 0,0 0-28 15,2 2-37-15,0 2-26 0,1 0-21 16,1 1-5-16,2 3-33 0,2-1-5 0,4 0-19 16,22 10-10-16,-13 3-15 0,-1-1-15 15,-3 3-18-15,-1 2-6 0,-4 1-23 0,-3 3 7 16,-3-2-23-16,-3-2 7 0,-2 5-10 0,-2-5 6 16,-1 2-26-16,0-10 0 0,0 4 4 15,0 2 1-15,0 1-4 0,-10 15-15 0,5-22-6 16,4 0 14-16,0-1-23 0,0-3 17 0,1-1-20 15,-1 0 18-15,1-2-19 0,0 2 11 16,0-2-12-16,0-2 17 0,0 0-22 0,0 0-5 16,0 0 4-16,11 2 9 0,-6-2 2 0,0-2 1 15,2-1-18-15,7-2 6 0,-3 1 5 0,-1 1 0 16,-4 1-18-16,-1 0 6 0,-1 2-11 16,-4 0 14-16,0 0 10 0,0 0 12 0,4 12 13 15,-6-5 16-15,-4 5-13 0,-1 2 23 0,-1-1 1 16,-4 3-2-16,7-1-24 0,1 2 7 15,0 2 11-15,4-9-34 0,0 5 14 16,13 21 15-16,-1-15-16 0,2 0-7 0,5-4-5 16,2 4 10-16,3-5-5 0,2 3-2 0,-1 0-3 15,2 2-6-15,-2-2 17 0,-1-1-25 16,1 0 21-16,-4 2-18 0,-4-4-4 0,2 1 22 16,-2 3-31-16,-5-5 1 0,-1 0 6 15,-4-1 1-15,-2-3-2 0,-1 0 4 0,0 3 1 16,-4-14 1-16,0 14-2 0,-19 13 0 15,9-14 7-15,-7-1-25 0,-6 0-28 0,-5-3-21 16,-2 0-42-16,2-4-46 0,-2 2-46 0,1-3 20 16,-3 1-121-16,1-3-62 0,-2 0 32 15,0 3-263-15,7-1 47 0,2-1 50 0,3-3 30 16,1 0 51-16,20 0-17 0,-12 0 56 16,3 0 48-16,2 0 35 0,7 0 9 0,0 0 7 15,-11 3 11-15</inkml:trace>
  <inkml:trace contextRef="#ctx0" brushRef="#br0" timeOffset="38343.63">21596 7996 736 0,'3'2'391'0,"-1"-2"-62"16,-1 2-15-16,0-2-27 0,1 2-71 0,-2-4-66 16,0 1-72-16,-1 0-101 0,2-3 2 15,-3 3-345-15,1-2 14 0,-2 1 46 0,-1 0 17 16,-7-7-10-16,-4 2 40 0</inkml:trace>
  <inkml:trace contextRef="#ctx0" brushRef="#br0" timeOffset="39656.19">17323 8718 967 0,'16'0'301'0,"8"-40"-38"0,-21 29-18 15,-3 0-7-15,2 4-4 0,-2 7-55 0,0 0-20 16,-13-17-12-16,7 16 2 0,-15 2-35 16,7-1 3-16,-22 12-14 0,9-2 14 0,2 0-36 15,4 2-4-15,-2 0-11 0,2 2-16 0,3 2-6 16,2-5-16-16,2 4-7 0,3 0 30 15,3-1-2-15,6-4-5 0,2-1-5 0,0-9 19 16,11 18-10-16,-1-12-6 0,5 2-4 0,0-1-4 16,1 0 32-16,2 0-26 0,-1 1-2 15,0 1 1-15,1 1-15 0,-3 2 16 0,2 1-2 16,-4 0-11-16,-2 2 12 0,1-1-13 0,-3 1 12 16,-3 0-18-16,-2 1 1 0,-1-2 1 15,-3-3 7-15,0-11-24 0,0 14-1 0,0-2 28 16,-16 17-13-16,9-17-10 0,-2-3 9 0,-2 4 1 15,3-10 13-15,-4 6-28 0,3-4 27 16,0-2-28-16,3 1 27 0,-2-3-43 0,4 1 32 16,0 0-14-16,1-1 10 0,1-1-1 15,-1 2-7-15,2-2-21 0,0 2 3 0,1-2 26 16,0 2-12-16,0-2 2 0,0 0-6 0,0 0-4 16,12 9 10-16,0-1 0 0,1 2-7 15,-1 2 4-15,3 0 5 0,-3 3 0 0,1-1 12 16,-2 2-6-16,-1 0-11 0,0 1 4 0,-4-2 6 15,-2 8-3-15,-1-3-1 0,-1-1 19 16,-2-9-3-16,0 4 3 0,0 3-24 0,0-2 14 16,0 2 23-16,-13 12-13 0,11-18-20 0,1-1 17 15,-2 7 3-15,0 0-17 0,0-5 10 16,3-12-12-16,0 9 8 0,0 4 5 0,0-2-6 16,16 17-4-16,-10-18-7 0,5 2-24 15,1-4-24-15,1 1 3 0,3-4-82 0,-2-1-4 16,8-1-19-16,-13-3-29 0,25-10-41 15,-9 3-39-15,1-4 25 0,-1 2-213 0,1-3-13 16,0 0 46-16,-3 0 47 0,1 0 1 16,-5-2 47-16,4-1 5 0,-6 1 23 0,3-2-15 15,-4 3 30-15</inkml:trace>
  <inkml:trace contextRef="#ctx0" brushRef="#br0" timeOffset="40290.92">17849 9028 524 0,'4'-9'349'0,"-3"0"-57"0,2 2-14 0,0 1-6 16,-1 1-25-16,-1 0-29 0,1 2-50 0,-2 0 30 16,-3 3-59-16,1 0 23 0,2 0 4 0,-2 4-17 15,0 1 8-15,-4 7-13 0,1 5 13 16,5-2 5-16,0-10 5 0,0 5-15 0,0 4-9 15,0 1-5-15,17 18-16 0,-7-18-11 0,5-4-12 16,4-3-14-16,-2-1 2 0,5-2-13 16,1-5-7-16,-14 0-11 0,10 0 5 0,20-17-5 15,-18 5-9-15,-3-2-9 0,-2-1 9 16,-2 1-12-16,-2-2-10 0,-3 0 12 0,-3-1-15 16,-5 5-17-16,1-5 7 0,-2 10-21 0,0-3-6 15,-18-11-25-15,3 13 7 0,-5 5-10 16,0 2 4-16,9 1 4 0,-8 0 3 0,-23 17-106 15,17-7-4-15,-2-2-12 0,6 2-16 0,4 1-33 16,1 2-33-16,7 0 20 0,-3-2-207 16,6-3-20-16,4-1 32 0,2-2 20 0,0-5 53 15,0 0 10-15,12 10 32 0,4-5 14 0,1-3 35 16,6 0-38-16</inkml:trace>
  <inkml:trace contextRef="#ctx0" brushRef="#br0" timeOffset="40488.94">18357 9035 1092 0,'13'7'343'0,"-7"2"52"16,1 4-50-16,-1 2-28 0,-2 0-19 0,-1 5-25 15,-1-3-41-15,1 4-19 0,-2-1-38 16,0-4-13-16,-1-6-36 0,0 1-31 0,0 5-9 16,0-1-120-16,0-3-33 0,0-3-60 0,0 1-41 15,0-3 15-15,-10 1-289 0,10-7 11 16,0-2 59-16,1 1 7 0,1-3 34 0,-1 1 21 15,0-4-17-15,2 2 49 0,6-6 37 0</inkml:trace>
  <inkml:trace contextRef="#ctx0" brushRef="#br0" timeOffset="40836.37">18804 8857 650 0,'3'-4'366'0,"-2"-1"-50"0,0 2-30 15,1 1-41-15,0 1-31 0,0 1 71 0,1 0-55 16,2 3 32-16,-1-1-3 0,7 18-40 0,-2-3 2 15,3 3-19-15,-1 3-9 0,0 1-19 16,-1 1-14-16,1 1-28 0,0-4-11 0,-2-2-8 16,2 1-45-16,-2-1-58 0,-1-4-27 15,2 1 1-15,0-7-155 0,-2-5-82 0,-2-2 22 16,5-2-257-16,-11-1 37 0,12 0 37 16,11-11 48-16,-18 4 2 0,3 3-11 0,0 0 65 15,-3 1 28-15,0-1 21 0,10-6 23 16</inkml:trace>
  <inkml:trace contextRef="#ctx0" brushRef="#br0" timeOffset="41036.4">19265 9017 777 0,'7'2'416'0,"8"5"-64"0,-2 3 14 16,1 4-24-16,-1 1-25 0,-4 5-36 0,0-1-37 15,-3 3-7-15,-1 2-19 0,-4-2-28 16,-1-13-28-16,0 6-23 0,0 4-12 0,-16 19-61 15,10-17-6-15,-1-5-97 0,-1-1-54 0,-3-4-59 16,-1-3-68-16,2 0 19 0,5-7-248 16,0-1 19-16,5 0 47 0,0 0 29 0,0 0-34 15,-7-14 93-15,9 10 12 0,-1-1-28 0,7-12 33 16</inkml:trace>
  <inkml:trace contextRef="#ctx0" brushRef="#br0" timeOffset="41543.2">19621 8839 210 0,'1'-6'440'16,"1"4"-112"-16,1-3-16 0,5-6-30 0,1 3-11 16,6 0-15-16,-1 3-4 0,3 2-32 15,-3 1 9-15,-5 2-24 0,7 0-4 16,-1 0-6-16,20 13-18 0,-20-2-15 0,-1 1-19 15,-2 6 4-15,-4 1-31 0,-3 4-4 0,-5 0 1 16,0-12-10-16,0 6-9 0,0 3-1 0,-17 22-14 16,9-21-6-16,-4-6-15 0,3 2 6 15,1 0-22-15,0-6 6 0,3-1-7 16,0 0 3-16,2-5 1 0,0-1-11 0,1-1-1 16,0 1-6-16,2 0-18 0,0-4-22 0,0 0 0 15,0 0-6-15,10 0-7 0,-5 0 10 16,2 0-16-16,11-3-1 0,1-2-17 0,-1 1 3 0,5-3 4 15,0 0-64-15,2 1-12 0,-1 4-35 16,1-5-30-16,-1 2-50 0,3 1 22 0,-4 0-205 16,-4 2-12-16,0 0 27 0,-6-1 11 15,-5 1 36-15,-3 2 7 0,0-3 30 0,-1 3 34 16,-1-2-8-16,-1 1-25 0</inkml:trace>
  <inkml:trace contextRef="#ctx0" brushRef="#br0" timeOffset="41769.87">20166 9026 640 0,'7'0'432'0,"-2"1"-71"15,1 0 11-15,9 7 12 0,0 2-21 0,-3 4-48 16,4 4-10-16,-4-2-31 0,1 1-22 16,-8 5-30-16,2-2-34 0,-1 1-9 15,-3-2-17-15,-1-1-31 0,-2 2-46 0,0-12-26 16,0 3-58-16,0 0 1 0,0-3-133 0,0 1-56 15,0-9-82-15,0 7 23 0,0-7-265 0,0 0 76 16,-3 5 29-16,6-8 28 0,-1-2 27 16,6-10 17-16,0-3 32 0,2-3 22 0,6 1-43 15</inkml:trace>
  <inkml:trace contextRef="#ctx0" brushRef="#br0" timeOffset="42221.51">20518 8743 755 0,'0'-13'461'0,"0"2"-31"0,2 0-49 0,0 4-40 15,1 1-29-15,7-3-36 0,1 1-16 16,-1 6-16-16,-1 0-40 0,-9 2-9 0,11 0-31 16,2 0 5-16,20 11-27 0,-13-6-10 0,-3 5-8 15,-2 1-19-15,1 2-12 0,-6 2-4 16,-3 2-10-16,-3 3-5 0,-2-2-21 0,-2-9 11 0,0 5-19 15,0 2 3-15,-11 18 0 0,6-22-9 16,-2 3-4-16,0-6-8 0,0 1 6 0,0-2-21 16,1-2-18-16,1-1-6 0,0-2-9 15,1-2-21-15,-2-1-22 0,3 1 6 0,3-1 7 16,0 0-16-16,0 0 8 0,0 0-10 0,-7-5 0 16,9 3-5-16,1 0 8 0,2 1 28 15,0 0-17-15,1 0 20 0,3 1 11 0,12 1-9 16,-10-1 20-16,4 0 1 0,22 14 0 15,-15-5 48-15,0 1 9 0,-3 2 11 0,0 5-4 16,-1 2 2-16,-3-2-10 0,0 5-1 0,-4-3 14 16,-4-2-8-16,-5-5-8 0,-2-2-3 15,0 2-5-15,-16 17 9 0,2-17-29 0,-2 0-32 16,-3-4-31-16,0 1 4 0,-2-6-128 0,-2 0-68 16,13-3 23-16,-8 0-283 0,-16-12 31 0,16 4 41 15,1-6 16-15,3 1 25 0,2-1 23 16,6-2 42-16,4 2 35 0,2 7 11 0,15-16 3 15</inkml:trace>
  <inkml:trace contextRef="#ctx0" brushRef="#br0" timeOffset="42404.99">21150 9070 1214 0,'18'17'485'0,"1"0"-60"16,-3 1-26-16,-4 0-47 0,-4 2-8 15,-3 0-54-15,-5-11-17 0,0 5-38 0,0 1-32 16,-13 16-37-16,6-19-61 0,-1 1-84 15,-1-2-1-15,2-3-124 0,-1-4-51 0,-1-4-62 16,9 0 20-16,0 0-278 0,-8 0 24 0,-3-12 54 16,9-5 44-16,-2 2 2 0,4-3-18 0,0 5 70 15,0-6-39-15,13-24 70 0</inkml:trace>
  <inkml:trace contextRef="#ctx0" brushRef="#br0" timeOffset="42675.35">21462 8689 784 0,'5'0'432'16,"-1"1"-12"-16,-1 4-25 0,6 8-14 0,-3 6-16 15,-1 5-16-15,0 1-27 0,0 2-19 0,2 2-1 16,-3 0-19-16,3 0-27 0,-2 0-41 16,0-4-11-16,2 0-34 0,0-4 12 0,-1-4-18 15,2 0-26-15,1-5-10 0,2-2-17 0,2 0 3 16,-1-8-17-16,0 0-26 0,1-2-23 15,-3 0-56-15,19-16-65 0,-10 8 6 0,-1-4-210 16,-8 0-85-16,-2-1 32 0,-5-3-241 16,-1 4 44-16,-2 12 11 0,0-8 62 15,-11-15 24-15,1 11 43 0,1-1 56 0,-2 1-12 16,-1 1 49-16,5 5-14 0,3 1-21 0,0-4 82 16</inkml:trace>
  <inkml:trace contextRef="#ctx0" brushRef="#br0" timeOffset="42842.79">21649 8845 486 0,'0'1'461'15,"1"3"-2"-15,1 2-12 0,3 10-34 16,1 5-22-16,-2 1-7 0,1 5-47 0,0 4-24 16,-2-4-58-16,-2 1-2 0,-1 0-45 0,0-15-47 15,0 5-56-15,-10 23-70 0,6-21-56 0,0-2 1 16,-2-3-163-16,-2-2-78 0,5-6 25 16,1-2-264-16,2-3 44 0,0-2 51 0,5-2 11 15,-2-1 44-15,1-4 18 0,7-4 45 16,1-5 5-16,3-1-33 0,1 0 32 0</inkml:trace>
  <inkml:trace contextRef="#ctx0" brushRef="#br0" timeOffset="43049.85">21984 9039 374 0,'13'10'636'0,"-1"1"-84"0,0 4-49 16,2 3-63-16,-3 0-40 0,1 2-56 15,-3 0-34-15,-2 1-36 0,0-2-22 0,-2-1-34 16,-2 0-30-16,-1-1-38 0,-1-8-65 0,0-1-32 15,-1-2-74-15,1 0 3 0,0-4-82 16,-1-1-74-16,-3-2-43 0,3-1 21 0,1-3-280 16,0 1 22-16,3-11 42 0,-1-4 8 15,0-3 38-15,3-4 29 0,-1-1 52 0,1-2-13 16,-2 0 16-16,7-3 11 0</inkml:trace>
  <inkml:trace contextRef="#ctx0" brushRef="#br0" timeOffset="43351.22">22212 8703 921 0,'-8'0'366'0,"3"1"-32"0,-1 0-30 15,-1 1-39-15,1-1-32 0,-7 7-15 0,5-4-45 16,2 0-2-16,2-1-18 0,2 3 17 16,3-3-15-16,-1 0 5 0,4 1-30 0,7 4-27 15,2-3 16-15,1 4 3 0,2-2-32 16,-1-1-13-16,4 4 6 0,-1-1 5 0,1 4-25 15,-1-2 20-15,0 1-15 0,-1 2 4 16,-4 0 1-16,-2 4-2 0,-1 1-15 0,-3 1 7 16,-4-3-24-16,-3-3 14 0,0-5-11 0,0 3 1 15,-16 17-16-15,3-18-11 0,0 1-29 0,-2-5-16 16,-2-1-32-16,9-6 7 0,-2 0-142 16,-4 0-79-16,-15-20 28 0,12 11-251 0,3-7 25 15,0 2 29-15,2-3 28 0,0 0 27 0,4 0 18 16,1 2 37-16,0 1 35 0,5-4 13 15,-1-3 6-15</inkml:trace>
  <inkml:trace contextRef="#ctx0" brushRef="#br0" timeOffset="43502.12">22232 8712 1097 0,'15'-8'430'0,"-3"1"-17"0,1 0-34 16,-3 3-24-16,0 1-56 0,-2 1-19 16,-1 0-32-16,0 1-31 0,-1 1-46 0,0 0-58 15,-6 0-11-15,0 0-159 0,10 0-73 16,-1 0-82-16,-2 0 19 0,-7 0-241 0,9 0-7 15,4 11 68-15,-10-7 32 0,1-2-26 0,8 11 71 16,-5-3 13-16,0 1-41 0,1 1 69 16</inkml:trace>
  <inkml:trace contextRef="#ctx0" brushRef="#br0" timeOffset="43669.06">22657 8964 329 0,'3'5'656'0,"2"-1"-98"16,-3-3-80-16,1 1-72 0,-1-2-39 15,1 0-44-15,0-2-65 0,-2 1-49 0,2-2-80 16,0 1-13-16,1-2-172 0,0 1-58 0,0-1 11 16,0-1-294-16,1 2-66 0,-1-2 68 0,0 3 49 15,8-5 1-15,-2 4 0 0,-1 0 52 16,1 3 24-16,-1-1-48 0</inkml:trace>
  <inkml:trace contextRef="#ctx0" brushRef="#br0" timeOffset="43797.4">22850 8941 767 0,'2'0'436'0,"-1"0"-6"15,2-1-21-15,-2 0-51 0,1-1-49 0,1 1-45 16,-1 0-47-16,0-1-25 0,3-1-188 16,-1-1-84-16,9-4 5 0,1 0-321 0,0 1-4 15,3-3 39-15,3 3 6 0,5 0 39 0,-1 3 33 16,2 3-6-16,2-2 43 0</inkml:trace>
  <inkml:trace contextRef="#ctx0" brushRef="#br0" timeOffset="43909.2">23231 8885 1018 0,'8'0'373'0,"-2"-2"31"0,-1 1-44 15,-1 0-36-15,0-1-71 0,-1 1-49 16,2-1-24-16,-2 1-189 0,0-3-145 0,6-7 15 16,-4 3-263-16,4-2 3 0,-2 1 48 0,2 4 31 15,7-2 26-15,3 2 37 0,3 5-12 16</inkml:trace>
  <inkml:trace contextRef="#ctx0" brushRef="#br0" timeOffset="44157.05">23741 8898 1057 0,'13'1'455'0,"-3"-4"-60"0,-1 0-37 16,0 2-82-16,0 0-42 0,-9 1-26 0,24-7-134 16,-11 1-71-16,-2 2-47 0,-2-1-52 0,-1 3-16 15,0-1 10-15,-3 0-44 0,-1 2 23 0,0 1 11 16,-4 0 82-16,0 0 35 0,0 0 48 16,0 0 21-16,0 0 34 0,0 0 34 0,0 0 42 15,0 0-21-15,0 0 36 0,0 0-33 16,0 0-6-16,11 8 0 0,-11-9-23 0,0 2-28 15,0-1-55-15,1 1-7 0,-1-2-122 0,-2 0-116 16,0-1 19-16,-2-1-268 0,-12-6 16 0,-5-2 36 16,-3 1-9-16,-13-8 67 0,-4-4 25 15,-9-2-13-15,-8-8 29 0,-12-1 20 0</inkml:trace>
  <inkml:trace contextRef="#ctx0" brushRef="#br0" timeOffset="44928.72">20828 7556 280 0,'0'0'460'0,"15"0"-85"0,-15 0-62 16,0 0-6-16,0 0-47 0,13 0-54 0,3 18-20 16,-14-18-61-16,1 0-50 0,-1-1-72 15,-1 0-74-15,2-1 8 0,-1 2-307 0,0-3 18 16,0 1 16-16,2 2 17 0,-2-3 50 0,0 2 9 16</inkml:trace>
  <inkml:trace contextRef="#ctx0" brushRef="#br0" timeOffset="45045.53">20973 7565 676 0,'3'-1'277'0,"-1"0"-56"0,0-1-135 0,0-1-7 16,0-1-355-16,1 0-25 0,-2 2 1 0</inkml:trace>
  <inkml:trace contextRef="#ctx0" brushRef="#br0" timeOffset="45179.89">21045 7539 458 0,'3'0'274'16,"0"0"-104"-16,3 0-21 0,-3-4-395 0,0 2-50 16,-1 1 26-16</inkml:trace>
  <inkml:trace contextRef="#ctx0" brushRef="#br0" timeOffset="45307.23">21133 7512 224 0,'3'0'354'15,"3"1"-58"-15,-2 0-87 0,-2-1-42 16,0-2-92-16,3 1-8 0,-3 0-237 0,1-1-127 16,0 1 10-16,-2-2 6 0</inkml:trace>
  <inkml:trace contextRef="#ctx0" brushRef="#br0" timeOffset="45478.68">21189 7506 642 0,'4'1'437'0,"-1"0"-71"16,0 1 1-16,0-1 17 0,1 0-25 0,-2 1-18 16,1 0-21-16,-1-2-22 0,0 1-37 0,-2-1-12 15,2 3-40-15,0-3-18 0,0 0-32 0,-1 0-57 16,0 0-51-16,0 0-66 0,1 0 1 16,-2-1-189-16,0-1 21 0,1 2-307 0,-3-1-19 15,-2-1 80-15,0 0 29 0,0 1 45 0,1-3 1 16,1 3 5-16,0-1 48 0,2 0 50 15,4 2-22-15</inkml:trace>
  <inkml:trace contextRef="#ctx0" brushRef="#br0" timeOffset="46576.23">24193 8451 740 0,'0'0'345'0,"-16"0"-24"0,16 0-30 16,0 0-37-16,0 0 50 0,-13 0-2 0,-2-24 8 15,13 24-20-15,0 1-25 0,2-2-14 16,0-1-33-16,2 1-28 0,1 1-16 0,1-3-18 16,3 2-7-16,12 0-14 0,1 0-18 0,-8 1-20 15,6 0-3-15,3 0-14 0,26 14-6 0,-22-7-11 16,-2 0-8-16,-3 3-4 0,-6-1-10 16,2 4-9-16,-3-1-6 0,-5 2 10 0,-1 1-3 15,-1 2-1-15,-6-5 3 0,1 0-7 0,0-2-9 16,0-2 11-16,-1-8-15 0,0 8 15 15,0 0-4-15,0-1-5 0,0-1-9 16,0 1 14-16,0-1 0 0,0-6-15 0,0 9-7 16,0-3 14-16,0-6-14 0,0 9 2 0,0-3 14 15,7 4-4-15,-5-6 0 0,2-1 5 16,-2-1 7-16,1 1-18 0,2 3-6 0,-3-6 13 16,-1 3-16-16,1-2 11 0,-1 2-16 15,0 0 17-15,-1-3 4 0,0 0-6 0,-14 19 9 16,7-10-13-16,2-3 21 0,-3 6 10 15,-1-1 18-15,5 0-19 0,2-2 15 0,1 2 13 16,1-2 14-16,0 0-8 0,0 0-6 16,13 19-8-16,-4-10 26 0,0-2-17 0,3 3-4 15,-1 0-6-15,0 4 19 0,2 0-11 16,-1-3 5-16,-1 1-15 0,0 1-10 0,-1 2 6 16,0 0-19-16,-2 1-4 0,-2-4-4 0,0-1 16 15,-1-1-21-15,-1-2 18 0,-3-2-13 0,0-6 12 16,-1-9-23-16,0 9-3 0,-11 14 8 15,1-9 6-15,-5-2-39 0,2 0 2 16,-4-2-100-16,0 0-42 0,-2 2-65 0,8 0 23 16,-6-1-149-16,1 2-75 0,2 2 38 0,5 0-219 15,7-1 40-15,2-8 37 0,0 7 42 16,20 19 36-16,-4-11 33 0,1-5 36 0,-2 0-1 16,2 3 56-16,-1-3 19 0,0 5 20 15,-2-5 27-15</inkml:trace>
  <inkml:trace contextRef="#ctx0" brushRef="#br0" timeOffset="46708.58">24570 9581 1042 0,'7'7'345'0,"-1"-1"-8"0,-2 1-44 15,0-2 37-15,-2-3-12 0,1 0-14 0,0 2 13 16,-2-4-17-16,-1 1-36 0,0-2-18 0,0 0-13 16,0-2-42-16,-1 3-39 0,0-2-68 0,0 1-104 15,1-4 3-15,-1 1-170 0,0-1-75 16,-2 2 24-16,0-4-233 0,0 2 38 0,-3-7 14 16,-5 0 22-16,-2 1 43 0,1 0 37 0,0-1 3 15,-5 2-17-15,-3 0 67 0,-1 0-23 16</inkml:trace>
  <inkml:trace contextRef="#ctx0" brushRef="#br0" timeOffset="63844.24">25044 5312 222 0,'-75'52'77'0,"38"-21"7"0,-1 0 0 0,2 4 2 16,2 0-59-16,1 1 18 0,-1 2-15 0,3-1 18 16,5 2-4-16,-1 1-35 0,3 0 19 15,4 1 5-15,8 1-15 0,1 1 29 0,4 0-23 16,7-21 1-16,0 12 17 0,14 45-39 16,-3-34-6-16,5 0-21 0,4-4 24 0,5 4-25 15,4-1-39-15,5-2 0 0,7 0-9 0,3-5 5 16,2 0-24-16,2-3-20 0,2-2-30 0</inkml:trace>
  <inkml:trace contextRef="#ctx0" brushRef="#br0" timeOffset="65458.15">25043 6520 246 0,'-14'-17'83'0,"-14"-14"-35"15,15 16 23-15,2-2-30 0,-2-4-63 0,0 1-184 16</inkml:trace>
  <inkml:trace contextRef="#ctx0" brushRef="#br0" timeOffset="66568.13">18798 6728 307 0,'0'0'155'16,"0"0"3"-16,0 0-38 0,0 0 20 0,0 0-24 16,0 0-40-16,0 0-2 0,0 0-11 15,0 0-20-15,0 0 24 0,0 0-35 0,0 0 4 16,0 0-9-16,0 0-3 0,0 0-67 0,0 0-40 16,0 0-75-16,0 0-125 0,0 0-25 0,0 0 38 15</inkml:trace>
  <inkml:trace contextRef="#ctx0" brushRef="#br0" timeOffset="74359.25">10861 10471 348 0,'0'-14'280'0,"0"14"-35"0,0 0-49 15,13 0-31-15,-13 0-14 0,0 0-6 16,0 0-7-16,0 0 9 0,0 0-24 0,0 0-5 16,29 10-9-16,-27 9-5 0,-1-1-13 0,2 0 14 15,-2 4-31-15,-1-2-7 0,2-2 5 16,4 4-13-16,-4 0 8 0,-2-1-6 0,0 1-12 16,0-13-25-16,0 5-18 0,0 1-36 15,-14 17-11-15,9-19-39 0,-2 0-19 0,1-2 11 16,-2-7-245-16,2 1-19 0,-1-2 11 0,2-3 23 15,5 0 34-15,0 0-6 0,-9 0-21 0</inkml:trace>
  <inkml:trace contextRef="#ctx0" brushRef="#br0" timeOffset="74591.86">10751 10501 483 0,'-4'-1'247'15,"-2"1"-24"-15,1 2-40 0,-11 3-12 0,4 5 0 16,-1 2-15-16,-2 1-10 0,3 4-9 16,3 4-21-16,0 5-10 0,2 3-3 0,1 1-11 15,4 1 1-15,2-16-22 0,0 7-15 0,13 30-14 16,-4-25-24-16,0-3-9 0,4-2-25 16,-1-3-27-16,1-3-51 0,-1-7 10 15,0 0-286-15,0-3 16 0,-3-3 55 0,-2-2-12 16,0 0 43-16,-7-1-7 0</inkml:trace>
  <inkml:trace contextRef="#ctx0" brushRef="#br0" timeOffset="74847.04">11135 10382 623 0,'19'7'248'0,"0"7"-8"16,-3 3-26-16,-1 5-17 0,-2 2-14 15,-1 5 3-15,-4 7-17 0,-1 1-39 0,-5 6-16 16,0 1-3-16,-2-23-15 0,0 11-12 16,-12 46-27-16,4-37-10 0,-2-3-57 0,-3-1-50 15,1-1 7-15,-4-5-290 0,1-3-49 16,-2-4 76-16,-2-4 19 0,-1 0-5 0,1-5 3 15</inkml:trace>
  <inkml:trace contextRef="#ctx0" brushRef="#br0" timeOffset="75641.15">12235 10449 512 0,'3'-11'250'0,"-1"1"-27"0,-1 2 10 16,-1 2-22-16,1-2-19 0,-4 1-4 16,3 7-44-16,0-10 2 0,-8-10 12 0,-1 8-36 15,0 8-15-15,-4-3-11 0,-1 1-14 16,1 4 26-16,2 2-37 0,-2 0 14 0,3 0 7 0,-6 0-22 15,-16 19 10-15,15-7 5 0,-4 0-14 16,5 5 24-16,0 3-13 0,2 1-10 0,2 4 45 16,3 0-18-16,2 0-4 0,1 4 10 15,3 0-12-15,3-12-23 0,0 8 9 0,0 0-16 16,18 28 1-16,-7-30-5 0,6-1-6 0,4-1-22 16,0-6-18-16,4-5 3 0,5 0 0 15,0-3-38-15,2-2-35 0,-13-5-24 16,4 0-30-16,33-11-33 0,-26 2-27 0,-2-2-36 15,-1-1 19-15,-3-3-199 0,-1 0-34 0,-1 0 27 16,1-2 31-16,-3 1 15 0,-3-1 20 16,2-3 23-16,-4 1 31 0,4 1 23 0</inkml:trace>
  <inkml:trace contextRef="#ctx0" brushRef="#br0" timeOffset="75928.42">12615 10235 789 0,'-4'-9'306'0,"2"2"-34"16,0 1-43-16,1 0-12 0,0 3-19 0,0-1-28 16,0 2-14-16,0 0-9 0,0 2-13 15,0 1 1-15,1 2-4 0,-1 2-30 0,0 1 23 16,-1 17-14-16,2 1-11 0,-1 3-11 0,-1 2 38 16,1 4 7-16,1-19 6 0,0 9-20 15,0 5-16-15,0 2-13 0,0 2-1 16,0-1-19-16,0 1 5 0,11 30-19 0,-8-35-2 15,2-3-21-15,-1-3-8 0,2 0-3 0,-2-6-82 16,-1 0-12-16,3-2-29 0,-1-8-38 0,2-2-48 16,-3-3-34-16,-4 0 18 0,0 0-225 15,0 0 12-15,16-11 47 0,-13 8-3 16,-1-2 24-16,3 1 36 0,4-6 27 0,-5 1 4 16,0 0-22-16</inkml:trace>
  <inkml:trace contextRef="#ctx0" brushRef="#br0" timeOffset="76318.96">12783 10522 315 0,'1'-5'365'0,"-1"2"-40"0,0-1-78 15,1 1-8-15,-1 1-20 0,0 2-1 16,-2 0-27-16,3 0 24 0,-1 2-9 0,-1 2-23 16,1 0-20-16,0 3-17 0,1 0 29 0,-1 0-7 15,0 4-9-15,0 5-14 0,0 3-37 16,0 2 21-16,14 23-7 0,-8-23-31 0,1-3-1 15,2-1-11-15,2 0-6 0,1-2-19 16,0-3 20-16,2-4-21 0,2-3-5 0,1-4 1 16,-9-1-27-16,6 0 5 0,14-15-10 0,-12 4-9 15,0-4-2-15,-1 0-1 0,-2-4 1 16,-1 0-58-16,-2-1-13 0,-2-1-14 0,1 0 21 16,-4-2-2-16,-1 5-7 0,-2 0-1 0,-2 8 16 15,0-2 0-15,-10-12 26 0,0 12-16 0,-3 2 8 16,-4 3-5-16,0 1 19 0,-2 5-14 15,0 1 6-15,8 0 4 0,-4 0-9 0,-20 9-3 16,15-4 13-16,4 3 4 0,0-1-5 16,2 0 0-16,2 3-37 0,3-5-10 0,3 1-46 15,0-1-40-15,2 0 15 0,1-2-166 0,2-2-101 16,0 1 44-16,1-2 14 0,0 0 39 16,0 0-2-16,14 10 50 0,4-6-7 0</inkml:trace>
  <inkml:trace contextRef="#ctx0" brushRef="#br0" timeOffset="76740.07">13442 10369 871 0,'1'-8'272'15,"-2"2"-25"-15,0 3-44 0,-2 1-5 0,-1 1-10 16,-1 2-20-16,-1 2-26 0,-5 5-19 15,-1 3 9-15,-1 1-11 0,-1 3-18 0,-1-1-10 16,6 1-18-16,-3 0 0 0,1-1-12 16,4 2 0-16,5-5-13 0,-2-1 13 0,4-1-17 15,0-2 9-15,0-7 1 0,0 0-27 0,0 9 10 16,17 8-17-16,-1-9 13 0,1-1 9 16,-1-2-26-16,2 2 4 0,-3-2-17 0,2-1 1 15,3 2-3-15,-2-2 1 0,0 3 11 0,0 1-6 16,-4-1 15-16,-1 0-17 0,1 0 0 15,-2-1-4-15,-4 0-4 0,-2 0 5 0,-4 0-3 16,0-1 6-16,-2-2 36 0,0-3-18 0,0 0-4 16,0 7 18-16,-18 8-37 0,3-7 36 15,-7-1-23-15,0 0 5 0,-6-1 9 0,0 0-26 16,-4 0 4-16,3-3-17 0,1 0-9 16,0-3-27-16,14 0-5 0,-4 0-35 0,-1 0-38 15,-19-11-28-15,28 5 14 0,2-1-147 0,4 0-143 16,2 0 42-16,4-1 37 0,-2 8 23 15,15-18 8-15,1 6 27 0,5 0-1 0,2 0 27 16</inkml:trace>
  <inkml:trace contextRef="#ctx0" brushRef="#br0" timeOffset="77503.74">13711 10461 568 0,'3'-1'319'0,"-1"-2"-58"0,1 3-29 0,0 0-20 15,-1 2 10-15,0 3-2 0,0-3-4 0,0 5 1 16,5 6-15-16,-1 5-23 0,-1 0 13 16,1 0-13-16,-1 1-3 0,-2-1-20 0,4-1-9 15,-1 0-29-15,1-4-7 0,-1 1-23 0,1 0 0 16,3-4-7-16,-1 0-8 0,-1-1 0 16,2-5-9-16,-1-2-4 0,1-2-14 15,-10 0-3-15,12 0-12 0,19-11-5 0,-18 4-30 0,0-4 8 16,-2 1-2-16,2-3-28 0,-1-2-6 15,-2 0-14-15,-1-3 4 0,2-1-1 0,-2 0-5 16,-3 1 14-16,1-2-1 0,0 4 2 16,-2 6 12-16,-3 1 18 0,0 2-12 0,-1 2 4 15,1 0-24-15,0 3 11 0,-2 2 26 0,-4 2 21 16,3 1-4-16,0 1-2 0,-1 2-3 0,-1 10 0 16,-1 1 57-16,2-3-28 0,0 6 24 15,2-11 12-15,0 5-6 0,0 3 13 0,0 1-21 16,15 19 6-16,-7-21-6 0,-2-2-3 15,6-1-2-15,0-4-12 0,3-1-1 0,-2-1 1 16,-1-5-9-16,-5-2-2 0,1 0-6 0,4 0-12 16,15-17-2-16,-14 6-28 0,-3-2-10 15,3-2-18-15,-1 0-29 0,-2 0 8 0,0-5 7 16,-3 5-11-16,1-2 5 0,-3 1 7 0,-3 1-13 16,2 3-3-16,-4 12 18 0,0-9-15 15,0 1 3-15,-9-8 22 0,5 11 33 16,4 1-43-16,-4 0 15 0,2 1 8 0,0 1 11 15,-1-1-14-15,3 0 24 0,-2 2-16 0,2 1 17 16,0-2 14-16,0 4-35 0,2-2 21 16,0 1 5-16,0 3 3 0,1 0 1 0,6 6 41 15,4 1-14-15,-4 2 8 0,2 2-15 0,0-1 14 16,-1-1-3-16,0 1 5 0,-2 1-4 0,-2-1 13 16,1 0 2-16,-3-5 13 0,-4-1-25 15,1-2 2-15,0 1 11 0,2-3 22 16,-3-1 3-16,0-3-3 0,0 0-2 0,0 0 0 15,0 0-13-15,-13 4-3 0,9-6-16 0,1 0-1 16,-2-1-4-16,-4-8 6 0,3 3-12 0,1-6 1 16,1 4-4-16,3-2-7 0,1 3-4 15,0 0-10-15,0-3-11 0,16-14-7 0,-7 12-12 16,5-2 3-16,-2 0-18 0,3 1 1 0,2 1-26 16,1 3 6-16,-1 0 5 0,2 1 6 15,0 1-86-15,0 3-38 0,-4 5-27 0,1-4-53 16,-3 5-20-16,-13 0 25 0,8 0-225 0,-1 0 12 15,5 11 36-15,-10-6 28 0,0-2 27 0,-2 2 47 16,0 0 1-16,0 0 24 0,0 1 22 16</inkml:trace>
  <inkml:trace contextRef="#ctx0" brushRef="#br0" timeOffset="77873.22">14535 10522 823 0,'-2'2'279'0,"2"1"-27"0,2 0 6 0,2-1-4 15,0 0-22-15,3 0-22 0,9 1 14 0,1 0-27 16,0-1-20-16,-10-2-20 0,4 0 11 0,4 0-32 16,4 0-11-16,19-10-13 0,-17 5-30 15,-4 0-8-15,1-2-9 0,-3 0-6 0,-1-3 31 16,-3 0-30-16,0-4 24 0,-3 0-35 16,-2-1-13-16,-3 1 12 0,-2 3-5 15,-1 11-11-15,0-7-2 0,0 0-4 0,-11-2-2 16,4 8-3-16,-1 2-2 0,-8 3-1 0,-2 3 20 15,0 3-16-15,4 5 18 0,-1 2 14 16,-1 2-20-16,5-1 11 0,1 1-11 0,4 1 11 0,1 0 7 16,5-1-10-16,0-1 0 0,0-11 3 15,14 16-1-15,-1-9-23 0,1-1 3 0,2-3 12 16,3-2-9-16,2-2-16 0,0-3-45 16,-10-3-7-16,7 0 4 0,2 0-88 0,0 0-32 15,-2 0-54-15,-5 0-55 0,-2 0 24 16,-1 0-227-16,-10 0 17 0,7 0 15 0,-7 0 29 15,6-12 64-15,-8 13 7 0,-3 1 24 0,-3-1 42 16,-10 5-10-16,-3 1 13 0</inkml:trace>
  <inkml:trace contextRef="#ctx0" brushRef="#br0" timeOffset="78754.12">10924 11643 400 0,'-4'-1'327'0,"-1"-1"-24"0,-1 0-30 15,2-1-38-15,-2 1-22 0,2-1-12 0,-1 0-4 0,-5-6-2 16,1 4-17-16,3-3-12 0,3 4-26 16,-3-1 1-16,6 5-37 0,0 0-5 15,0 0 16-15,0-7-20 0,0 7-21 0,10-13-4 16,-3 13-20-16,2 0-17 0,15 3 11 15,-1 4 8-15,1 3-13 0,-5 5-1 0,-2 1-15 16,-4 5-9-16,2 1 21 0,-5 1-13 0,-2 0 12 16,-3 1 17-16,-5 1-35 0,0-12-4 15,0 3 0-15,0 4 22 0,-18 20-19 0,9-19 13 16,-3-2-5-16,-1 2 2 0,0-6-2 0,-4-3-26 16,-1 0 19-16,0 2-45 0,-1-3-6 0,0-4 10 15,0 1-38-15,2-6 30 0,5 2-9 16,2-3 7-16,0 2 5 0,10-3-7 0,-7 0 16 15,7 0-2-15,-7 0-5 0,7 0 6 16,-8-13 23-16,8 10 17 0,4-1-5 0,12 1 7 16,-6-2-13-16,1 2 5 0,9 0 8 0,2 2 7 15,0 1 11-15,-13 0-10 0,7 0-18 16,4 0 17-16,22 10-23 0,-22-4-6 0,-3 2 33 16,1-3-16-16,-3 4-20 0,0-4 0 0,-6 1-25 15,-2-2-12-15,-1 0-32 0,0 0-13 16,-6-2-35-16,1-2-54 0,-1 0 16 0,0 0-230 15,-10 0-22-15,5-3 20 0,-9-1 51 16,-4-6 28-16,-3-5 9 0,3 1 11 0,-2-3 30 16</inkml:trace>
  <inkml:trace contextRef="#ctx0" brushRef="#br0" timeOffset="79014.82">10540 11573 666 0,'-16'8'255'16,"0"3"-28"-16,1 3-33 0,-2 4-10 16,4 2-26-16,0 3 9 0,3 0-17 0,1 6-14 15,-1 5 11-15,2 5-8 0,1 3 3 0,1 6-18 16,1 2-16-16,4 2-23 0,1-26 19 16,0 12-12-16,19 50-21 0,-7-42-1 0,6-3-12 15,3-6 9-15,2-3-36 0,5-5 5 0,2-8-55 16,2-4-24-16,7-8-39 0,0-5-32 15,-2-4 11-15,-16 0-207 0,43-17-73 0,-23 3 4 16,3-4 30-16,-4-1 11 0,-2-5 44 16,-1 0 5-16,0-3 24 0</inkml:trace>
  <inkml:trace contextRef="#ctx0" brushRef="#br0" timeOffset="79255.46">11557 11477 328 0,'22'3'315'0,"4"5"-14"15,-1 5-39-15,0 4-12 0,3 8-7 16,-3 1-36-16,1 3 12 0,-5 3-57 16,-1 5 6-16,-6-3-32 0,0 2-5 0,-3 2-22 15,-4 1 0-15,-7 0-23 0,1 1-30 0,-1-20-26 16,0 7-34-16,-17 36-44 0,4-31-52 15,2-7 9-15,-4 0-323 0,-2-4 52 0,0-5 6 16,-3-2 12-16,-2-3 48 0,-2-7-2 16,2-1 49-16</inkml:trace>
  <inkml:trace contextRef="#ctx0" brushRef="#br0" timeOffset="80232.08">12749 11665 662 0,'2'4'326'0,"-1"0"-26"0,-2 1-19 0,-1 0-32 16,0 0-35-16,-7 6-28 0,-3-2-25 15,0-1 1-15,-6-2-1 0,3-1-20 0,-2 1-32 16,-2-3 5-16,8-3-21 0,-4 0-20 15,-2 0 20-15,-17-14-42 0,17 6 14 0,1-1-21 16,5-4 3-16,0 0 4 0,5-5-6 0,3 1 7 16,2-1-29-16,1 7 14 0,16-19-13 15,-7 8-6-15,-1-1 9 0,3 3-17 0,3 0-26 16,0 0 23-16,2 2 6 0,0-2 7 16,0 0-30-16,-3 2 15 0,0 0-5 0,0 4 1 15,-6 2 1-15,2 0 6 0,-5 6-7 0,-1 0 10 16,-3 6-16-16,0 0 4 0,0 0 22 0,-6-4-12 15,3 7 0-15,-1-1-2 0,0 3 17 16,3 0-29-16,-4 12 18 0,3-5 2 0,0 8 10 16,2-11-1-16,0 11 7 0,11 24-3 15,-7-16-3-15,4 1 8 0,-3-1-19 16,0 2-1-16,-1-1-2 0,2 1 21 0,1-1-19 0,-4 1 6 16,-1 1-8-16,3-3-23 0,-2 1 18 15,-1 1 6-15,-1 0-10 0,-1-2 0 0,0-15 44 16,0 7-12-16,0 2 11 0,-16 21-5 15,4-21 4-15,-2-1 9 0,-1-1-2 0,-3-1-15 16,-1-2-3-16,-1-5 13 0,-1 1-8 0,-5-2-13 16,0-4-11-16,-1 1 3 0,0-1 5 0,-1-1-20 15,5-6-1-15,11 0-1 0,-3 0 1 16,-19-13-103-16,21 3-20 0,1-4-17 0,7-3-15 16,1-2-3-16,4 7-29 0,12-24-10 15,-2 11 18-15,8 5-77 0,-4-1-62 0,2 1-61 16,4-1-13-16,-2 4 20 0,2 0 50 15,-2 0-15-15,2 3 34 0,1 0 27 0</inkml:trace>
  <inkml:trace contextRef="#ctx0" brushRef="#br0" timeOffset="80610.09">12832 11805 882 0,'8'14'293'0,"0"0"-11"15,-1 1-31-15,1 2 20 0,-4-3-18 0,-1-2-16 16,-1-2-26-16,0-1-24 0,0 2-24 15,-2-2-18-15,0-4 2 0,0 0-18 0,0-5-15 16,0 0 20-16,0 7-24 0,0-7 4 0,0 8 0 16,0-8-34-16,0 0 4 0,-7 10-5 0,5-10-10 15,0-3-8-15,1 3 1 0,-1-3 4 0,0-2-31 16,2 1-32-16,0-2 35 0,0 0-19 16,2 0-22-16,0-1 6 0,0 1 2 0,-2 6 4 15,11-16-3-15,0 4 4 0,-1 3-19 0,-1 3 2 16,-1 5 1-16,2-2 11 0,-2 3-8 15,0 0-5-15,-8 0 30 0,12 0 3 0,13 15 8 16,-10-4-10-16,-6 0 0 0,2 3 6 16,-4-2-14-16,0 3 4 0,-4-5-4 0,-1 0 3 15,1-1 3-15,-3-9-34 0,0 7-16 0,0-7 11 16,0 7 2-16,0-7-77 0,0 7-33 16,0-7-51-16,0 0-50 0,0 0 22 0,7 8-166 15,-4-8-75-15,-1-5 29 0,9-4 28 0,-5 1 46 16,2 3-8-16,0-6 36 0,1 1 15 15,2 0 1-15,-1-2-5 0</inkml:trace>
  <inkml:trace contextRef="#ctx0" brushRef="#br0" timeOffset="80895.34">13173 11860 464 0,'4'-10'303'15,"0"3"-3"-15,0 0-8 0,-1 2-22 0,0 0-39 16,-1 2 7-16,0 0-47 0,1 1-10 16,-1 1-10-16,0 1-20 0,1 2-17 0,2 2-13 15,9 7 91-15,-4 1-5 0,5 2-1 0,-2 2-6 16,1 0-6-16,0 0-13 0,1 0 2 15,0 0-13-15,1-2-16 0,-2 0-14 16,-1-3-2-16,4 0-32 0,-6-2 16 0,-2-3-9 16,0-1-10-16,-1-5-27 0,-2 0 13 0,1 0-30 15,-7 0 17-15,19-10-31 0,-10 1 12 16,0-6-19-16,0-2-30 0,-3-2-15 16,1-3-18-16,-1 0-14 0,-2-1-23 0,-2 0-22 15,0 1-20-15,2 2 10 0,3 1-55 0,-3 3-4 16,-1 4-49-16,-1 4-33 0,1 1-38 0,-2 1 30 15,0 3-229-15,1 1-4 0,0 1 35 16,-2 1 46-16,0 0-1 0,0 0 57 0,0 0-6 16,13 12 58-16,-8-7 9 0,-3-1-27 15</inkml:trace>
  <inkml:trace contextRef="#ctx0" brushRef="#br0" timeOffset="81510.52">13607 11895 727 0,'0'3'352'0,"0"0"-63"0,0-3 0 0,0 0-39 16,2 2-3-16,1-2-14 0,1 0-27 16,0-2-32-16,1 2-1 0,7-8-27 0,1 0-40 15,1-1 22-15,-1-1-14 0,-1-1 1 16,-5 3-20-16,2-5-9 0,-2-1-9 0,0 1-8 16,-5 0-7-16,-1 5-7 0,-1 8-5 0,0-7-5 15,0 1-30-15,0 6-3 0,-12-14 29 16,7 14-5-16,-1 0-15 0,-8 6-3 0,-2 0 11 15,3 8 0-15,-1-2-7 0,3 3 23 0,2-1-10 16,-2 3 5-16,6 0-8 0,4-5-20 0,0-1 16 16,1-3-2-16,0 2 2 0,12 7-16 15,-6-12 12-15,9 2-14 0,-1-2 28 0,4-3-17 16,-11-2-25-16,5 0-13 0,19-10 15 16,-12 5-7-16,-2-1 0 0,1-4-24 15,-1-2-3-15,-3 2-12 0,-2-2 26 0,-2 0-36 16,0 2 19-16,-1 0 16 0,-3 0-26 0,-5 2 18 15,2 3-15-15,1 0 5 0,-2 0 18 16,0 1-18-16,0 1 16 0,-2 0 24 0,0 0 3 16,2 2-30-16,0-1 30 0,0 0-28 0,1 0 1 15,1 1 3-15,2 1 3 0,0 0 11 16,1 0 4-16,3 0-3 0,18 14 18 0,-10-9 17 16,-3 8-21-16,-1-2 8 0,1 0-2 15,0 1 49-15,-5 1 3 0,-1 1-15 0,-3-1 25 16,0-2 8-16,-4-3 1 0,0 2 11 0,-2-4 2 15,0-6 6-15,0 0-6 0,0 8 7 0,0-8-13 16,0 0-3-16,-14 9-18 0,8-9-2 16,2-1-2-16,1-2-19 0,-9-7-3 0,4-2-8 15,1-2 4-15,2-1-8 0,4 2-13 16,0-1-11-16,1 3-12 0,0 3-15 0,0-5-23 16,14-15-21-16,-4 13-7 0,-2 7 7 0,0-4-49 15,2 0-31-15,2 3-18 0,-4 2-30 0,5 0-15 16,-1 2-41-16,5 3 23 0,0-4-166 15,-2 6-61-15,5-1 25 0,-11 1 55 0,7 0 12 16,2 0 6-16,2 0 27 0,0 0 42 16,1 0-8-16,-2 0 17 0</inkml:trace>
  <inkml:trace contextRef="#ctx0" brushRef="#br0" timeOffset="81776.73">14322 11718 219 0,'0'0'304'0,"6"0"-38"16,-6 0-22-16,7-11 4 0,-9 8-24 0,-1 0 7 16,-1 2 5-16,0-1-25 0,-1 1 14 15,-2 1-25-15,2 0-12 0,-1 1-21 16,1 1-18-16,1-1-15 0,-1 2-28 0,0 1-12 15,1-2 37-15,4 3-26 0,0-1-3 0,0 2-11 16,2-2-11-16,5 9-11 0,2 0-19 16,2 1 4-16,-4 2-6 0,5-1-7 0,-1 2 24 15,0-5-20-15,-2 2 12 0,-3 1 1 0,-1-4-6 16,-1 3 1-16,1-3-5 0,-4-1 9 16,-1-1 9-16,0-9-14 0,0 8-13 0,-17 9-1 15,4-5 2-15,-3-3-1 0,-4-3-39 16,2-2-14-16,0 0 1 0,0-1-126 0,7-3-44 15,-18-10-90-15,15 1 26 0,0-1-220 0,3-4 17 16,5-3 5-16,4 4 71 0,1 0 13 16,1 6 19-16,16-16 15 0,-2 15 14 15,1-1-3-15,2 4 54 0</inkml:trace>
  <inkml:trace contextRef="#ctx0" brushRef="#br0" timeOffset="82063.1">14526 11851 486 0,'20'-2'401'0,"2"-1"-46"0,-13 3-33 15,23-7-25-15,-12-2-38 0,1 2-31 0,-2-5-26 16,0 1 34-16,-2-4-28 0,1 1-41 0,-4-3-9 16,-1 0 4-16,-2 1-23 0,-3-4 2 0,-2 0-11 15,-2 4-22-15,-3 1-17 0,-1 15 1 0,0-8-28 16,-11-4 18-16,3 10 3 0,-1 2-22 16,-7 7-3-16,1 2-8 0,-1 4 25 15,3 5-4-15,4 1 16 0,2-2-22 0,0-1 1 16,7-6-5-16,0 3-8 0,16 17-11 0,-5-14 7 15,4-2-15-15,2-1 9 0,1-3-15 0,1-3-21 16,2-1-35-16,2-2-41 0,0-1 7 16,-2 1-79-16,-7-3-78 0,-2-1-69 0,-2 0 29 15,0 0-250-15,-6 2 28 0,0-2 54 16,-3 0 13-16,-1 0 46 0,0 0-4 0,-19 9 62 16,2-3 6-16,-6-1 23 0,-6 1 28 15</inkml:trace>
  <inkml:trace contextRef="#ctx0" brushRef="#br0" timeOffset="82812.63">10807 12934 856 0,'-2'0'298'16,"1"-2"-32"-16,0-1-32 0,0-1-16 0,1 1-47 15,1-2-7-15,1 0-11 0,6-7-15 0,0 1-18 16,4 1 7-16,-1-2-9 0,4 7 10 16,-1 2-43-16,5 3 9 0,-9 0-10 0,20 10-26 15,-12 1 2-15,1 5 28 0,-2 3-1 0,-3-1-27 16,-3 5 3-16,-4 1-6 0,-1 0-6 16,-3 1-6-16,-3-1-4 0,2-2-4 0,-2-10 48 15,0 2-20-15,-11 19 15 0,5-17-25 16,0-4-6-16,0-2-5 0,3-3 13 0,-3-3-31 15,1 1-2-15,1-2-2 0,1-3 10 0,1 2 4 16,0-2 6-16,-1 1-29 0,3-1 1 0,0 0 0 16,-1-1-1-16,2 1-2 0,2-2-16 15,0 4 10-15,1-2 0 0,2 0-1 0,1 0-3 16,12 3-6-16,-10-3 9 0,18 9-15 16,-8-3 10-16,-5 4 1 0,3 1 0 0,3 1 1 15,-3 0 10-15,-6 1 3 0,0 3 24 0,-6-3-23 16,-2 3 12-16,-3-9 14 0,0 5-5 0,-16 15-8 15,2-12-14-15,-6-3 3 0,0 1 12 16,-5-5-18-16,-2 2-3 0,1 0-2 0,-3-3-92 16,0 0-49-16,-3-5-46 0,-3-1-58 0,17-1 22 15,-8 0-254-15,-37-19 0 0,30 7 37 16,1-4 16-16,0-3 51 0,2-3 40 0,2-2-10 16,4-2 22-16,5-4 18 0</inkml:trace>
  <inkml:trace contextRef="#ctx0" brushRef="#br0" timeOffset="83090.42">10563 12837 888 0,'-6'-2'281'0,"-1"2"-21"0,-1 2-1 16,-9 3-40-16,-2 1 13 0,-4 8-33 16,5-2-43-16,0 7 0 0,4 0 17 0,-1 6-14 15,3 3-14-15,-3 7-17 0,4-1-13 0,1 7 5 16,-1 5-11-16,3 0-12 0,2 7 7 0,3 2-3 15,3-26 14-15,0 15-30 0,0 9 3 0,19 59-19 16,-5-54 1-16,4-5-19 0,7-4-8 16,3-7-14-16,4-4-4 0,4-7-51 15,4-7-42-15,2-9-16 0,4-4-17 0,7-8-41 16,-24-3-41-16,60-11 18 0,-27-4-178 0,0-5-95 16,-1 1 25-16,-4-6 30 0,-3-4 25 0,-2 0 17 15,-6 0 14-15,-4-2 11 0,-4-1 54 16</inkml:trace>
  <inkml:trace contextRef="#ctx0" brushRef="#br0" timeOffset="83306.99">11556 12850 774 0,'14'-15'287'0,"3"13"-11"0,0-1-30 15,-6 3 10-15,22 17-16 0,-13 0-10 0,4 8-4 16,-1 3-27-16,0 4-15 0,-3 4 26 0,-1 3-31 15,-4 1-12-15,-2 1-28 0,-7 1-35 16,-2-1-4-16,-3 1-7 0,-1-22-10 0,0 10-96 16,-16 39-49-16,4-34-73 0,-1-1-68 0,-2-7 18 15,0-8-271-15,-1 3 33 0,4-8 32 16,-4-6 16-16,5-4 36 0,11-4 4 0,-8 0 44 16,-4-11 50-16</inkml:trace>
  <inkml:trace contextRef="#ctx0" brushRef="#br0" timeOffset="83939.67">12196 13387 933 0,'8'9'297'0,"0"5"-26"16,-4-6-24-16,6-2-15 0,-4-1-8 0,-2-2-32 15,3-2-47-15,3-1 6 0,-3 0 14 0,4 0-48 16,15-15-3-16,-12 3-24 0,-1-5 0 15,0-1-33-15,-1-6-26 0,-2 3-7 0,0-8 7 16,0-2-21-16,1-3-25 0,-3-5 6 16,1 1 22-16,-1-4-29 0,0 4 13 0,2-2 11 15,0 3-8-15,-4 5 0 0,0 3 5 0,1 1 1 16,-4 2 27-16,1 2-2 0,0 6-18 16,1 3-4-16,-3 5-7 0,0 0-2 0,-1 4 13 15,3 3 7-15,2 2 4 0,-6 1 12 0,0 0 20 16,19 17-5-16,-6 2 0 0,-1 3-4 15,-1 3 40-15,1 1 11 0,-1 8 8 0,3 0-8 16,-2 7 8-16,-1-2-5 0,1-1-5 16,-2 1 4-16,-1 0-13 0,-2-1-4 0,-2-4-13 0,1-1-14 15,-3-4-5-15,1 1 12 0,0-5-12 16,-4-4 3-16,5-5-5 0,-1-4-6 0,0-5 1 16,0-5-21-16,-2-2-22 0,-2 0-2 0,0 0 3 15,9-10-8-15,-4-3-22 0,-3 2 21 16,-2-1-18-16,0 3 2 0,0-5-1 0,-16-17 15 15,0 13 3-15,1 3-7 0,-7 0-4 0,-1 1 10 16,0 1 4-16,-6 2-10 0,-3 3-8 16,-2-2 15-16,-2 3-24 0,-1-1 11 0,-3 4 15 15,-2 0-6-15,1 3 0 0,-1 0 9 0,19 1-2 16,-10 0 8-16,-5 0-7 0,-40 13-25 16,41-8 28-16,3 2-19 0,3-2 15 0,3 0-23 15,5 2 29-15,6 1-20 0,10-3 3 16,4 2 31-16,3-7-1 0,0 0-10 0,15 15-8 15,5-8 3-15,5-1 1 0,3 0 2 0,3-1-18 16,1 0-7-16,3-3-19 0,0 0 3 16,2-1-95-16,-18-1-77 0,10 0-58 0,7 0 23 15,44-15-250-15,-34 6 49 0,3-1 19 16,-2 0 50-16,-6 1 15 0,0 0 36 0,0-2 47 16,-5 3-16-16,-3-1-15 0,2 4 56 0</inkml:trace>
  <inkml:trace contextRef="#ctx0" brushRef="#br0" timeOffset="84317.25">13094 13080 461 0,'-1'-5'414'0,"0"2"-56"0,-2 1-11 16,-2 0-26-16,0 1-41 0,-2 0-18 0,-1 2-27 16,-10 3-15-16,-1 1-12 0,1 3-58 15,-2 4 6-15,0-2-1 0,6 5-42 0,-5-3 14 16,4 2-21-16,2 1-32 0,2-1-5 15,2-1 18-15,-1 1-6 0,5 3-6 0,1-7-19 16,4 1 5-16,0-11 3 0,0 8-17 0,11 14-15 16,1-13-1-16,3-2-9 0,6-2-1 15,2 0-54-15,0-2-1 0,4 1-12 0,1-3-5 16,2 1 4-16,-2 3-11 0,-2-5-6 16,1 2 12-16,-1 0 16 0,-4 0 0 0,-3 1-8 15,-7 0 21-15,-3-1-8 0,-1 1 18 0,-3-1 31 16,-1 3-2-16,-3-1-6 0,-1-4-4 0,0 0 5 15,0 0-24-15,-19 20 18 0,1-10 9 16,-3-2-1-16,2-2 1 0,-5 0 3 0,3 3-47 16,-2-4-22-16,-3 0-30 0,1-3-9 15,4 1-44-15,6-3-33 0,15 0 15 0,-10 0-151 16,3 0-74-16,-4-13-5 0,10 8 1 0,1-2 31 16,6-7 30-16,3 1 23 0,2-2-2 15,7-1 27-15</inkml:trace>
  <inkml:trace contextRef="#ctx0" brushRef="#br0" timeOffset="85020.26">13396 13100 336 0,'28'-18'309'0,"-3"2"-24"16,-4 3-40-16,-6-2-2 0,1 3-15 0,-9 3-20 15,-1 4-21-15,-6 1-2 0,0 4-12 16,-7-2-8-16,1 4-23 0,-10 4-5 0,-4 3-31 16,-2 1 12-16,2 3-13 0,0-1-12 0,-1 2-24 15,-1-2-14-15,6 2 6 0,3-3 7 16,2 2-26-16,-1-2-1 0,9-5-6 0,1 1 11 15,2-7-5-15,0 0-10 0,0 0-9 16,25 16-2-16,-9-14 17 0,-1 3 3 0,5-2-46 16,-1-1 0-16,6 0-14 0,2 1-4 0,-1-2 19 15,1 1 2-15,0 2-24 0,-4-1 2 16,-1 2 21-16,1-1 7 0,-3 1-15 0,-3-1 7 16,-3 1 1-16,-5 1 11 0,-2-1-2 15,-3 1 3-15,-4-1 1 0,0-5 0 0,-11 15 4 16,3-5-12-16,-5-1-2 0,-1-1 31 15,-7 1-19-15,-2 0-22 0,1-1 7 0,-1-1 2 16,-3-2-25-16,3-1-11 0,-2-1-11 0,2-1-37 16,8-1-26-16,5-1-15 0,-3 0-21 15,-11-15 15-15,17 8-77 0,2 0 10 0,5-1-36 16,0-1 5-16,0 9 36 0,0-13 6 0,14-15 57 16,-6 13 74-16,3-2 7 0,9 3 85 15,1 1 11-15,2-3 5 0,0 2 15 0,6-1-6 16,-1 0 17-16,0 1 33 0,4 2-4 0,-1 0 2 15,-2 2 3-15,0 1 3 0,1 3-5 16,-3-1 8-16,-2 2-18 0,-5 3-14 0,-2-1 6 16,-18 3-15-16,10 0 2 0,-1 0 38 15,2 13-23-15,-9-6-16 0,-1 0 26 0,0 0-8 16,-1 2-9-16,1 11 17 0,0 1 12 0,-1-2-37 16,1-1-6-16,4 1 10 0,-3-1 9 15,8-2 2-15,-3-3-16 0,2 3-9 0,2-6 10 16,2 0-12-16,-2-7-17 0,6 1 1 0,-4-3 8 15,-13-1-10-15,16 0-20 0,1 0 13 16,19-16 3-16,-16 7-13 0,-3-3 1 0,2-3-10 16,-3-4 19-16,-3 4-24 0,3-4-8 0,-7 0 14 15,1 0-12-15,-5-1 2 0,-3 1 5 16,-2 12-4-16,0-5-5 0,-12-13-2 0,1 14 0 16,-5 5-10-16,-4 1 16 0,4 5-20 0,-4 0-21 15,-32 10-21-15,20-2 2 0,1 0-46 16,2 3-71-16,2-2-17 0,2 0-50 0,2 2-27 15,4-3 22-15,0-4-236 0,10-2 16 0,5-2 41 16,4 3 40-16,0-3 8 0,7 0 38 16,11-4 45-16,0-2 7 0,5 1 39 15</inkml:trace>
  <inkml:trace contextRef="#ctx0" brushRef="#br0" timeOffset="86377.86">14575 13015 584 0,'0'0'254'15,"0"-12"-13"-15,0 12-8 0,0 0-34 0,0 0-11 16,18-28-3-16,-20 24-21 0,0 1 1 16,-3 0 5-16,2-1-22 0,-3 1-5 0,1 0-7 15,1 2 4-15,-5 1 12 0,0 0-41 0,-18 14-12 16,11-2 40-16,0 5-5 0,3 2 16 15,-1 5-19-15,4 1 7 0,3-1-2 0,1 2-16 16,6 1-17-16,0-14 8 0,0 6-19 16,19 20-5-16,-3-22-21 0,0-3 9 15,4-4-4-15,2 2-22 0,0-7-12 0,1-3 13 16,-9-2 0-16,4 0-29 0,27-15-9 0,-20 6-3 16,-3-6-7-16,0 3-19 0,-3-5-3 15,-2 0-2-15,-1-1-20 0,-2-1 3 16,2 1 5-16,-1 0 17 0,-4 0-13 0,0 0 2 15,-4 2 22-15,0 3-21 0,-2 6 16 0,-1-2-9 16,0 4 3-16,-3 2 0 0,1 2 17 0,0 1-2 16,-4 1-6-16,4 2 29 0,-2 1-20 15,0 2 26-15,4 9-13 0,0 1-14 0,3 1 22 16,1 0 11-16,1-3-14 0,3 1-1 0,0-3-13 16,-1 0 6-16,1-3-24 0,-3-1-25 15,-1-3 5-15,-1-4-64 0,2-1-56 0,-9 0-56 16,0 0-45-16,20-16 24 0,-10 4-267 0,-2-2 40 15,-1-3 56-15,0-3 39 0,-5-1 0 16,1 1 33-16,-1 1 44 0,-2 10-22 0,0-5 25 16</inkml:trace>
  <inkml:trace contextRef="#ctx0" brushRef="#br0" timeOffset="86513.22">14858 12816 839 0,'-11'-5'315'0,"2"0"-52"16,1 4-27-16,2 2-30 0,0 1-39 0,4 1-31 15,-1 2-71-15,1 0-48 0,2 0-72 16,2 2 3-16,5 10-292 0,-1 1 17 0,6 0 4 16,3 0 2-16,1-2 60 0</inkml:trace>
  <inkml:trace contextRef="#ctx0" brushRef="#br0" timeOffset="87131.87">15204 13029 1061 0,'-2'-3'358'0,"0"-1"-45"16,-2-1 27-16,-1 2-31 0,0 1-16 0,1-1-24 16,-3 3-10-16,-9 5-23 0,9-5-23 0,-20 15-27 15,12-1-16-15,1 1-4 0,1 3-34 16,1 3-6-16,6 0-12 0,1-1-11 16,3 0-9-16,2-11-2 0,0 3-17 0,13 14-4 15,-1-16-10-15,-3-4-23 0,2-5-4 16,0-1-40-16,0 0-2 0,17-9-29 0,-12-1 12 15,3-2-6-15,0-3-14 0,1-3 5 0,-3 0-21 16,-3-1 6-16,-1-1 5 0,2 3-12 16,-2-2 10-16,-5 2 20 0,2 2 4 0,-3 3 3 15,1 0 1-15,-5 7 18 0,-1 2-16 0,0 2-10 16,-2 1 22-16,0 0 0 0,0 14 58 0,-2-7-13 16,2 13 11-16,0-12 3 0,0 6-2 15,0 2-5-15,0 3 11 0,11 16-8 0,-4-18 2 16,6-3-10-16,-1-2 10 0,1-2-8 15,1-5-17-15,-1-3 14 0,-2-2-4 0,3 0-13 16,20-14 1-16,-10 4-12 0,-6-5-25 0,-2-2-7 16,1-6-11-16,0 0 5 0,1-2-60 15,-3-2 39-15,-2-5-41 0,-3 1 18 0,-1 0-16 16,-1-1 22-16,0 1 19 0,-4 3-11 16,-2-4 2-16,-2 18 20 0,0-5-14 0,-12-20 27 15,2 21 3-15,-3 2 0 0,-2 2 1 0,0 6-4 16,1 1 20-16,-1 3 32 0,5 3-17 15,0 1 0-15,10 0 37 0,-7 0 12 0,-5 11-22 16,10-4 15-16,0 10 7 0,2 5 14 0,0-10 14 16,14 26 0-16,-8-11-1 0,5 1-6 0,1 2 0 15,3 1-14-15,2 3-6 0,0-4-4 16,3-2-1-16,-1 4-11 0,-4-8-19 0,3 0-20 16,-5-4-13-16,1-3-52 0,-1-1 6 0,-2-7-78 15,-3-3-62-15,-6-4-67 0,-2-2 25 16,0 0-244-16,7-12-16 0,-10 7 49 0,-8-4 43 15,0-5 20-15,-2 2 42 0,-6-1 12 0,1 3 32 16,0 1 7-16,-4 4 20 0</inkml:trace>
  <inkml:trace contextRef="#ctx0" brushRef="#br0" timeOffset="87352.99">15584 12976 698 0,'20'-10'313'15,"5"0"18"-15,-2 1-35 0,1 1 2 0,1 3-37 16,2 0 49-16,-2 1-5 0,0 2-24 15,-1 1-34-15,-15 1-20 0,9 0-33 0,20 12-9 16,-18-4-23-16,-2 1-19 0,-3 1-9 0,2 2-23 16,-4 2-6-16,-1 2-6 0,-6 2-18 15,-2-1-27-15,-1 0-3 0,1 0-54 0,-2-2-27 16,-2 2 2-16,3-3-92 0,-3-14-56 16,0 8-57-16,0-1 22 0,0-7-215 0,0 0-39 15,0 0 24-15,-3 12 48 0,1-14 22 0,2-3-16 16,0-1 73-16,-2-13 4 0,2 10 21 15,-9-16-3-15</inkml:trace>
  <inkml:trace contextRef="#ctx0" brushRef="#br0" timeOffset="87647.79">15955 12893 380 0,'2'-2'230'0,"3"2"9"0,1 2-16 0,3 6-14 15,3 6 17-15,5 1-3 0,-5 4-1 0,3 0 15 16,-1 2 8-16,-1-2-42 0,3 1-16 15,-2 0-19-15,2-1 12 0,1 0-8 0,-1-4-27 16,-1-2 19-16,0-1-23 0,-2-5-13 0,-2-3-12 16,2-4 4-16,-13 0-18 0,12 0-26 15,17-14 8-15,-15 3-12 0,1-2-8 0,-1-3 6 16,-1-1-12-16,-4-3-20 0,2-1-10 0,-4-1 7 16,-1-3-30-16,-1-2-11 0,2 6-1 15,-6-1 1-15,3 5-31 0,-2 0-8 0,0 5-61 16,-2 4-20-16,0 8-20 0,0 0-39 0,0-7-51 15,0 7 22-15,-14-10-237 0,14 10 27 16,0 1 19-16,2 0 27 0,1 0 10 0,0 0 53 16,3 0 22-16,9 4-6 0,2-2 36 0</inkml:trace>
  <inkml:trace contextRef="#ctx0" brushRef="#br0" timeOffset="87815.72">16499 12879 894 0,'4'2'372'0,"-2"4"-53"15,1 0 62-15,1 10-25 0,-2 3-15 16,1-1-26-16,-1 4-19 0,0-1-27 15,-2-1-30-15,4 2-43 0,-2 0-16 0,2-5-19 16,-3 2-16-16,0-7-47 0,-1-1-53 0,2-4-33 16,-2 0 0-16,2-3-149 0,0-4-64 15,0 3 17-15,0-6-251 0,-1 1-47 0,1-3 27 16,0-2 53-16,2-9 38 0,-1-2 41 0,2 1-7 16,-3-5 45-16,0 7 7 0,0-5 20 15</inkml:trace>
  <inkml:trace contextRef="#ctx0" brushRef="#br0" timeOffset="88347.91">16544 12739 704 0,'-5'-20'375'0,"-1"3"-48"0,3 2-67 0,-2-1-5 15,3 4-50-15,2 1-30 0,0 11-24 0,0-9-23 16,0 1-34-16,18-10-20 0,-7 10-5 16,1 1-22-16,3 0-9 0,3 6 1 0,-2-3-9 15,6 3-4-15,-12 1-16 0,5 0 22 0,3 0-1 16,-2 0 16-16,22 14 10 0,-19-8 18 15,-6 6 7-15,5 3 1 0,-9 4 10 0,1 2-12 16,-2 4 27-16,0 3 18 0,-1-2 7 16,-1 3-11-16,2-1-10 0,-2 2 1 0,-3-1-13 15,4 1-10-15,-1 0-13 0,0-1-3 0,-2-2-9 16,0-4 0-16,2-3-5 0,-1-3-13 0,-3-5 6 16,5-6-2-16,-2 0-6 0,1-5 1 0,1-1-9 15,-7 0-7-15,19-11-24 0,-6-3-2 16,1-1-46-16,0-1 11 0,1-4-23 15,-2 0 37-15,3 2-31 0,-1 3 19 0,-2-2 2 16,1 4 3-16,-1 2-23 0,-1 3 4 0,-3 6 23 16,-9 2 21-16,0 0 9 0,13 10 23 15,-8-3-9-15,-1 0 15 0,-1 10-19 0,1-4 1 16,0 3 21-16,1-2-12 0,2 0 16 0,0-2-12 16,-1-2-4-16,-1-3 10 0,7 3-13 15,1-4-8-15,-2-3 3 0,1-1-3 0,-2 0-5 16,1-2 3-16,11 0-17 0,-14 0 8 0,5 0 13 15,-2 0-19-15,1 0 0 0,-1 0 5 16,-1 0-5-16,-2 0 12 0,12 8-10 0,-9 0-8 16,-1 1-2-16,-2 0-4 0,-3-2 13 0,2 1-7 15,-5-3-39-15,3 1 1 0,-2 0 2 16,0-2-103-16,-1 1-15 0,0-3-64 0,-2-1-42 16,0-1 25-16,-4 0-250 0,2 0 16 15,0-2 59-15,-10-6 23 0,-1-2 21 0,0-2 23 0,0-4 16 16,-1-2-3-16,-2-1 61 0,0 2 10 15</inkml:trace>
  <inkml:trace contextRef="#ctx0" brushRef="#br0" timeOffset="88523.95">17042 12790 458 0,'2'-4'459'0,"1"-1"-116"15,-1 0-28-15,1 1-63 0,8-5-22 16,-3 4-12-16,7-3-41 0,-2 1-24 0,2 2-35 15,-4 0-43-15,-4 3-55 0,2 0-45 0,-6-1-39 16,3 3 7-16,-3-2-267 0,-3 2-49 16,0 2 34-16,-3-2 6 0,-1 0 21 0,1 0 13 15,-3 2 28-15</inkml:trace>
  <inkml:trace contextRef="#ctx0" brushRef="#br0" timeOffset="91749.73">11196 14191 320 0,'0'0'412'16,"0"-13"-38"-16,0 13-66 0,0 0-38 0,0 0-25 15,0 0-23-15,0 0-27 0,0 0 3 0,9-1-20 16,-16 21-22-16,-2 0-11 0,-2-1-17 0,0 3 30 16,-2-1-17-16,-3 4-23 0,4-4 19 15,-4 1-26-15,0 0 7 0,1-2-11 0,-2 1-19 16,1-4-13-16,-2-2-11 0,-1 0 9 16,-4-2-10-16,0-1-14 0,-2-6-9 0,3 0-2 15,1-5-13-15,12-1 10 0,-2 0 0 0,-11-12-21 16,11 4 26-16,6-2-8 0,3-1-28 15,3 3 11-15,-1 8-10 0,12-19 4 0,2 12 15 16,4 2-7-16,3 2-15 0,4 1 5 16,5 1-1-16,-17 1-9 0,9 0-14 0,30 11-5 15,-22-9 3-15,-1 2-25 0,-1-1 3 0,-5-2-14 16,-1 2 3-16,-3-3-3 0,-9 0 7 0,1 0-12 16,0 0 9-16,-1 0 2 0,14-15-7 15,-14 11 13-15,-5-1 2 0,-1 1-7 0,-2-1 15 16,0 0 25-16,-2 1-6 0,0 0 7 15,0 1 0-15,0 3-17 0,0 0 24 16,0 0 7-16,0 0-3 0,-10-5 23 0,6 8 13 0,-5 11-4 16,-2 7 19-16,-1 1-18 0,3 3 18 15,1 2-5-15,-2 2 2 0,2 1-21 0,-1 0 8 16,3 3-1-16,0-4 1 0,0-2-27 0,2 2 6 16,0-2 0-16,1-6-1 0,3-10-70 15,0-2-26-15,0 1-25 0,0-3-61 0,0-7-54 16,-2 3 19-16,1-9-258 0,1-2 8 0,-3-12 31 15,3 9 1-15,-8-29 71 0,5 9-2 16,-2 2 56-16,2-4-8 0,-3 0 13 0</inkml:trace>
  <inkml:trace contextRef="#ctx0" brushRef="#br0" timeOffset="91977.33">11003 14222 484 0,'-19'-15'296'0,"-1"3"-15"15,0 4-36-15,-3 3-15 0,1 3-20 0,11 2-22 16,-8 0-2-16,-21 15-25 0,18 2-3 0,-1 0-20 15,2 5 14-15,0 4-20 0,6 2 20 16,1 8-32-16,0 2-27 0,6 3 24 0,3 3-29 16,3 0-8-16,2-23-10 0,0 13 5 0,20 47 8 15,-6-40-45-15,6-4 12 0,2-2-11 0,6-5-44 16,4-2-2-16,6-8-33 0,4-5-26 16,0-4-18-16,5-6-34 0,1-4-45 15,-25-1 15-15,43-13-84 0,-26 0-153 0,-4-3-12 16,0-5 25-16,-6-5 41 0,-2-1 2 0,-4-4 6 15,-5 2 48-15</inkml:trace>
  <inkml:trace contextRef="#ctx0" brushRef="#br0" timeOffset="92207.64">11537 14004 715 0,'12'-15'298'0,"2"5"-15"15,3 6-34-15,-6 4 11 0,21 12-25 16,-7 2-38-16,2 8 11 0,4 5-11 0,-1 6-16 15,0 4-15-15,0 5-19 0,-4 1 23 16,-1 0-42-16,-3 4-12 0,-9 0-9 0,-1 2-11 16,-5-1-11-16,-5 1-10 0,-2-25-7 0,0 10-7 15,-14 45-92-15,4-38-52 0,-2-6-67 0,-3-4 14 16,-3-6-309-16,-2-7-2 0,0-3 46 16,-4-10 30-16,-2-3 19 0,16-2 25 0,-18-11 21 15,10 0 21-15,4-1 17 0</inkml:trace>
  <inkml:trace contextRef="#ctx0" brushRef="#br0" timeOffset="93270.01">12604 14235 385 0,'0'0'354'16,"0"0"-63"-16,0 0-28 0,0 0-7 0,0 0-33 15,0 0 2-15,4 6-41 0,-21-1-18 16,-4 2-15-16,0-5-11 0,-3 1-10 0,12-3-39 16,-4 0 5-16,-5 0 14 0,-16-12-37 15,18 2 9-15,4 0-24 0,4-2-7 0,3-2-24 16,3-1 3-16,5 1-19 0,0 6 7 0,0-5-29 16,18-23 17-16,-2 18-14 0,-2-5-2 15,1 4-16-15,-1 1 1 0,2 0 21 0,2 1-9 16,-2-2-2-16,-1 4 16 0,-4-1 14 0,-1 3 2 15,0 2-7-15,-7 4-8 0,1 2 11 16,-4 4-10-16,-3 1 16 0,-1 2-17 0,-8 5-1 16,0 0 19-16,-3 6-7 0,3 2 5 15,-3 2-9-15,4 2 8 0,2 3-2 0,-4 0 16 16,7 6-6-16,0 2 13 0,5 3-22 16,1-17 18-16,0 8-13 0,15 33 10 0,-5-25-13 15,2-1-11-15,-2-1 5 0,3 3 8 0,-2 1-16 16,0-3 12-16,-2-1-10 0,-2-2-2 0,-3-1 2 15,0 4 1-15,-4-19-2 0,0 8 31 16,0 1-13-16,-11 21-12 0,3-23 23 16,-4-2-28-16,-2 1 0 0,-4-7 13 0,2 4 11 15,-6-3-22-15,-2 0-5 0,0 0 21 0,2-4 5 16,-1 2-33-16,2-3 11 0,3 0-7 0,2 0 0 16,5-6-28-16,-1 1-2 0,12-2-17 0,0 0-11 15,0 0-4-15,-5-15 10 0,12 3-17 16,5-5-15-16,3 0 9 0,2-3-17 0,2 1-33 15,1-2 13-15,1 1-35 0,2 0 13 16,-2-1-132-16,-2 0-92 0,1 1-19 0,-2 3 13 16,2 1 38-16,1 0 30 0,-3-1 1 0</inkml:trace>
  <inkml:trace contextRef="#ctx0" brushRef="#br0" timeOffset="93593.36">12935 14525 699 0,'-1'-4'343'0,"-1"-1"-48"0,-1 0-3 16,0 1-45-16,0-1-14 0,-10-7-38 0,5 5 8 15,-2 3-51-15,1 3-14 0,9 1-11 0,-25 10-6 16,6-1-9-16,0 8 0 0,2 3-19 0,2 0-12 15,3 2 36-15,-1 0-10 0,4 1-16 16,6 1-8-16,2-1 6 0,1-14-3 0,0 5-11 16,16 15-27-16,-5-18-6 0,3-3-16 0,3-5-22 15,-8-3-19-15,7 0-14 0,20-15-17 16,-14 3-33-16,-5-2-22 0,4-5-24 0,-4-2-63 16,2-2 16-16,-1-4-163 0,-4-2-93 0,-1-3 36 15,-1-2 10-15,-2 1 39 0,0 0 35 16,-3 0 4-16,-1-2-2 0,-1 5-13 0</inkml:trace>
  <inkml:trace contextRef="#ctx0" brushRef="#br0" timeOffset="94539.18">13054 14134 318 0,'-4'-9'309'0,"4"0"-17"15,-2 3-16-15,0 0-35 0,1 2-14 16,-2 0-27-16,3 4-16 0,0 0-10 0,0 2-1 16,1 4 29-16,4 12-28 0,-3 2-20 0,2 8 49 15,-3 3-8-15,0 3-6 0,2 1-1 16,0 4-3-16,-1 0-26 0,0 2-4 0,1-1-22 15,0-1-8-15,0-2-3 0,2-3-19 0,2-1-14 16,0-4-14-16,1-2 4 0,0 0-5 16,1-3-12-16,3-7-6 0,3-5-16 0,3-2 6 15,1-8 0-15,2-2-14 0,-12 0-21 0,7 0-4 16,22-15-14-16,-18 6-16 0,0-1 0 16,-2-1-10-16,-1 1 16 0,-2 0-23 0,-4 0 10 15,-2-2 11-15,1 2-23 0,-6 0 34 16,0 4-13-16,-1-4 5 0,-1 2-6 15,-2 2-21-15,0 0 17 0,0 1 16 0,0 2-24 16,0 3 0-16,0 0 19 0,0 0-7 0,-7-6 22 16,3 6-16-16,0 4 24 0,1-1 8 15,-2 11 2-15,-2 2 1 0,3 0 9 0,0 2-3 16,3 0-8-16,1-8-14 0,0 3 23 0,0 2-11 16,14 13-5-16,-5-14 15 0,0-2-14 15,3-4 6-15,3-1-2 0,-1 0 0 0,1-7-32 16,-8 0-9-16,7 0-10 0,18-15 3 0,-15 4-57 15,1-3-13-15,-3-3-12 0,-1-1-15 16,-1-4 2-16,-1 3 1 0,-1 2 20 0,-4 0 10 16,0 2 12-16,1 5 17 0,-3 2 25 15,-3 0-10-15,-2 5 29 0,1 1 28 16,-1 2 5-16,0 0 19 0,0 0 2 0,0 0-22 0,1 17 12 16,-1-10-11-16,1 0 16 0,2 11 17 15,3-1 6-15,0 0-17 0,1-2 1 0,-5-4-6 16,1-1 24-16,1-3-1 0,0-2 4 0,-4-1 4 15,2-1 3-15,0 0-4 0,1-3-4 16,0 0-24-16,-3 0-4 0,0 0 12 0,0 0-30 16,15-11 30-16,-7-2-10 0,2 0 0 15,0-2-7-15,0 4 3 0,-1-1-4 0,0 2-5 16,0 2-8-16,-4 3 9 0,4 0-26 0,-5 1 17 16,3 2 3-16,-1 1 0 0,-1 1-12 0,-5 0 28 15,11 0-27-15,15 17 29 0,-11-7 8 16,3-1-10-16,-3 2-7 0,3 3 10 0,1-4-3 15,1 0 11-15,0 1-22 0,-2-3-2 0,2-1 4 16,-1-2-14-16,-2 1 0 0,1-5-28 16,2-1-12-16,-10 0 3 0,3 0-68 15,7 0-22-15,14-12-17 0,-21 4-4 0,1-2-48 16,-1-1 15-16,1-2-27 0,-3-1 19 0,-2-4 15 16,0-2 15-16,-6-7-4 0,3 1 28 0,-2-2 32 15,0-1 21-15,-1-4 14 0,-1 2 15 16,1-1 19-16,0 0 11 0,-2 1 40 15,-1 14 52-15,0-7 29 0,0 0 7 0,0 2 18 16,0 0 10-16,0 2-15 0,0 4 27 0,0 2-17 16,0 6-29-16,-12-2 10 0,10 12 42 0,0 4 3 15,-4 12 5-15,2 6 15 0,1 4 0 16,-3 1-20-16,3 5-5 0,1 1-3 0,0 1-2 16,2-16-22-16,0 9-23 0,0 5 5 15,0 0 0-15,13 36-15 0,-2-40-20 0,-6-3-5 16,4 0-38-16,-3-4-3 0,2-6-43 15,0-6-46-15,3-2-58 0,-4-8 12 0,-7-1-152 16,7 0 24-16,-1 0-298 0,4-12-7 16,-8 3 42-16,-4 2 39 0,0-9 47 0,2 9 20 15,-8-11 35-15,-1 4 14 0,1 4 29 0,-2 0 18 16,3 5 46-16</inkml:trace>
  <inkml:trace contextRef="#ctx0" brushRef="#br0" timeOffset="94766.39">14202 14554 800 0,'0'-6'383'15,"0"-1"-38"-15,5-5-22 0,3-3-42 0,6 3 8 16,-3 2-25-16,0-3-18 0,5 4-11 16,3 4-10-16,0-2-7 0,2 3-30 0,-1 2-4 15,-9 2-14-15,4 0-16 0,3 0-11 16,19 18-17-16,-19-8-17 0,-5 4-13 0,-3 1-3 16,0 2-8-16,-3-2-8 0,-2 2-16 0,2-2 0 15,-5-2-30-15,0-3-48 0,-2-2-40 0,2 0 6 16,-2-8-132-16,0 0-35 0,0 8 19 0,0-8-233 15,0 6-64-15,0-6 21 0,3 7 35 16,-3-6 24-16,-2-2 35 0,1 1 42 16,1 0-3-16,0-1 41 0,1-1 29 0</inkml:trace>
  <inkml:trace contextRef="#ctx0" brushRef="#br0" timeOffset="94917.78">14517 14559 1011 0,'0'-18'365'0,"-2"-3"-66"15,2 9-36-15,0-4-32 0,-9-22 10 0,2 14-31 16,-1 4-35-16,2 1-22 0,0 0-15 15,1 5-31-15,3 1-21 0,-3 3-74 0,2 2-35 16,1-1-51-16,0 4-45 0,2-1 11 16,0 0-152-16,0-1-119 0,0 0 6 0,0 7 9 15,0-7 31-15,0-3 34 0,12-17 5 0,-6 10 37 16</inkml:trace>
  <inkml:trace contextRef="#ctx0" brushRef="#br0" timeOffset="95401.1">14550 14120 291 0,'10'-13'340'0,"1"2"-5"0,-3-1-18 0,0 4-13 16,-6 4-41-16,2 3 16 0,-2 3-37 15,-1 4 56-15,3 8 18 0,-2 10 4 0,0 2-13 16,1 4 1-16,1 2-19 0,3 2-4 16,-2 2-37-16,1 2-10 0,0-1-47 0,1-1-17 15,0-2-10-15,-2 0-33 0,3-3 15 16,1-4-29-16,-1 1-1 0,1-6-32 0,-1-2 3 16,1-6-9-16,0-3-22 0,1-6-12 15,2-4-18-15,-12-1-15 0,14 0-22 16,11-15-17-16,-11 4-32 0,0-1-4 0,-1-5-1 15,3 2 7-15,-1 1 6 0,-4 2 1 0,0-2 5 16,-2 4 7-16,-5 4-10 0,3 2 1 0,-1 4 20 16,-6 0 0-16,0 0-7 0,0 0 9 0,12 10-1 15,-3 1 2-15,-3-1 10 0,-2-1 1 16,-2 0-3-16,2-3 9 0,-2 0 3 0,1-1 12 16,1 0-4-16,-1-1 12 0,4-4-11 15,-3 3-7-15,3-2 14 0,-1-1-7 0,-6 0-2 16,11 0 4-16,3 0-6 0,15-12 8 15,-14 6-4-15,2 1-4 0,-2 1 4 0,1 1-6 0,-5 0 0 16,-1 1 5-16,-10 2 2 0,8 0-2 16,17 13-7-16,-12-2 0 0,1 5 12 0,-1 4 0 15,-1 2 10-15,1-2-2 0,-2 3-1 0,-1 1 13 16,-1 2 3-16,1 1 1 0,-1-2-14 16,-1 0 10-16,0-1-5 0,-1-1-7 0,-3-3-19 15,2-4 1-15,-6-3-30 0,0-13-33 0,0 0-36 16,-12 12 8-16,3-15-146 0,-7-4-77 15,-4 0 30-15,-2-8-269 0,1 1 32 0,1-6 67 16,-6-1 7-16,0-3 35 0,-1 0 36 0,0-1 49 16,2-1-36-16,2 1 68 0,0-1-24 15,5 2 76-15</inkml:trace>
  <inkml:trace contextRef="#ctx0" brushRef="#br0" timeOffset="95522.94">14880 14359 363 0,'7'-20'477'15,"1"2"-106"-15,-2 2-10 0,-2 0-82 16,5-1-83-16,-1 3-77 0,0-3-104 0,3 5 0 16,-1-1-367-16,-1 1 23 0,1 0-25 0,-1 3 75 15,-2 0 7-15</inkml:trace>
  <inkml:trace contextRef="#ctx0" brushRef="#br0" timeOffset="95701.44">15773 14231 1229 0,'24'-2'505'0,"-3"5"-76"16,-10-3-60-16,2 0-34 0,-4 0-56 0,3 0-50 15,3-13-108-15,-8 10-13 0,-7-1-147 16,0 1-116-16,-2-2 15 0,-3 1-321 0,-8-5 46 16,-3-2 28-16,-4-1 26 0,-2-2 37 0,-5 2 18 15,-3-5 14-15,-5 1 8 0</inkml:trace>
  <inkml:trace contextRef="#ctx0" brushRef="#br0" timeOffset="97047.13">10256 10865 477 0,'17'-54'233'0,"-17"42"-24"0,0-4-9 16,-18-18-38-16,6 20 5 0,-5 2-28 0,-4 2 4 16,-1 2-19-16,-6 2-16 0,1 3-10 15,-6 3 5-15,16 0-13 0,-32 15-1 0,12-2 5 16,-3 6-17-16,-2 5 2 0,-2 2-14 15,-4 3-19-15,3 2 8 0,-2 4-12 0,4 1-5 16,4 1-6-16,4 1 10 0,4-1-7 0,4 0 4 16,5-3-14-16,5 1-1 0,6-4 12 0,5 2-4 15,6-1-18-15,0-18 4 0,15 31 0 0,1-15-8 16,2-3 19-16,5 2-13 0,2-2 3 16,3-1-15-16,-2-2 3 0,2-1 4 0,-2-2 3 15,0 1-2-15,-3 0 6 0,0-1-10 16,-2 2 10-16,-7 0 3 0,-3 3-6 0,-1 1-2 15,-5 1 10-15,-3 1-6 0,-2-14 22 0,0 8-19 16,-17 37-7-16,1-28 21 0,-2 5-16 16,-2 1-1-16,-4 2-14 0,-2 0 8 0,-3 1 1 15,-4-1 8-15,4 0-10 0,-1-1 14 0,-2-1-9 16,3-2 5-16,1 0-13 0,4-3-2 16,1 0 0-16,1-1 24 0,3 0-26 0,2-1 1 15,2 0-6-15,2 0 7 0,3-1 13 16,-1 1-22-16,6 1-1 0,4 2 4 0,1-17 7 15,0 7 10-15,12 31 0 0,2-21-13 16,2-1 13-16,6 0 2 0,4 0-20 0,-1-1 10 16,4 2-6-16,-4 0 9 0,0 0 9 0,-4-1-17 15,0 2 13-15,-5 1-6 0,-2 0-7 16,-6 3 14-16,-1-2 15 0,-4 3 5 0,-2-3-21 16,-1-15-2-16,0 9 9 0,-12 43 15 0,5-32 6 15,-1 1-16-15,0 1-13 0,-1 0 25 0,-1-1-36 16,5 0 15-16,-1 1 5 0,1-3-36 15,0-1 44-15,4 0-11 0,1-20-36 0,0 9 20 16,0 4 3-16,15 41-18 0,-8-34 22 16,6-2-5-16,-3 1 6 0,4 2-2 0,1 0-19 15,2 0 18-15,-1 2-4 0,2 1-25 0,-2-2 29 16,0 4-12-16,1-2 14 0,-4 2-22 16,-3-1-8-16,0-1 28 0,-4-1 1 0,-1-3-23 15,-1-1 37-15,0 1-30 0,-2-6 1 0,2-2 18 16,-2-2 1-16,0 0 6 0,2-1-20 0,1-8-29 15,-1-2-5-15,-1-2-22 0,-2-4-36 16,0-5-6-16,3-2-25 0,-4-3-68 16,3-1 17-16,-3-2-261 0,0 0 24 0,11-21 21 15,-4 0 17-15,0-2 26 0,-1-5 7 16,2-2 39-16,-2-6-12 0</inkml:trace>
  <inkml:trace contextRef="#ctx0" brushRef="#br0" timeOffset="97518.89">8023 14096 546 0,'-2'1'241'0,"1"-2"-32"0,-1 1-23 15,2 0-29-15,1-2-15 0,3-1-15 0,9-4-10 16,3-4-10-16,7-3-6 0,3 0-16 16,6-4-14-16,4-3-11 0,7-1 4 0,3-5-22 15,5-1-2-15,5-1-10 0,0 0-4 0,1 2-15 16,-3 3-18-16,-3 0-13 0,-6 5-16 15,-3 1-8-15,-7 4-17 0,-4-1 0 0,-2 3 5 16,-4 3-41-16,-4-2-60 0,-2-3-82 16,-3 3-91-16,-2-2 27 0,-3 1-17 0,-6 3 12 15</inkml:trace>
  <inkml:trace contextRef="#ctx0" brushRef="#br0" timeOffset="97797.66">8681 13472 404 0,'19'-8'277'0,"2"2"-29"0,5 2-18 0,4 3-38 15,4 1-9-15,-18 0-16 0,10 0 0 0,37 14-32 16,-26 0-19-16,-2 5-1 0,2 1-29 0,1 6 16 15,-4 0-26-15,-4 3 0 0,-3 2-25 0,-7 1 3 16,-4 3-19-16,-7 0-9 16,-4 0-26-16,-5-17-35 0,0 8-7 0,-18 35-41 0,4-26 8 15,-3-3-175-15,-7-1-103 0,-1-1 5 16,-2-2-6-16,-3-3 19 0,-1-1 9 0</inkml:trace>
  <inkml:trace contextRef="#ctx0" brushRef="#br0" timeOffset="98817.73">7542 13082 693 0,'-2'-24'259'16,"0"5"-20"-16,-6-3-6 0,-2 2-19 0,-3 3-20 15,2 5-16-15,-4 1-16 0,-1 8-13 0,0 3-23 16,6 0 1-16,-20 19-9 0,11-2-22 0,4 2-3 15,-1 3-11-15,2 5 6 0,1 2-21 16,3 0-4-16,2 2 29 0,3 0-20 0,3-4-3 16,2 5 6-16,0-18-3 0,0 6-26 15,15 23 4-15,-3-26 14 0,1-2-12 0,-1-6-25 16,2 1-3-16,-3-5-5 0,0-3 3 0,-2-2-3 16,-9 0-12-16,11 0 36 0,13-19-16 15,-15 7-9-15,2-5 3 0,-4 0-5 0,-2-3-2 16,1 1-13-16,-1-3 24 0,-1 3-30 0,-2 6 14 15,-1 2-18-15,1 1 8 0,-1 3-7 16,1 2 8-16,1 3 3 0,0 2-10 0,-3 0 9 16,0 0 0-16,0 0-16 0,23 24 3 0,-11-10 16 15,-1 0-8-15,4 2 6 0,-1-3 4 16,-2-1-8-16,1-1-3 0,-1 1 10 16,0-5 6-16,-5 3-13 0,0-6 6 0,-4-2 4 15,1-1-6-15,-4-1-11 0,0 0 23 0,0 0 6 16,12-10-11-16,-12 5-10 0,1-2-3 15,3-13 21-15,-4-2-16 0,2-1-4 0,0-4-1 16,1-2 2-16,-2 1-3 0,0 2-8 16,3 3 2-16,-2 3-5 0,0 2 18 0,1 7-1 15,1 2-11-15,0 6 16 0,3 0-18 0,-7 3 9 16,6 0 2-16,15 14 6 0,-4-3 31 16,0 4-4-16,-2 2 26 0,5-1-10 0,-3-1-21 15,2 0-4-15,-2 0-2 0,3 3 15 0,0-5-6 16,-3-1 10-16,1 0-36 0,-6-5 19 0,-1 0-6 15,-3-2 0-15,-1-2-47 0,-2-1 2 16,1 0-26-16,-3-2-12 0,-3 0-37 0,0 0-7 16,0 0-21-16,3-16-8 0,-7 1-7 0,-1-2-20 15,0-2 20-15,-1 2 12 0,-2-1 4 0,0 0 22 16,-1 2 18-16,3 1 34 0,-1 0 21 16,-2 4 19-16,3 1 1 0,-2 1 24 15,1 2 17-15,2 5 7 0,-2 2 17 0,7 0 15 16,0 0-4-16,-20 17 0 0,9-1-10 0,1 6 10 15,1 3 15-15,-3 0-31 0,5 5 13 0,-1-1-5 16,0 3-3-16,0 0-9 0,3-1-5 16,1-2-25-16,1 4-32 0,2-6-19 0,1-3-5 15,0-13-28-15,0 2-26 0,0-1-63 16,14 4 13-16,-7-14-280 0,0 0 31 0,0-5 17 16,7-5 52-16,-1-5 33 0,0-2 13 15,0-4-22-15</inkml:trace>
  <inkml:trace contextRef="#ctx0" brushRef="#br0" timeOffset="99009.77">8060 12925 770 0,'3'1'286'0,"1"5"-23"0,3 9-17 16,-2 4-9-16,1 5-50 0,3 2 5 16,-1 2-30-16,-4 0-25 0,1 4-21 0,1-6 8 15,1-2-22-15,2-2-10 0,-1-2-20 0,0-2-34 16,2-4-37-16,-4-5-16 0,1-4-62 15,0 0 7-15,-7-5-216 0,0 0-107 16,0 0 28-16,14-13 18 0,-13 7 28 0,-1-2 15 16,-5-11 23-16</inkml:trace>
  <inkml:trace contextRef="#ctx0" brushRef="#br0" timeOffset="99145.6">8073 12833 571 0,'-5'-3'237'0,"2"3"-42"15,1 0-32-15,-1 3-30 0,3-2-29 0,1 3-22 16,1 1-26-16,5 7-7 0,1-2-125 0,1-3-109 16,5 0-147-16,-2 3 38 0,6-3 10 15</inkml:trace>
  <inkml:trace contextRef="#ctx0" brushRef="#br0" timeOffset="99385.3">8320 13018 403 0,'5'25'308'16,"-1"-3"-31"-16,3 2-21 0,0 0-12 15,0 0-34-15,2-4-13 0,2-1-26 0,-1-1-9 16,1-3-9-16,-2-2-8 0,3-3 6 0,-2-5-11 16,0-2 1-16,-10-3-28 0,7 0 3 15,13-12-29-15,-11 0 9 0,0-1-12 0,-1-4 0 16,-1-3 0-16,-4-1-29 0,-1-2-27 0,0-2-9 16,-2 14-23-16,0-7-13 0,-12-21-7 15,3 18-3-15,0 2-33 0,-7 7-11 0,0 6-9 16,0 1-14-16,7 5-13 0,-3 0-38 15,-4 0 13-15,-7 11-89 0,12-8-82 0,4 1-82 16,2 1 29-16,2-1 38 0,2 0 20 16,-2-1-3-16,3-1 1 0</inkml:trace>
  <inkml:trace contextRef="#ctx0" brushRef="#br0" timeOffset="100209">8618 12872 265 0,'1'-3'205'0,"1"3"-24"0,0-1-37 15,0 0-4-15,0 1-6 0,0 0 27 0,1 3-5 16,-1 0 20-16,2 0 10 0,7 10 4 0,-3 1-9 16,4 1 12-16,-3 1-24 0,-1 0 17 15,1 0-13-15,2 1-10 0,-5 0-18 0,2-3-16 16,-2 1-12-16,-1-3-12 0,-1-3 2 15,0-1-12-15,-2-3-9 0,-1 0 14 0,0-1-16 16,0-1 7-16,-1-2-2 0,0-1-9 0,-2 2-11 16,0-3-1-16,0-1-28 0,-1-1 9 15,0-2-46-15,-7-9 7 0,4-1-10 0,0-3 1 16,0-2-12-16,6 0 0 0,0 12-14 0,0-5-11 16,0-1 3-16,13-14 33 0,-6 16-31 15,3 3 4-15,0 3 2 0,1 5 7 0,2 0 7 16,-4 1 26-16,18 10-2 0,-8 2 1 0,-1 0-1 15,1 3-2-15,-1-1 0 0,1 3 26 16,1-2-23-16,-2-1 14 0,-1 1-6 0,-2-3 13 16,-4-1-10-16,-1-2 8 0,-2-2 10 0,-2-3 6 15,1 0 4-15,-5-2 11 0,-1-1-15 16,-1-1-8-16,0-4-13 0,-1 1-6 0,-1 1 9 16,0-4-5-16,-3-10-3 0,-1-3-28 15,1-1-4-15,1-1-8 0,-1-5-7 0,5-2 2 16,0 2 2-16,0 14-3 0,0-5 1 0,11-21-1 15,-4 20 9-15,1 2-8 0,-1 3 3 0,1 7 2 16,1 1 1-16,-1 5 15 0,-8 0-6 16,19 11 1-16,-6 1 0 0,-3 0 1 0,1 3 1 15,2-1 19-15,-2 0-2 0,4 1 13 0,-3-1-16 16,3-2 6-16,-2 0-18 0,0-4 20 16,-5-1 3-16,2-4-15 0,-10-3 23 0,8 0 2 15,-1 0-8-15,-7 0-19 0,23-18 19 0,-13 5-17 16,-3-2-3-16,1-4 14 0,-3-1-9 15,0-2-11-15,-4 0-6 0,2-1-19 0,0 1 22 16,-3 11 3-16,0-4-5 0,-12-16 1 0,7 18-10 16,2 1 12-16,-5 7 7 0,1 1-32 15,0 3 20-15,0 3 6 0,7-2 11 0,0 0-30 16,-20 15 18-16,11-8 16 0,5 0-31 0,3-2 26 16,0 3-20-16,1-8 9 0,0 7-4 15,16 10 1-15,-5-8 2 0,4 4 4 0,3-2 0 16,0-1 1-16,5 2-9 0,-1 0 15 15,1 0 0-15,0-1 14 0,-2 0-15 0,2 4 0 16,-3 0-21-16,-4 1 26 0,-2-4-1 0,-3 5 1 16,-5-1-4-16,-3 0 6 0,-3-9-28 15,0 7 1-15,-13 17-91 0,1-12-36 0,-4-1-36 16,-1-2-29-16,1 0 20 0,-4-2-235 16,-1 2-40-16,-1 0 29 0,-1-1 9 0,-3-1 60 15,-7-2 7-15,0 5 50 0,1-1-20 0,-4-2 23 16</inkml:trace>
  <inkml:trace contextRef="#ctx0" brushRef="#br0" timeOffset="100541.42">7714 13687 975 0,'-35'7'331'0,"4"-2"-23"15,2 0-18-15,6-1-15 0,7 2-34 0,11-4-27 16,8-2-5-16,7 0-32 0,18-5-25 0,8-2 16 16,9-5-26-16,7-1 0 0,8-4-14 0,9-2 0 15,3 0-19-15,8-1-6 0,4-4-21 16,8 0-16-16,9-2 8 0,2 0-4 0,0-5-16 16,0 3-14-16,1-3 0 0,0 0-9 0,-1 0-3 15,-3 0-3-15,-8 3-16 0,-8 1 7 16,-9 2-18-16,-8 6 1 0,-11 2-54 0,-9 1 0 15,-5 3-8-15,-8 4-28 0,-7 1-20 0,-8 6-33 16,-15 2-23-16,-6 2-47 0,-5 3 20 16,-12 2-260-16,-7 3 25 0,0 0 27 15,-7 4 14-15,-6 0 58 0,-3 1 1 0,-7 4 40 16,-5-1-34-16</inkml:trace>
  <inkml:trace contextRef="#ctx0" brushRef="#br0" timeOffset="100736.94">8155 13759 664 0,'-33'15'309'0,"6"-1"-50"0,3-1-19 16,4-1 6-16,13-5-20 0,7-7-26 15,12 3-19-15,10-4-2 0,-8 1-33 0,35-17 19 16,-7 5-35-16,5-4-6 0,6 0-29 0,9-4-11 16,6-2-9-16,9 1-1 0,-2-4-48 15,2 3-45-15,-1-3-58 0,-1 0-85 0,-5 2 14 16,-1-1-282-16,-6 2 40 0,-8 1 22 0,-3 1 29 15,-7 4 37-15,-5-2 15 0,-6 1-2 16</inkml:trace>
  <inkml:trace contextRef="#ctx0" brushRef="#br0" timeOffset="100870.8">9466 13394 857 0,'2'0'241'0,"0"-2"-77"0,-1 1-47 0,0 1-58 15,0 0-7-15,-1-1-207 0,1 0-145 16,1 3-8-16,-4-1 36 0</inkml:trace>
  <inkml:trace contextRef="#ctx0" brushRef="#br0" timeOffset="108388.98">15712 7585 272 0,'0'0'299'0,"0"0"-57"16,0 0-29-16,14 0-25 0,-14 0-9 15,0 0-21-15,22 14-15 0,-20-14-2 0,-1-3-2 16,1 0-39-16,0 1 8 0,-2 0-13 0,2 0-18 15,0 0 8-15,-2-1-9 0,0 3-15 0,2-3-10 16,-2 3-8-16,0-2 13 0,0 0-20 16,0 1-2-16,0 0-7 0,2 0 0 0,-2 1-11 15,0-2 4-15,0 2-6 0,1-3 15 0,1 3-7 16,-2 0-23-16,0 0 19 0,0-2-9 16,0 2 3-16,0 0-24 0,0 0 19 0,0 0-8 15,-2 0 16-15,2 0-11 0,-1 0-12 16,1 0 5-16,0 0 4 0,0 0-6 0,0 0 4 15,0-1-9-15,-2 1 0 0,2 1 12 16,0-1 2-16,0 0 11 0,0-1-4 0,0 1-15 16,0-1-4-16,0 1 9 0,0-1-12 0,0 0 11 15,0 0-7-15,2-1 9 0,-2 1 5 16,0 1-11-16,-2-1 6 0,2-1 11 0,0 1-4 16,0 1-14-16,2-3-2 0,-2 3 8 15,0-1 4-15,0 0-11 0,0 1 0 0,1-1 4 16,-1 1-5-16,2-1-5 0,-2 1 9 0,0-1-1 15,0 1 2-15,-2 0 6 0,4-1-10 16,-2 0 6-16,0-1-3 0,0 2 0 0,0 0-2 16,0 0 12-16,0-1-25 0,0 1 3 0,0 0 9 15,0-1 12-15,0 1-12 0,0 0 11 16,-2 0-13-16,4 0 17 0,-2 0-15 0,0-1-7 16,0-1 6-16,0 2 2 0,0 0 3 0,0 0-15 15,0 0 9-15,-3 0 3 0,3 0 8 16,1-1-24-16,-2 1 23 0,4 1-4 15,-5-1-13-15,1-1 2 0,1 1 21 0,0-2-10 16,0 2-14-16,0 0 12 0,0 0 1 0,0 0 9 16,0 0-20-16,0 0 10 0,0 0-1 15,0 0-10-15,0 0 18 0,0 0-8 0,0 0 4 16,0 0-12-16,0 0 20 0,1 0-4 16,-2 0-7-16,4 0-2 0,-3 0 7 0,0-1-16 15,0 1 14-15,0-1 10 0,0 1-11 0,0 0 8 16,2 0-8-16,-2-2-11 0,-2 3-29 15,2-3-5-15,0 2-26 0,0 0-30 0,-2 0 10 16,1 0-157-16,1 0-98 0,-2 0 12 0,2-1 32 16,-2-1-1-16,0 1 12 0</inkml:trace>
  <inkml:trace contextRef="#ctx0" brushRef="#br0" timeOffset="113221.14">15361 8020 586 0,'0'0'210'15,"0"0"-36"-15,0 0-18 0,0 0-7 16,-13 0-13-16,13 0 3 0,0 0-14 0,0 0-11 15,0 0 11-15,0 0 3 0,0 0-18 0,0 0-25 16,0 0 3-16,0 0-17 0,0 0-1 16,0 0-13-16,0 0-1 0,16-22 6 0,4 10-21 15,5 3-7-15,-1-2 7 0,5 1-17 0,3-1-21 16,2 1 20-16,4-2-31 0,-4 0-1 16,-1 5-21-16,-1-2-24 0,-3 1-48 15,2 3 9-15,-1-3-123 0,-10 2-116 0,-2-1-5 0,-2 2 12 16,-7-1 21-16,-1 2-6 0,-2 1 32 15</inkml:trace>
  <inkml:trace contextRef="#ctx0" brushRef="#br0" timeOffset="113487.45">15650 7797 439 0,'-3'-2'269'0,"6"-3"-20"16,-1 0-34-16,13-5-48 0,3 1 22 16,7-1-25-16,-1 0-6 0,1 2-4 15,4 2-14-15,3 3-20 0,4 1-26 0,-20 2 7 16,7 0-16-16,27 17-5 0,-29-5-15 0,0 3-3 16,-6 4-11-16,-6 5-4 0,-4 1 4 0,-5-11-26 15,0 3-26-15,-19 24-49 0,6-19-56 16,-1 2 12-16,-1-1-297 0,-5-3-8 0,1 0 52 15,-3-8 37-15,0 5 4 0,1-5 31 16</inkml:trace>
  <inkml:trace contextRef="#ctx0" brushRef="#br0" timeOffset="113639.85">15541 8373 582 0,'2'3'224'16,"-1"-3"-66"-16,1 2-94 0,0 1-7 0,-2-3-199 16,0 0-121-16,0 0-40 0</inkml:trace>
  <inkml:trace contextRef="#ctx0" brushRef="#br0" timeOffset="120105.09">17382 8060 282 0,'0'0'157'0,"0"0"-59"0,0 0-11 0,0 0 13 15,0 0-14-15,0 0-4 0,0 0-8 16,0 0-10-16,0 0-6 0,0 0-6 0,0 0 20 16,0 0-33-16,0 0 6 0,0 0 1 0,0 0-20 15,0 0-4-15,0 0-6 0,0 0-1 16,0 0-1-16,0 0 15 0,0 0-18 0,0 0 11 15,0 0 25-15,0 0-41 0,0 0 21 0,0 0-7 16,0 0 12-16,0 0-11 0,0 0-4 16,0 0-4-16,0 0-18 0,0 0 30 0,0 0-9 15,0 0-18-15,0 0 11 0,0 0-20 16,0 0-4-16,0 0 39 0,0 0 8 0,0 0-19 16,0 0 0-16,0 0-6 0,0 0 3 0,0 0-4 15,0 0 0-15,0 0 16 0,0 0-31 0,0 0 27 16,0 0-12-16,0 0-6 0,0 0-27 15,0 0 23-15,0 0-19 0,0 0 25 0,0 0-6 16,0 0 16-16,0 0 17 0,0 0-29 0,0 0 2 16,0 0-12-16,0 0 33 0,0 0-28 15,0 0 26-15,0 0-33 0,0 0 14 0,0 0 2 16,0 0 6-16,0 0-30 0,0 0 19 0,0 13-12 16,0-13 25-16,0 0-23 0,0 0-23 15,0 0 41-15,0 0-11 0,0 0-7 0,0 0 19 16,0 0-5-16,13 0-1 0,-13 0-29 15,0 0 30-15,0 0-1 0,0 0 3 0,0 0-5 16,0 0 9-16,0 0 7 0,0 0-13 0,0 0-14 16,0 0 19-16,0 0-7 0,0 0-3 15,0 0-4-15,0 0 12 0,0 0-2 0,0 0 4 16,0 0-32-16,0 0 27 0,0 0 5 0,0 0-3 16,0 0-25-16,0 0 36 0,0 0-19 0,0 0 6 15,0 0-10-15,0 0-1 0,0 0 13 16,0 0-1-16,0 0 2 0,0 0-9 0,0 0 0 15,0 0 11-15,0 0-15 0,0 0-12 16,0 13 24-16,0-13-7 0,0 0-5 0,0 0 9 16,0 0-3-16,0 0 7 0,0 0-26 15,15 0-11-15,-15 0 46 0,0 0-8 0,0 0-20 16,0 0 24-16,0 0-6 0,0 0 3 0,0 0-22 16,0 0 2-16,0 0 2 0,0 0-15 15,0 0 25-15,0 0 0 0,0 0-81 0,0 0-3 16,0 0-42-16,0 0-45 0,0 0-132 15,0 0 1-15,0 0-7 0</inkml:trace>
  <inkml:trace contextRef="#ctx0" brushRef="#br0" timeOffset="121595.58">15438 10372 374 0,'0'12'186'0,"0"-12"-24"0,0 0-33 0,0 0 3 16,0 0-13-16,0 0-29 0,0 0 12 0,0 0-41 16,-14 0 17-16,14 0 5 0,0 0-49 15,0 0 13-15,0 0 4 0,0 0-7 0,0 0-2 16,0 0-14-16,0 12 6 0,0-12-10 16,0 0-21-16,0 0 23 0,0 13-12 0,-13 6-33 15,15-15-7-15,1 3 1 0,3 8-79 16,-2-5-104-16,-4 1-107 0,0-11 31 0,0 10 0 15</inkml:trace>
  <inkml:trace contextRef="#ctx0" brushRef="#br0" timeOffset="123039.7">14589 15417 397 0,'0'0'81'16,"0"0"-10"-16,0 0 41 0,0 0-14 0,0 0-10 15,0 0-10-15,0 0 14 0,0 0-45 0,0 0-7 16,0 0-31-16,0 0 6 0,0 0 9 15,0 0-43-15,0 0 45 0,0 0-21 0,0 0 6 16,0 0-3-16,0 0 2 0,0 0-3 16,0 0 53-16,0 0-4 0,0 0-19 0,0 0 13 15,0 0 6-15,0 0 7 0,0 0-44 0,0 0 30 16,0 0-3-16,0 0 19 0,0 0-23 16,0 0 6-16,0 0 12 0,0 0-20 0,0 0-18 15,0 0 11-15,0 0 15 0,0 0-12 0,0 0-20 16,0 0 27-16,0 0-16 0,0 0-6 15,0 0 9-15,0 0-2 0,0 0-21 0,0 0 4 16,0 0 18-16,0 0-13 0,0 0-9 0,0 0-3 16,0 0 14-16,0 0-11 0,0 0-6 0,0 0 3 15,0 0 16-15,0 0-35 0,0 0 17 16,0 0-3-16,0 0 15 0,0 0-3 16,0 0 1-16,0 0-3 0,0 0 11 0,0 0-19 15,0 0-9-15,0 0 14 0,0 0 11 0,0 0-13 16,0 0-5-16,0 0-5 0,0 0 2 15,0 0 22-15,0 0-25 0,0 0-19 0,0 0 25 16,0 0-6-16,0 0-23 0,0 0 13 0,0 0-54 16,0 0 6-16,0 0-20 0,0 0-87 15,0 0-51-15,-14 0-95 0,14 0 21 0,0 0 14 16,0 0 28-16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9:51:10.1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25172 4209 272 0,'14'0'305'0,"-14"-12"-40"0,0 12-19 0,14-24-39 16,-16 18-21-16,2 1-12 0,-2-1-29 16,0 1 3-16,-5-7-7 0,-2-1-26 0,1 8-7 15,-1 1-3-15,1 4-28 0,8 0 10 0,-15 0-16 16,-3 0-10-16,-22 15-3 0,18-6-8 16,3 1 7-16,-4 5-7 0,0-3 13 0,6 3-11 15,0 1-9-15,4-1-2 0,0-1 14 0,4 0-10 16,2-2-2-16,3-1-1 0,3-1 17 15,1-10-15-15,0 11 2 0,13 9-3 0,-3-11 13 16,3-1-31-16,2 1 13 0,-1-4 1 0,0 0-13 16,3 2-11-16,-2-2 19 0,0 2-16 15,-6-3 2-15,-1 2-13 0,-2 1 13 0,3 2-12 16,-5-1 19-16,-1 1-8 0,-2 0-7 16,-1-9-3-16,0 12 3 0,-12 16-10 0,1-11 6 15,-1-2-14-15,-2-1 27 0,-2 2-15 0,0 0 8 16,-1-2-19-16,-3-1 0 0,5 3 24 15,1-5-3-15,3-2-14 0,3-2-9 0,0-2 4 16,3 0 18-16,1-1-24 0,2-2-3 0,1 1 12 16,0-1 7-16,1-2-11 0,0 0 1 15,0 0-8-15,0 0-3 0,15 13 29 16,-1-7-13-16,0 2 4 0,3-2 1 0,-3 3-12 16,1 0 19-16,-2 0-2 0,1 5-15 0,-3-3 36 15,0 6 0-15,0-5-28 0,-2 3 21 16,-4-5-2-16,2 9-4 0,-5-5-2 0,0-3-1 15,-2-11-5-15,0 14 4 0,0 2 11 16,-12 13-2-16,7-14-2 0,-4 0-2 0,1 2 21 16,-1 0-21-16,-1 2 12 0,-1-1-21 0,-2 3 22 15,0 0-16-15,-1 3 9 0,0 1-15 16,-1 4-3-16,1 0 17 0,-1 0-11 0,4-3 4 16,0-2-1-16,0 1-3 0,5 0-1 15,-2-5 0-15,4-1-3 0,0-2-54 0,4-11-30 16,0 1-16-16,0 0-32 0,21 8-37 0,-5-11-63 15,3-3 21-15,1-1-297 0,-10 0 45 16,6 0 39-16,23-12 42 0,-17 7 29 0,0 1 2 16,-2-4-5-16,3 2 77 0,-2-1-13 15</inkml:trace>
  <inkml:trace contextRef="#ctx0" brushRef="#br0" timeOffset="1193.33">25664 4770 465 0,'0'0'299'16,"0"0"-37"-16,-13 0-35 0,13 0-25 0,0 0 2 15,0 0-31-15,0 0 4 0,0 0 3 0,0 0 14 16,0 0-21-16,0 0-13 0,0 0 13 16,-8 25-40-16,24-23-6 0,-1-1-11 0,5 2-19 15,3-1-1-15,0-1-21 0,3-1-35 0,-4 2-17 16,1-1-57-16,-12-1-54 0,4 0-42 16,3 0-40-16,0 0 16 0,0 0-209 0,-3 0-55 15,-1 0 24-15,-3 0 23 0,0 0 40 16,-2 0 37-16,5 0-21 0</inkml:trace>
  <inkml:trace contextRef="#ctx0" brushRef="#br0" timeOffset="4393.98">25830 4844 696 0,'-14'0'227'0,"-14"-25"-12"16,17 15-16-16,4-1-40 0,2 1-9 16,2 2-19-16,3-1 3 0,0 9-11 0,0 0-19 15,0-8-15-15,0 8-7 0,0-6-6 16,0 6-6-16,0 0 13 0,9-6 1 0,-9 10-14 15,-1 1 19-15,2 1-4 0,-2 14-10 0,1-11-2 16,0 3-13-16,0 2 17 0,0 3-24 16,0-2 8-16,0-3-24 0,0-2 3 0,0 0 6 15,0-1-15-15,0-3 6 0,0-6 5 0,-9 16-4 16,9-16 6-16,0 0-8 0,0 3-26 16,1-6-22-16,1 0 3 0,0-2-6 0,5-9 12 15,-2-1-17-15,-2-2 6 0,1-1 6 16,0-2 2-16,1 2-5 0,-3-1-6 0,3 3 5 15,-4 4 24-15,0 3-5 0,-1 9-9 0,0 0 0 16,-3-7 10-16,1 10 17 0,-2 3 3 0,-1 8-5 16,-5 4-5-16,4 3 7 0,0-2 1 15,1-1 14-15,-1 0-9 0,4-1-9 0,1-3 4 16,1-2-2-16,0-12-7 0,0 8 5 16,0-1-1-16,0 0 25 0,0-7-37 0,13 13 25 15,-9-11-52-15,-1-2-17 0,2 0-35 0,-1-2 2 16,0 0-36-16,1-2-14 0,5-5-25 15,-2-3-7-15,-1-3-18 0,1-1 16 0,-2 2-23 16,1-3-7-16,-1-1-11 0,-5 1 14 16,-1 10 4-16,0-4 59 0,0 2 53 0,0-3 13 15,-16-10 4-15,8 15 53 0,-1 3 18 0,0 2-8 16,-2 1 17-16,-8 1-9 0,8 0 5 16,-5 0 16-16,0 0-27 0,-18 12-12 0,19-6 25 15,4 1-26-15,-3-1 19 0,2 2-4 0,1 1-3 16,5-4 0-16,1 2-5 0,1 0-7 15,4-2 17-15,0 1-5 0,0-6-4 0,0 0-7 16,0 7-5-16,20 10-23 0,-11-15 2 0,0 1 2 16,0 0 2-16,1-3-166 0,-10 0-127 15,9 0-30-15,-2 0 19 0,6 0 13 0,-1 0-6 16</inkml:trace>
  <inkml:trace contextRef="#ctx0" brushRef="#br0" timeOffset="4526.27">25775 4758 269 0,'-2'0'202'16,"0"1"-19"-16,1 1-18 0,-2 0-36 16,1 2-21-16,0 1-1 0,1 1-14 0,0 0-50 15,1-1-4-15,0 1-90 0,0-1-106 0,2 1-139 16,-2-6 8-16,0 0 1 0</inkml:trace>
  <inkml:trace contextRef="#ctx0" brushRef="#br0" timeOffset="4653.61">25828 4853 275 0,'0'0'218'0,"-2"0"-66"0,2 0-21 16,0 0-123-16,-1-3-128 0,1 2-177 0</inkml:trace>
  <inkml:trace contextRef="#ctx0" brushRef="#br0" timeOffset="6541.17">26422 4664 474 0,'0'0'266'0,"0"0"-39"0,-14 0-12 16,14 0-21-16,0 0-18 0,0 12 0 16,0-12-2-16,0 0-16 0,0 0-9 0,0 0-9 15,-13 0-12-15,13 0-20 0,0 0 15 16,0 0 10-16,0 0-16 0,0 0-12 0,0 0-15 15,0 0 16-15,9 20-2 0,13-18-27 0,-1 0-10 16,-2-2 6-16,3 0-10 0,-4 0-26 16,6 0-23-16,-14 0-23 0,5 0-35 0,0 0-44 15,1 0-68-15,-1 0 14 0,-2 0-239 0,-3 0-60 16,-2 0 31-16,-1 0 37 0,3-12 39 16,-7 12 21-16,0-3 14 0,-2 1-37 0</inkml:trace>
  <inkml:trace contextRef="#ctx0" brushRef="#br0" timeOffset="6973.32">26894 4593 592 0,'-3'-2'317'0,"0"-1"-11"15,0 1-29-15,-1 0 1 0,0-1-46 0,1-1 9 16,-2 0-51-16,3-1-27 0,0 2-3 16,1-2 15-16,0 1-38 0,2 1-5 0,2-1-32 15,-3 4 6-15,14-13-35 0,-5 6 21 0,2 4-40 16,0 1 21-16,-11 2-35 0,13 0 19 0,18 10-27 16,-15-2 7-16,-1 5-10 0,-4-2-7 0,-2 2-7 15,2 1 10-15,-2 1-12 0,-9-3-11 16,1-1 11-16,-1-2-5 0,0 3 7 0,-11 10 16 15,3-8-10-15,0-2-18 0,-2 1 7 16,1-2-20-16,-3-1 28 0,0-2 14 0,2-2-37 16,-4-1 1-16,5-2 6 0,2 0 13 15,0 1-10-15,3-4 10 0,0 3 5 0,2-3-31 0,-1 2 19 16,2-1-3-16,1 0-7 0,0-1 18 16,0 0-31-16,0 0-17 0,14 0-26 0,-7-1-13 15,-1 0-33-15,15-1-27 0,-12 2-36 0,30-6 16 16,-13 2-166-16,1 0-110 0,-1 1 23 15,1 0 21-15,0-3 33 0,-1 3 31 0,1 0 16 16,-1 1-1-16</inkml:trace>
  <inkml:trace contextRef="#ctx0" brushRef="#br0" timeOffset="7173.27">27436 4717 669 0,'1'3'371'0,"-2"-2"-47"0,0 2-46 15,0 1 16-15,-1 0-37 0,0 2-31 0,-3 12-25 16,1 1-1-16,1 2-22 0,-2 0-19 16,1 3-14-16,-1 0-16 0,-1-5-42 0,1 1-41 15,1-3-40-15,1-2-51 0,-2-2-64 0,3-3 9 16,0-6-336-16,0-2 9 0,2-2 28 0,0-2 26 16,1-1 52-16,0-2 17 0,1 0-18 15,5-13 4-15</inkml:trace>
  <inkml:trace contextRef="#ctx0" brushRef="#br0" timeOffset="7399.97">27562 4675 425 0,'4'-1'433'0,"1"0"-65"16,1-1-43-16,2 2-27 0,7-4-47 0,0 3-28 15,-4 0-46-15,-2 1 6 0,6 0-49 16,1 0-62-16,-1 0-31 0,-2 0-34 0,0 0-50 16,-2 0-84-16,4 0 13 0,-1 0-187 15,16-9-103-15,-15 3 48 0,0 2 6 0,0-2 48 16,-1-2-33-16,-1 1-1 0</inkml:trace>
  <inkml:trace contextRef="#ctx0" brushRef="#br0" timeOffset="7655.75">27969 4480 274 0,'-2'-2'450'16,"0"-1"-102"-16,2 5-12 0,1-1-43 15,-1 2 17-15,4 3 8 0,1 11-11 0,-3 0-38 16,-1 5-21-16,6 0-20 0,-3 0-34 15,-2 0-25-15,4 1-1 0,-5 0-22 0,0-3-42 16,0-1-60-16,5-1-6 0,-2-2-152 16,-2-5-45-16,5 3 16 0,-2-11-325 15,-1 0-10-15,-4-3 60 0,0 0 19 0,8 0 13 16,-2 0 53-16,14-13 24 0,-6 6 7 0,-1-2-6 16</inkml:trace>
  <inkml:trace contextRef="#ctx0" brushRef="#br0" timeOffset="7860.8">28336 4688 354 0,'2'4'447'0,"-2"2"-53"16,0-1-27-16,1 2-49 0,-1 0-16 0,-3 12-20 16,3-9 0-16,0 3-52 0,-12 23-32 15,6-17-6-15,1 3-67 0,-2-1-18 0,4-1-11 16,-1-2-121-16,1-2-35 0,-1-2-82 0,3-2 14 15,0-4-300-15,1-8-2 0,0 0 22 0,2 5 33 16,0-3 12-16,1-4 54 0,-1 2-1 16,0 0 30-16</inkml:trace>
  <inkml:trace contextRef="#ctx0" brushRef="#br0" timeOffset="8556.15">28593 4642 491 0,'-2'5'302'0,"2"2"-19"0,0-2-27 16,0 2-4-16,2 11-23 0,-2-18 28 16,0 9-63-16,9 8 29 0,-4-11-44 0,1-1-9 15,6 2-25-15,-1-1-20 0,0-3-3 16,-1-1-12-16,-10-2-11 0,9 0-6 0,6 0-6 16,16-14-19-16,-14 9 0 0,-4-5-8 0,-3 2-17 15,1-2-2-15,-7 1-8 0,-1 1-22 0,1 0 21 16,-1 0-10-16,-3 3 6 0,0-2-2 15,0 7-17-15,0 0 4 0,0-7 13 0,-11-5-35 16,0 5 27-16,2 0-8 0,0 2-11 16,-11 3 19-16,7 1-12 0,3 1-25 0,-1 0-45 15,-2 0-11-15,3 0-30 0,-7 11-29 0,10-8-48 16,3 1 17-16,1-3-226 0,0 4-59 0,2-4 50 16,1 1 18-16,1-1 41 0,2 1 19 15,1-1 17-15,-1-1 10 0</inkml:trace>
  <inkml:trace contextRef="#ctx0" brushRef="#br0" timeOffset="8956.72">29057 4696 736 0,'1'2'317'16,"0"0"8"-16,0 0-69 0,-1 1 10 0,1 4-35 16,-2-2-26-16,1 14 36 0,0-9-16 0,0 3-28 15,-12 23-18-15,6-14-43 0,1 0-9 16,0 4-14-16,0-5-52 0,1-3-51 16,-1-2-63-16,1-2-60 0,0-5-40 0,1-2 13 15,2-2-323-15,1-5 30 0,0 0 59 0,3-1 27 16,0-1 31-16,6-7 9 0,2 1 9 0,3-5 18 15</inkml:trace>
  <inkml:trace contextRef="#ctx0" brushRef="#br0" timeOffset="9327.7">29489 4429 560 0,'9'17'401'0,"-1"0"-69"16,-1 4-23-16,3 1 6 0,-4-1-51 0,-1 2-38 15,3-2-25-15,-3-1-25 0,0-3-39 16,0 0 7-16,-1 0-39 0,-1-2 4 0,-2-4-76 16,2-1-35-16,0-3-42 0,0-1-58 0,0-3 10 15,1-1-329-15,3-1 13 0,-3 0 27 16,-4-1 8-16,0 0 48 0,7 0 13 0,-7 0 1 15</inkml:trace>
  <inkml:trace contextRef="#ctx0" brushRef="#br0" timeOffset="9551.3">29918 4694 887 0,'9'9'311'16,"0"-2"-21"-16,-5 0-49 0,0 0-22 16,2 6-31-16,-4 0-5 0,-2-13-22 0,0 14-15 15,0 2-35-15,0 0-42 0,-12 16-32 0,5-14-76 16,1-4-43-16,-1-2 7 0,2-2-305 0,3-5-7 16,2 0 55-16,0-3 6 0,0 0 0 15,0-3 33-15</inkml:trace>
  <inkml:trace contextRef="#ctx0" brushRef="#br0" timeOffset="9899.22">30214 4526 804 0,'12'-10'384'0,"-3"-1"-50"15,2 2-44-15,3 0-13 0,-1 0-33 16,-1 2 10-16,1 2-39 0,1 2-14 0,-4 3-27 16,-10 0-17-16,14 0-22 0,13 12-24 15,-15-2 0-15,-1 2-16 0,-3 3-4 0,-2 2-11 16,0 2-7-16,-4 0 3 0,-2 1-7 0,0-9-9 16,0 4-34-16,-16 18 23 0,9-15-16 15,1-3 6-15,-4 3 5 0,2-3-3 0,3-3-5 16,1-4-34-16,0 0 10 0,1-2-14 15,1-2 0-15,2-1-61 0,0-2-14 0,0-1-42 16,0 0-23-16,0 0-27 0,0 0-39 0,13 2 20 16,-6-3-141-16,-1 0-123 0,11-4 48 15,-5 2 25-15,4-1 25 0,-2 2 21 0,2-2 28 16,-1 0-11-16,-1 3-5 0</inkml:trace>
  <inkml:trace contextRef="#ctx0" brushRef="#br0" timeOffset="10246.66">30756 4723 473 0,'0'4'407'0,"2"1"-81"16,0 0-54-16,-2 1-8 0,0 1-21 0,1 13-35 15,-1-10-17-15,0 2-20 0,0 6-3 16,-9 18-40-16,4-17-25 0,1 0-53 0,-1-2-35 15,0-2-42-15,3-3-54 0,0-3 8 0,0-4-283 16,2 0-52-16,0-3 48 0,0-2 11 16,0 0 25-16,6-1 13 0,-3-2 18 0</inkml:trace>
  <inkml:trace contextRef="#ctx0" brushRef="#br0" timeOffset="10667.23">30875 4446 357 0,'11'-11'409'15,"3"0"-59"-15,-1 1-56 0,1 2 24 0,-5 2-42 16,0 5-28-16,2-1-50 0,-2 2-16 16,-2 0-19-16,20 10 3 0,-11 3-11 0,-1-1-26 15,-3 2-8-15,1 3-13 0,-6 1-13 16,-1 0-19-16,-1 1-1 0,-4 1-6 0,-1-3-8 15,0-9-6-15,0 4-6 0,0 0-7 16,-12 14-8-16,10-17-9 0,-1-1-29 0,1-2 19 16,0-2-9-16,0-1-12 0,0 0 11 0,1-1-9 15,1-1-25-15,-1-1-9 0,0 0-25 0,1-1-8 16,1 0 1-16,1-1 12 0,0 2 0 16,2-3-4-16,1 2 16 0,1 1 4 0,1-1-3 15,0 1 8-15,-1 2 20 0,1-2 9 0,16 12 18 16,-14-7-3-16,4 4 20 0,-4 2-9 15,0 1 26-15,-2 2 7 0,-4-2-1 0,-3-2-17 16,2 0 25-16,-2-10-36 0,0 9-4 0,0-2-9 16,-14 14-17-16,5-11-41 0,-2 2-38 15,-3-6-76-15,3-4 13 0,1-1-289 16,10-1 31-16,-10 0 31 0,3 0 6 0,7 0 11 16,-16-13 39-16,18 9 30 0,1-2 19 0</inkml:trace>
  <inkml:trace contextRef="#ctx0" brushRef="#br0" timeOffset="10819.52">31511 4748 692 0,'5'1'501'0,"-1"-1"-80"0,0 1-60 16,-1-1-59-16,2 0-37 0,-1 1-133 16,0-1-76-16,-1-1-105 0,1-1 4 0,0-3-348 15,-1 3 26-15,10-7 24 0,-4 3 15 16,7 0 32-16,-3-3 7 0</inkml:trace>
  <inkml:trace contextRef="#ctx0" brushRef="#br0" timeOffset="10932.82">31819 4717 816 0,'4'0'304'0,"2"0"-102"16,-2 0-100-16,0-1-12 0,3-1-409 15,9-4 18-15,-1-2 12 0,1 4 2 0</inkml:trace>
  <inkml:trace contextRef="#ctx0" brushRef="#br0" timeOffset="11080.72">32336 4734 621 0,'4'2'509'0,"2"-1"-106"0,-4-1-52 16,2 2-46-16,-2-2-152 0,3 1-69 0,-3-2-112 15,4-1 2-15,-4-1-351 0,2 1 11 16,6-6 46-16,-5-1 21 0,4-4 1 0,0-3 40 15</inkml:trace>
  <inkml:trace contextRef="#ctx0" brushRef="#br0" timeOffset="11545.46">32545 4280 484 0,'-4'-5'492'15,"6"0"-75"-15,0-1-50 0,4-1-64 0,-3 0-1 16,6-1-60-16,-2-1-4 0,3 1-12 0,5 0-25 16,0 0-21-16,1 2-32 0,2 3-18 15,0 2-21-15,3 1-12 0,-11 0-26 0,7 0 6 16,14 18-1-16,-14-6 9 0,-5 3-19 0,-1 5-19 16,-2 1 3-16,-7 2-11 0,4-1 7 0,0 5-7 15,0-3 5-15,-6 0-13 0,0-3 1 16,2-1-20-16,-2-10 11 0,0 5-19 0,0 2-22 15,0-1 27-15,0 1 0 0,-14 15-2 0,8-25-6 16,3 4-12-16,3-4 13 0,-6-1-14 16,0 0 8-16,-1 0 18 0,0-3-18 0,0 2-4 15,1 0 2-15,1-1 18 0,-2-3-20 0,6 5 1 16,1-6-22-16,0 8 3 0,0-1 2 16,0 0 3-16,14 7 16 0,-3-6 1 0,-3 2 1 15,1-1 23-15,0-1 13 0,-1 3 4 0,2-1 13 16,1 4-5-16,-2 2-5 0,3 0-2 15,-4 6 10-15,1-3-9 0,1 1-6 0,-2 0 0 16,1 0-2-16,-3-4-43 0,-2 5 0 0,-4-9-122 16,0 3-65-16,-21 17-73 0,-6-18 27 15,-4-4-242-15,-10-5 21 0,-2-1 54 0,-1-4-2 16,21 0 35-16,-15 0 21 0,-14 0 58 0,-67-10-2 16,40 3 29-16,-6 0-20 0</inkml:trace>
  <inkml:trace contextRef="#ctx0" brushRef="#br0" timeOffset="12398.72">25398 4509 282 0,'0'0'426'0,"0"0"-57"0,0 12-61 15,0-12-50-15,0 0-17 0,0 0-23 0,0 0-27 16,0 0 1-16,0 0-48 0,0 13-47 0,-26 2-37 16,27-15-73-16,-1-1-80 0,2 0 10 0,0-1-331 15,1-2 27-15,2 1 23 0,6-6 43 0,-1 1 9 16,3-4-6-16</inkml:trace>
  <inkml:trace contextRef="#ctx0" brushRef="#br0" timeOffset="12552.13">25622 4520 570 0,'2'1'360'0,"1"2"-34"16,-2-3-60-16,0 1-18 0,1-1-40 15,1 1-35-15,-2-1-57 0,1 0-105 16,-1-1-87-16,-1 0 5 0,2 1 8 0,-1-3 5 16,1 2-301-16,1-3 20 0,0 1 29 0,1-1-3 15,1 4-2-15</inkml:trace>
  <inkml:trace contextRef="#ctx0" brushRef="#br0" timeOffset="12666.93">25804 4530 367 0,'4'2'392'0,"0"-1"-53"15,0 1-65-15,0-1-30 0,-1 1-70 16,0-2-119-16,1-2-6 0,1 0-397 0,1 1-5 16,-1-2 17-16,12-3 11 0</inkml:trace>
  <inkml:trace contextRef="#ctx0" brushRef="#br0" timeOffset="12819.99">26301 4526 374 0,'5'3'490'0,"-2"-2"-57"16,1 0-70-16,-2-1-31 0,1 1-43 16,1 0-149-16,-1-3-116 0,1 0-1 0,0-1-374 15,1 1-33-15,-1-1 23 0,-2 0 26 0,1 1 12 16,0-2 4-16</inkml:trace>
  <inkml:trace contextRef="#ctx0" brushRef="#br0" timeOffset="16751.63">25998 5395 209 0,'0'0'212'0,"0"0"-82"0,-16 41-9 15,22-24 19-15,3-4-29 0,5-1 14 0,2 0-1 16,6-3-13-16,1-1-13 0,3-2-15 16,1 1 7-16,4-3-21 0,-17-4 4 0,11 0-9 15,3 0-6-15,5 0-10 0,40-13-1 16,-27 4-7-16,0 1-13 0,7-4-26 0,8 2 26 16,-1 0-30-16,1-3-7 0,2-2 24 15,-2 2-12-15,0 1-9 0,2 2 14 0,-6-1-13 16,3 2 10-16,-3 1-7 0,-1 3 11 0,-3 0-2 15,-3 1 0-15,2 1-19 0,0 3-11 16,-4 0 22-16,0-2 14 0,-2 1 3 0,2 1-20 16,-4-1 7-16,0 0-9 0,-3-2 36 15,2 3-7-15,-4-2-5 0,1 0 6 0,-2 1-20 16,-2-1 20-16,-2 2-5 0,-18 0-4 16,10 0 7-16,1 0-15 0,0 0-20 0,19 10 14 15,-24-6-34-15,-3-1-21 0,-2 2-4 0,2 0 26 16,-4-2 3-16,4 0 2 0,1 0-17 0,1 0 3 15,1-1-48-15,3-2 13 0,2 0-27 16,2 2 7-16,0-2 15 0,0 2 20 0,5 0 10 16,-2 2-16-16,-2 1 12 0,0-1 10 15</inkml:trace>
  <inkml:trace contextRef="#ctx0" brushRef="#br0" timeOffset="16850.25">28616 5426 1094 0,'41'6'33'0,"6"0"-30"0,-1-5-1 0,1 5 64 16,4-5-5-16,4 2 27 0,2-2-3 15,-28-1-2-15,18 0-6 0,7 0-3 16,64-12-23-16,-54 9-30 0,-3-2-18 0,5 1-3 15,-2-4-193-15,0 1-155 0,0-1 58 0,-2 0-7 16,-2-1-18-16</inkml:trace>
  <inkml:trace contextRef="#ctx0" brushRef="#br0" timeOffset="16951.52">30554 5306 374 0,'-3'-3'-31'0</inkml:trace>
  <inkml:trace contextRef="#ctx0" brushRef="#br0" timeOffset="17820.33">26688 3303 224 0,'-13'13'206'0,"13"-13"-34"0,0 0-42 15,0 0 5-15,0 0-21 0,0 0-18 0,-14 0 2 16,14 0-1-16,0 0-12 0,0 0 17 0,0 0 1 16,0 0-19-16,0 0 8 0,0 0-13 15,0 0-24-15,18 14 19 0,-2-14-26 0,-5 0 5 16,23-9-13-16,-8 4-2 0,2-2 2 15,1 1-6-15,-1 0-6 0,-3 3-3 0,0 1-1 16,-1-2 6-16,-2 1-11 0,-9 3-9 16,-1 0-10-16,-12 0-1 0,8 0-9 0,-8 0 13 15,14 10-9-15,-13-4 10 0,-3-2-13 0,-3 12 4 16,-4-2 1-16,-4 1 13 0,-1 2-12 16,-2-2 9-16,0-1-6 0,-1 3 5 0,-3 0-11 15,2-2 16-15,0 0 4 0,-1 0-16 0,0 2 10 16,2-4-9-16,2-1 8 0,2 2-4 15,0-3-16-15,3-2 15 0,3-1 5 0,0-1-2 16,3-5 11-16,0 3-18 0,2-3 5 16,1 1 6-16,0 1 2 0,1-4 2 0,0 0 0 15,0 0-11-15,15 7-13 0,4-4 16 0,2-3-3 16,4 0 11-16,-12 0-19 0,8 0-18 16,6 0-21-16,3 0 5 0,37-10-89 0,-31 3-84 15,2 2 19-15,-2-5-189 0,-1 4 22 16,-4-2 11-16,0 1 3 0</inkml:trace>
  <inkml:trace contextRef="#ctx0" brushRef="#br0" timeOffset="17967.22">27414 3534 322 0,'3'0'191'0,"-2"0"-19"15,1 1-51-15,-1 1-20 0,0-2-12 16,0 1-53-16,1-1-42 0,-1 2-39 0,-1-2-40 15,2 0-79-15,-1 0 13 0,0-1-213 0</inkml:trace>
  <inkml:trace contextRef="#ctx0" brushRef="#br0" timeOffset="22479.78">28547 2385 397 0,'0'0'196'0,"0"0"-13"0,0 0-19 0,0-12 0 16,0 12-27-16,0 0 0 0,0 0-22 0,0 0-13 15,0 0-5-15,0 0-17 0,0 0 3 0,0 0-1 16,0 0-20-16,0 0 5 0,0 0 2 15,-4 7 21-15,4 2-20 0,0 1 8 0,0 8 8 16,0 3-18-16,0 5 13 0,0 0-22 16,0 2 0-16,0 0-11 0,0-1 3 0,0 1 3 15,0-2-12-15,6 22-12 0,-6-25-8 16,5-2 1-16,-4-2 1 0,0-7-9 0,-1 0 4 16,0-12 12-16,0 8-17 0,0-1-25 15,0 0-7-15,0-7-15 0,0 5-28 0,0-5-23 16,0 0-34-16,0 0 11 0,2 9-74 0,-3-11-78 15,1 0-88-15,0-2 23 0,-2 0 24 16,1-1 17-16,-1 1-63 0,-1-2-9 0</inkml:trace>
  <inkml:trace contextRef="#ctx0" brushRef="#br0" timeOffset="22824.2">28304 2566 220 0,'-3'0'317'16,"1"-2"-52"-16,0 2-22 0,2 0-43 0,0-1-5 16,4 0-6-16,1 0-13 0,4 0 2 0,12-2-12 15,2 1-26-15,6-1-11 0,1-2-5 16,3 2-12-16,-3-2-11 0,1 3-8 0,2-3-17 15,1 1 4-15,2 1-21 0,-5-1-8 0,3 1 18 16,-3-1-23-16,1 0-11 0,-2 0 6 16,-5 1-22-16,-2 1-1 0,-3 2-9 0,-3-5-9 15,-5 1-31-15,-3 3-7 0,-1 1-4 0,-8 0-26 16,0 0 2-16,0 0-5 0,0 0-16 16,0 0-22-16,10 7-15 0,-10-9 13 0,-3 4-99 15,1-2-111-15,0 0 23 0,0 0-92 16,-1 0 3-16,0-2 10 0,-1 2-10 0</inkml:trace>
  <inkml:trace contextRef="#ctx0" brushRef="#br0" timeOffset="24059.48">30268 2439 403 0,'0'0'293'0,"0"0"-61"16,0 0-34-16,0 0-17 0,0 0 0 0,0 0-6 15,15 0 1-15,-15 0-10 0,26 8-6 0,-16 7-6 16,2 2-1-16,0 0-20 0,1 2-16 15,-2 0 0-15,1 1-16 0,5-1-24 0,-5-1 3 16,-1-2 0-16,0-3-8 0,-1 1-12 16,0 0-10-16,-1-2 4 0,-3-4 4 0,0-4-44 15,-2 1-16-15,-3-2-33 0,3-1-31 0,0 0-29 16,-2-2-46-16,-2 0 13 0,0 0-44 16,0 0-53-16,8-12-62 0,-8 5-117 15,0 2 26-15,-3-12 26 0,3 8 17 0,0-5 7 16</inkml:trace>
  <inkml:trace contextRef="#ctx0" brushRef="#br0" timeOffset="24247.48">30484 2504 380 0,'-2'-13'222'16,"2"3"11"-16,0 1-20 0,0 1 4 0,0 2-16 16,0 6 10-16,0 0-12 0,0-7-31 0,0 7-17 15,0-8-24-15,0 8-26 0,0 0 34 16,-7-5-12-16,3 7 8 0,2 3-23 0,-8 10 7 16,1 1-16-16,-1 2 0 0,0-2-27 15,3 4 6-15,-2-4-27 0,1 3-10 0,-1-3 3 16,2-1 10-16,0-1-45 0,-1-3-32 0,2-1-51 15,2-3-33-15,2-1-33 0,0-2 12 16,0-1-161-16,2-3-145 0,0 1 31 0,0-1-12 16,0 0 26-16,0 0 18 0,0 0 16 15</inkml:trace>
  <inkml:trace contextRef="#ctx0" brushRef="#br0" timeOffset="24441">30262 2539 480 0,'-4'-1'317'0,"2"-2"-24"16,0 3-25-16,1-1-11 0,-1 1-31 0,2 0-12 16,3-4-39-16,1 4 9 0,4 0-42 0,15-3-20 15,2 3-1-15,-1-5-23 0,3 3-26 0,4 0-24 16,-6-1-33-16,-2 1-30 0,0-1-48 16,-13 3-39-16,4 0 7 0,0 0-177 0,-3 0-132 15,0 0 25-15,-11 0 27 0,11 11 20 0,-11-8 16 16,-4 0 5-16</inkml:trace>
  <inkml:trace contextRef="#ctx0" brushRef="#br0" timeOffset="25957.29">28693 3319 287 0,'0'13'213'15,"0"-13"-30"-15,0 0-18 0,-13 0-25 0,13 0-26 16,0 0 29-16,0 0-28 0,0 0 10 0,0 0 11 15,0 0-28-15,0 0-7 0,0 0 7 16,0 0-4-16,0 0-19 0,0 0 6 16,0 0-14-16,0 0-1 0,0 0 8 0,-15 0-12 15,15 0-14-15,-16 13 0 0,16-13 1 16,0 0-6-16,0 0-13 0,-1-1 2 0,2 1 0 16,-1 0 16-16,-2 1-12 0,2-2 7 0,0 2-15 15,0-2 11-15,-1 2 5 0,1-1-16 16,0 0-4-16,-1 0-3 0,0 0 9 0,1-1-1 15,-2 0-9-15,2 1 8 0,-3 0-10 16,3 0 6-16,-1-1-21 0,0 1 22 0,-2-1-17 16,2 1 14-16,0 0-25 0,0 0 5 0,-1 0 12 15,1-3-1-15,-1 3-5 0,1-1 11 16,0-1-14-16,0 2 6 0,-1 0-3 0,1 0 2 16,0-1-4-16,0 1 13 0,0-1-2 0,0 1-7 15,0 0 3-15,1 0 11 0,-2 0-5 0,1 0 2 16,0 0-12-16,-1 0 17 0,1 1-2 15,0-2-16-15,1 1 16 0,0 0-25 0,-1-1 1 16,1 0-3-16,-1 0 2 0,0 2 33 16,1-2 6-16,-1 1-6 0,0 0 9 0,1 0-13 15,0 0-3-15,-1-1-15 0,1 1 5 0,-1 0-10 16,1-1 16-16,0 1-11 0,-1 0 0 16,2 0-6-16,-1-1 9 0,0 2-13 0,0-1-2 15,0 0-15-15,0 1 29 0,0-1-14 16,-1 0 9-16,1-1-21 0,0 1 12 0,1 0 0 15,-2 0 10-15,2-1-34 0,-2 2 24 0,2-3-12 16,-2 2 12-16,1 0 2 0,-1 0-19 0,1 0 10 16,0 0 14-16,0-1-17 0,-1 1-14 15,1 0 5-15,0 0 31 0,0 1-16 0,-1-2 5 16,1 1 2-16,0 0 5 0,0 0-16 0,0 0-3 16,1 0-13-16,-2-1 4 0,1 1 19 15,0 0-13-15,0 1 17 0,1-1-8 0,0 0 3 16,0 0 3-16,1-1-12 0,2 2-8 15,-1-2 23-15,4 0-3 0,1-1-3 0,9 2 12 16,-6 0-4-16,5 0-1 0,25-8-12 16,-15 7-16-16,0-1 19 0,-2 1 3 0,-1-2-12 15,-2 1 1-15,-3 2 8 0,-2 0 0 0,-5 0 2 16,-2 0 2-16,-1 0-16 0,-2 0 21 16,-6 0-39-16,0 0 38 0,0 0-13 0,7 0 5 15,-7 0-12-15,7 0 11 0,-7 0-3 0,7 0 7 16,-7 0-15-16,0 0 25 0,7 0-14 15,-7 0-3-15,0 0-22 0,0 0 24 0,6 0-7 16,-6 0 15-16,0 0-11 0,0 0 10 16,0 0-15-16,0 0 2 0,0 0 3 0,0 0 0 15,10-5-43-15,-10 5-28 0,2 0 14 16,-2 0-18-16,0 0-10 0,-1-2-46 0,0 4-12 16,-1-2-26-16,0 0-30 0,0 0 20 0,0 1-99 15,-1-1-105-15,1 1 29 0,-3-1 28 16,1 1-67-16,-1-1 14 0,5 0 27 0,-5 0 15 15,2 0 32-15</inkml:trace>
  <inkml:trace contextRef="#ctx0" brushRef="#br0" timeOffset="27699.47">28815 3609 310 0,'0'0'233'0,"0"0"-41"0,0 0-34 16,0 12-16-16,0-12-7 0,0 0-15 15,0 0-27-15,0 0-4 0,0 0 3 0,0 0-25 16,0 0 9-16,0 0-14 0,0 0 1 16,0 0-12-16,0 0-10 0,0 0 2 0,0 0 1 15,0 0-12-15,0 0-1 0,0 0 2 0,0 0 1 16,0 0 6-16,0 0-12 0,0 0 2 0,0 0 14 16,0 0-23-16,0 0 3 0,0 0 2 15,0 0-1-15,0 0 8 0,0 0-11 0,0 0 4 16,0 0 7-16,0 0-3 0,0 0-12 15,0 0 8-15,0 0-19 0,0 0 20 0,0 0-16 16,0 0 11-16,0 0-14 0,0 0-7 0,0 0 8 16,0 0 5-16,0 0-8 0,0 0 9 15,0 0-6-15,0 0-1 0,0 0-5 16,0 0 10-16,0 0-14 0,0 0 2 0,0 0-10 16,0 0 8-16,0 0 0 0,0 0-3 0,0 0 14 15,0 0-11-15,0 0 2 0,0 0 10 16,0 0 1-16,0 0-11 0,0 0 7 0,0 0-6 15,0 0-13-15,0 0 11 0,0 0-9 0,0 0 15 16,0 0 5-16,0 0-11 0,0 0 1 16,0 0-5-16,0 0 12 0,0 0-8 0,0 0 7 15,0 0-7-15,0 0-2 0,0 0-1 16,0 13 12-16,0-13-11 0,0 0-9 0,0 0 7 16,0 0 6-16,0 0-2 0,0 0 7 15,0 0-9-15,0 0 2 0,0 0 6 0,0 0-9 16,0 0-1-16,0 0 4 0,0 0-6 15,0 0 3-15,0 0 11 0,0 0 2 0,0 0-1 16,0 0-12-16,0 0 9 0,0 0-10 0,0 0-4 16,0 0 5-16,0 0 11 0,0 0-19 15,0 0 10-15,0 0 3 0,0 0 3 16,0 0-7-16,0 0 4 0,0 0-5 0,0 0-7 16,0 0 19-16,0 0-20 0,0 0 13 15,0 0 2-15,0 0-2 0,0 0-1 0,0 0-3 16,0 0 3-16,0 0 8 0,0 0 2 15,0 0-7-15,0 0-6 0,0 0-1 0,0 0-2 16,0 0 15-16,0 0-4 0,0 0-3 0,0 0-5 16,0 0 3-16,0 0 2 0,0 0-8 15,0 0 5-15,0 0 10 0,0 0-5 0,0 0-10 16,0 0 13-16,0 0-6 0,0 0 8 0,0 0-13 16,0 0 7-16,0 0-14 0,0 0 15 0,0 0-12 15,0 0 9-15,0 0-1 0,0 0 6 16,0 0-5-16,0 0-4 0,0 0 0 15,0 0-3-15,0 0 12 0,0 0-9 0,0 0 15 16,0 0-1-16,0 0-7 0,0 0-5 0,0 0 6 16,0 0 11-16,0 0-11 0,0 0 5 15,0 0-11-15,0 0-4 0,0 0 0 0,0 0-7 16,0 0-7-16,0 0-20 0,0 0-16 16,0 0-15-16,0 0-16 0,0 0-10 0,0 0 8 15,0 0-91-15,0 0-54 0,0 0-134 0,0 0 24 16,0 0-26-16,0 0 32 0,0 0-5 15</inkml:trace>
  <inkml:trace contextRef="#ctx0" brushRef="#br0" timeOffset="29410.52">30597 3004 403 0,'0'-15'240'0,"0"15"-1"0,0 0-36 0,0 0 0 15,13 0-19-15,-13 0-13 0,0-12-10 16,0 12-10-16,0 0-13 0,20-17-8 0,-19 16-16 16,0 0-2-16,-1 0-24 0,1 1 9 0,-1-1-18 15,0 4-16-15,-1-2-3 0,0 2-7 16,0 3 3-16,-3 9-3 0,-5-1-1 0,-7 4 1 16,5 1-1-16,-5 1-11 0,3 3-10 0,-3-5 3 15,3 3 7-15,-5 1-10 0,4 1 0 16,-2-4-9-16,1 2 2 0,-1-1-3 0,3-1 2 15,-3-1 6-15,2 3-22 0,1-4 8 16,4-1 6-16,-2-1-24 0,1-1 7 0,1-4 3 16,3-1-2-16,2-3 9 0,1-1-5 0,-2 0-4 15,3-1-2-15,-1-1-8 0,1 0 7 0,0-2 5 16,0 3 0-16,0-1 4 0,2-2-1 16,0 1 1-16,-2 0 14 0,2-1 17 0,0 0-27 15,-3 1 14-15,2-1-4 0,0 1 1 0,1-1-14 16,0 0 38-16,-1-1-35 0,0 1-9 15,1-1 18-15,0 0-15 0,0 2 19 16,0-1 13-16,-2-1-26 0,2 0 0 0,0 0-1 16,0 0 3-16,0 0-6 0,0 0 0 0,0 0 6 15,0 0-16-15,0 0 2 0,0 0 18 16,0 0-31-16,0 0 35 0,0 3-36 0,2-3 19 16,-2 0 16-16,0 0-27 0,0-3 2 0,0 3 21 15,0 0-21-15,0 0-11 0,1-3-9 0,-2 3 24 16,2-1-19-16,-1 1 11 0,1-2-11 15,-1 0-16-15,0 0-14 0,1-1-25 16,1 2 7-16,0-2-17 0,-2 1-10 0,0 0-28 16,2 0-7-16,-2 0-23 0,2 1-16 0,-2-2 13 15,2-1-61-15,-2 2-69 0,1-1-136 0,-1 0 28 16,1 1 23-16,-2 1 23 0,1 1-9 16,0 0 3-16</inkml:trace>
  <inkml:trace contextRef="#ctx0" brushRef="#br0" timeOffset="33193.58">25647 5393 287 0,'0'0'169'0,"0"0"-19"0,0 0-24 15,0 0-6-15,0 0-4 0,0 13-12 0,0-13-17 16,0 0 8-16,0 0-11 0,0 0 2 0,0 0-31 15,0 0 8-15,0 0-15 0,-14 0 9 16,14 0-16-16,0 0-1 0,0 0-11 0,0 0 8 16,0 0-4-16,0 0-9 0,0 0 9 15,0 0-18-15,0 0-7 0,0 0 22 0,-16 25-20 16,16-25 3-16,0 2-4 0,0-1 13 16,0-1-6-16,0 0-8 0,0 0-4 0,0 0 7 15,0 0 3-15,0 0-11 0,0 0 5 0,-1 0 6 16,1 1-3-16,1-1 8 0,-1 0-11 0,0 0 8 15,0 1 10-15,2-1-17 0,-2 0 2 16,0 0 3-16,0 0 1 0,0 0 7 0,0 0-15 16,0 0 10-16,0 0 6 0,0 0-7 15,0 0-16-15,1 0 20 0,-2-1-6 0,-1 1 8 16,2-1-1-16,0 1-7 0,2 1-9 0,-2 0 6 16,0-2-11-16,0 1 24 0,0 0-16 0,-1-1 6 15,0 1 2-15,2 0-2 0,-1 0-11 16,1 0 12-16,-1 0 2 0,0-1-18 15,0 1 12-15,-1 0-6 0,2 0 10 0,-1-1-9 16,0 0 0-16,0 1 10 0,-1 0-8 0,0 0 2 16,2 0 9-16,-2 0-4 0,1 0-3 0,0 0 4 15,0-1-12-15,0 1 9 0,0 0-15 16,1 0-3-16,0 0 14 0,-2-1 9 0,1 1-25 16,1 0 7-16,-2 0 4 0,0 0 1 15,2 0-13-15,0-1 8 0,-1 2 17 0,0-2-10 16,0 2-9-16,0-2 9 0,0 1 4 0,0 0-7 15,0 0-8-15,0 0 11 0,-1-1 3 16,2 1-11-16,-1 0-3 0,0-1 9 16,0 1-13-16,0 0 3 0,1 0-8 0,-1 0 13 15,0 0-3-15,-1 0 5 0,1 0 12 16,0 0-7-16,1 0-10 0,-1 0 7 0,0 0-6 16,1 0 11-16,-1 0-13 0,0 0 0 0,0 0 3 15,0 0-3-15,0 0 8 0,-1-1 1 16,2 1-4-16,-2 0 2 0,2 1-1 0,-2-2-8 15,1 1 1-15,-1-1 11 0,1 1-7 16,0-1 11-16,0-1-11 0,0 2 9 0,0-1-19 16,-1-1 13-16,2 0-6 0,-1 2 15 0,1 0-3 15,-2-1-3-15,2 0-18 0,-1 0-13 0,-1 0-1 16,2 1-5-16,-2-1-33 0,2 0 4 16,-2 1-20-16,3 1 9 0,-3-2-61 0,-1 0-81 15,0 1-148-15,-1-2 15 0,-3 2 29 16,0-3 12-16,1 0-2 0</inkml:trace>
  <inkml:trace contextRef="#ctx0" brushRef="#br0" timeOffset="34668.6">24574 4828 307 0,'0'0'160'0,"0"0"-32"0,0 0-23 0,0 0-13 16,0 0-11-16,13 0 3 0,-13 0-4 15,0 0-18-15,0 0 16 0,0 0-32 0,0 0-17 16,0 0 18-16,0 0-1 0,0 0-8 0,0 0 18 16,0 0-20-16,0 0-15 0,0 0-1 0,0 0 13 15,0 0-28-15,0 0 13 0,13 0-18 16,-13 0 13-16,0 0-1 0,0 0-1 16,0 0 2-16,0 0 13 0,0 0-10 15,0 0-19-15,0 0 17 0,17-7 22 0,-17 9-8 16,0-2-4-16,0 1-1 0,0-1-4 0,0 0 2 15,0 0 6-15,0 0-7 0,0 0-3 16,0 0-7-16,0 0 10 0,1 0-1 0,-1 0 3 16,0 0-20-16,0 0 4 0,0 0 10 15,-1 0 2-15,1 0-4 0,1 0-4 0,-2 0 2 16,1 0-3-16,0 0 10 0,0 0-13 16,0 0-4-16,0 0 16 0,1 0-7 0,-1 0-2 15,0 0-9-15,0 0-1 0,0 0 21 0,1 0-20 16,-1 0 9-16,0 0 6 0,0 0-9 15,0 0 13-15,-1 0-15 0,1 0 4 0,1 0-14 16,-1 0 16-16,0 0-1 0,0 0-1 0,0 0 5 16,0 1-4-16,-1-1-3 0,2 0 8 15,-1-1-12-15,0 2 6 0,0-1 0 0,0 0 0 16,0 1-13-16,0 0 22 0,1-1-4 0,-1-1 0 16,-1 0-5-16,2 1 6 0,-2 0-6 15,1 0 16-15,0 0-19 0,0 1 2 0,0-1 0 16,-1-1 6-16,2 1-6 0,-1 0 2 15,-1 0 5-15,0 0 1 0,1 0-10 0,0 0 4 16,0-1 6-16,0 1 1 0,1 0-9 16,-1 0 1-16,0 0-4 0,0 0-1 0,0 0 2 15,1 0-9-15,-1-1 5 0,0 2-1 0,0-2 8 16,0 1-6-16,0-2-6 0,1 5-2 0,-1-3-4 16,1 0 11-16,0 0-5 0,0 0 5 15,-1 0-4-15,0 0 4 0,0 0-2 0,0 0-3 16,0 0 8-16,-1 0 0 0,1 0 10 15,0 0-19-15,0 0 2 0,0 0-1 0,0 0 5 16,1 0 5-16,-1-1 1 0,1-1-8 0,-1 2-8 16,0 0 17-16,-1 2-19 0,1-2 17 15,0-2-9-15,0 2-8 0,0 0 11 0,0 0 1 16,0 0 0-16,0 0 5 0,-2 0 1 0,2 0-10 16,0 0 1-16,1 0 2 0,-3 0 10 15,3 0-10-15,-2 0 9 0,1 0-2 0,0 0-13 16,0 2 4-16,-1-4 5 0,1 2-6 15,0 3-3-15,0-3 16 0,0 0-5 0,0 0-6 16,2 0 3-16,-1 0-3 0,-1 0-1 16,-1 0 13-16,2 0-5 0,-1 0-3 0,0 0-5 15,0 0 7-15,0 0-8 0,0 0 7 0,0 0 12 16,0 0-3-16,0 0-24 0,0 0 16 16,0 0 13-16,0 0-9 0,0 0 2 0,0 0-2 15,0 0 0-15,0 0-1 0,0 0-1 16,0 0 0-16,0 0 0 0,0 0-5 0,0 0-3 15,0 0 4-15,0 0 1 0,0 0 2 16,0 0-5-16,0 0-2 0,0 0 9 0,0 0-19 16,0 0 0-16,0 0-16 0,0 0-1 15,0 0-17-15,0 0-16 0,0 0-15 0,0 0 5 16,0 0-75-16,0 0-85 0,0 0 20 0,0 0 17 16,0 0-165-16,0 0 35 0,0 0 11 0</inkml:trace>
  <inkml:trace contextRef="#ctx0" brushRef="#br0" timeOffset="40415.04">26572 6495 529 0,'0'-12'178'16,"-6"-12"6"-16,0 14-30 0,-4 1-13 0,0-3-17 15,2 7-3-15,1 0-3 0,-3 3 6 0,1 2-23 16,2-3 3-16,-1 3-7 0,-1 0-6 0,0 0-16 15,-4 0 1-15,-17 15-4 0,13-6-5 16,0 0-2-16,0 4 6 0,1-2-10 0,3 3-1 16,2-2-7-16,-3 1-12 0,5 0-3 15,1-3-17-15,1 1 19 0,3-3-14 0,1-1 15 16,-1-2-13-16,4 0-3 0,0-5-1 16,0 0-1-16,0 0 7 0,0 7-6 0,20 11-3 15,-10-12 6-15,-4-3-9 0,4-1-1 16,5 4-6-16,2 0 1 0,-3-2-12 0,0 2 9 15,-5-1 15-15,-1-1-8 0,0 0-4 0,-1 0-4 16,-2 1-12-16,0 0 9 0,-1-1-1 0,-2 1 5 16,0 0 13-16,5 10-15 0,-7-5 5 15,1 0 8-15,-1-10-12 0,0 9 3 0,0 0 14 16,0 2-10-16,-13 15 5 0,7-17-2 16,-1 3 6-16,-1-1-9 0,0-2-13 0,3-2 14 15,-1-1-10-15,3-2 5 0,-4 2-16 0,3-3 19 16,1 1-19-16,1 0 13 0,-1-2-5 15,2 0-8-15,0 1-5 0,1 0 12 0,0 0-7 16,0-3 11-16,0 0-16 0,0 0 17 16,0 7-12-16,12 2 0 0,-8-5 2 0,-1 1 3 15,1-1 8-15,3 10-6 0,1-1-14 0,-2 2 16 16,-1-4-6-16,-3 5 12 0,0-3-7 16,-2-2 4-16,0-1-3 0,0-10 5 0,0 13 18 15,0 0-22-15,0-1-4 0,0 1-5 0,-12 13 5 16,11-17 5-16,1 0-6 0,-1 0 0 0,1-2 4 15,0-7 5-15,0 7-7 0,0 0 22 16,0 4-38-16,11 10 5 0,-7-6-23 0,5-3 10 16,-2-6-32-16,-1 1-12 0,1 0-30 15,3 2-20-15,-2 3-40 0,1 1 15 0,-3-4-147 16,-1-1-103-16,-4-2 14 0,1 1 28 16,-2 1 36-16,0-2-2 0,0-6 38 0</inkml:trace>
  <inkml:trace contextRef="#ctx0" brushRef="#br0" timeOffset="42277.81">24217 6649 451 0,'-19'0'214'16,"-18"8"-8"-16,19 8-13 0,4 2-3 0,0 2-1 15,1 4-18-15,4 2-14 0,-3 4 8 0,5 1-24 16,2-1 5-16,3 3-25 0,1-2 11 16,1-15-22-16,0 6-16 0,11 32-6 0,-4-29-17 15,3-1 1-15,1-2 0 0,3-3 1 16,-1-3-13-16,2-5-5 0,1-4 11 0,3-4 10 15,-4-3-25-15,-6 0-19 0,4 0 5 16,17-13 5-16,-13 4-1 0,0-1-3 0,-3-2-17 0,3 0-6 16,-5 0-13-16,0-3 8 0,-3 3 11 0,-1 0-10 15,-3 3 25-15,0 3-39 0,-1 1 26 16,-2 1-21-16,-1 3 9 0,-1 1-12 0,0 0 16 16,0 0-15-16,0 0 13 0,12 13 9 15,-8-7-26-15,-2 0 22 0,1-1-3 0,4 9-12 16,-4-2-5-16,3 4 7 0,-1-8-3 0,-2 0 1 15,2 0 7-15,-1-1-20 0,0-3-11 16,-1 1-22-16,-1-3-29 0,0 3-22 0,0-3-43 16,1-1-33-16,-1 1 15 0,2 0-219 15,-4-2-31-15,0 0 37 0,0 0 12 0,19-19-7 16,-12 8 26-16,2-3 42 0,-5-1-8 0</inkml:trace>
  <inkml:trace contextRef="#ctx0" brushRef="#br0" timeOffset="42495.49">24533 6802 416 0,'-2'-3'319'0,"2"1"-23"16,0 3-36-16,-1 0-26 0,-1 0-2 15,1 4-43-15,1 1 4 0,0 0-11 0,1 14 3 0,-1-8-31 16,0 2-7-16,0 6-14 0,0 1-34 16,0 2 6-16,0 0 3 0,0-1-11 15,0-1-19-15,0-1-29 0,0-2-6 0,0-4-44 16,0-2-13-16,0-3-13 0,0-1-25 0,0-8-22 15,0 7-51-15,0-7 13 0,8 7-162 16,-8-9-126-16,0 0 6 0,1-1 20 0,0-4 31 16,0 1 9-16,2-12 31 0,-3 8 5 0</inkml:trace>
  <inkml:trace contextRef="#ctx0" brushRef="#br0" timeOffset="42736.14">24520 6785 291 0,'-5'-3'270'0,"-1"1"-39"15,0 0-28-15,0 1-33 0,1 1-27 0,1-2-11 16,-1 1-5-16,0 1-38 0,1 0 15 16,1 0-25-16,0 0-8 0,0 0-19 0,3 0-7 15,-2-3-10-15,2 3 7 0,0-1-11 16,2 0-2-16,0-2 4 0,2 0 6 0,1-1-12 16,0 2 7-16,9-9 1 0,-1 3 8 0,5 0 13 15,-4-2-20-15,2 3-2 0,-2 1-7 0,2-2 9 16,0 3-7-16,-2 0-14 0,-2 2-39 15,-2 1-21-15,0-1 5 0,-6 1-164 0,2 1-201 16,-1 0 45-16,-1 0 25 0,-2 1 17 16,-1 0 10-16</inkml:trace>
  <inkml:trace contextRef="#ctx0" brushRef="#br0" timeOffset="42921.12">24522 6890 669 0,'-1'3'307'16,"0"-1"-31"-16,3 0-49 0,-1 0-5 16,1-1-37-16,1-1-38 0,1 0-7 0,0 0-6 15,0-1-53-15,3 1-33 0,-2-1-47 0,1 0-58 16,2 1 7-16,2 0-198 0,19-10-127 0,-13 3 33 16,1-1 28-16,0-3 27 0,1 4 7 15</inkml:trace>
  <inkml:trace contextRef="#ctx0" brushRef="#br0" timeOffset="43204.35">24894 6624 425 0,'-5'-3'299'0,"-1"3"-41"16,1 3-18-16,-2-3-36 0,-8 6-14 0,0 0-4 15,-2 5-14-15,5 0-2 0,0 1-27 0,3 6 16 16,-5 2-9-16,5 1-22 0,0 4-13 0,1-1-4 16,2 5-2-16,3-1-30 0,1 0-12 15,-1 1-6-15,2-3-10 0,1-14 7 16,0 6-10-16,10 20-22 0,0-20-35 0,3-3-19 16,1-3-44-16,5-5-29 0,2-3-48 0,1-1 13 15,1-3-160-15,-10 0-133 0,5 0 53 16,24-14 19-16,-22 8 13 0,-2-6 44 0,-4 3-8 15</inkml:trace>
  <inkml:trace contextRef="#ctx0" brushRef="#br0" timeOffset="43625.56">25030 6834 843 0,'-3'-5'255'0,"2"0"-22"15,0-2-25-15,3 1-1 0,4-8-21 0,0-3-20 16,2 2-13-16,0 1-12 0,2 1-20 16,2 0 3-16,1 3-13 0,-2 4-11 15,-1 0-3-15,1 5-16 0,-2-1-12 0,-9 2-10 16,7 0-1-16,12 13-10 0,-10-1-6 0,-3 2 2 16,-1 1 7-16,-3 1-3 0,0-1 8 15,-2-7-9-15,0 6-21 0,-13 15 14 0,6-10-9 16,-2-1-4-16,-6-2-9 0,3-1 14 0,-3-2-1 15,2 1-6-15,-3-4-18 0,2 2 14 16,0-3 18-16,1-4-18 0,3 2-11 16,3-4 1-16,2-1 5 0,1 1 12 0,0-1-32 15,2-2 12-15,-1 3-1 0,3-3 4 0,0-2-14 16,1 1-1-16,1 1-15 0,4-2 34 16,0-1-21-16,13-1 27 0,-1-1-9 0,1 0-22 15,2-1 5-15,0 3-7 0,2-3-16 16,-1 3-24-16,1-1-21 0,-1 1-17 0,1-1-25 15,-1 2-23-15,-1 0-43 0,-1-2 17 16,-2-3-164-16,-2 5-87 0,-1-4 5 0,-6 0 29 16,-3 2 49-16,-3 0 7 0,0-3 14 15,-2 4 40-15</inkml:trace>
  <inkml:trace contextRef="#ctx0" brushRef="#br0" timeOffset="43875.25">25257 6520 474 0,'3'-5'339'0,"1"0"-42"15,1 3-3-15,3 3-36 0,9 5-24 0,6 6 24 16,-2 2-55-16,-3 4-2 0,1 1-10 0,2 3-37 16,-1 2-1-16,1 2-7 0,-2 1-23 15,-2 3-20-15,-1-1-6 0,-5 1-8 0,-1-3-12 16,-3 3-36-16,-2-1-12 0,-5 4-75 15,0-2-23-15,0-17-38 0,0 6-64 0,-12 29 14 16,8-30-251-16,-1 0-11 0,2-6 53 0,2-6 5 16,1-2 32-16,0-5 16 0,0 0 8 15,9 3 31-15</inkml:trace>
  <inkml:trace contextRef="#ctx0" brushRef="#br0" timeOffset="45253.23">26936 6653 280 0,'0'0'223'16,"0"-14"-30"-16,0 14 2 0,0 0-20 15,16-26-5-15,-17 20-7 0,-1 3 20 0,1 0-22 16,-1-1-12-16,-1 2-11 0,-2-3 2 16,2 5-5-16,-1 0-14 0,0 0 20 0,-1 0-30 15,0 2-9-15,-9 5 14 0,3 3 13 0,0 3-20 16,1 6 3-16,-2 2-10 0,1 1 29 16,3 3-4-16,1 1 5 0,6 0-18 0,1-13-3 15,0 4-13-15,11 26-14 0,-1-21-15 16,1-4-1-16,3-2 14 0,4-3-24 0,1-2 3 15,1-4-13-15,4-4-2 0,-1-3 2 0,-13 0-12 16,7 0 4-16,20-15-7 0,-16 5-2 16,-1-2-5-16,-3-2-5 0,-2-1 14 0,-1-2-16 15,-4-1-16-15,-2-2 5 0,0 2 7 16,-6-1-24-16,-2 10 12 0,0-6-5 0,-14-16 0 16,6 16-14-16,-4 3-9 0,1 3 6 15,-5 2-3-15,-3 6-8 0,5-1 3 0,3 2-30 16,-5 0-17-16,-2 0-16 0,-17 16-37 0,16-11-17 15,4 1-24-15,0 1-31 0,8 2 20 0,1-6-133 16,1 1-83-16,5-1-43 0,0-1 61 16,3-3 5-16,0 2 47 0,2-2-18 0,0 1 43 15,15-3 15-15</inkml:trace>
  <inkml:trace contextRef="#ctx0" brushRef="#br0" timeOffset="45469.3">27333 6778 581 0,'6'5'302'0,"-2"-2"-27"0,6 9-22 16,-5-3-7-16,2 4-32 0,-1 1-20 0,-1 4-6 15,-3-2-28-15,2 1-4 0,-4-10-23 0,0 5 0 16,0 2-35-16,0-1 25 0,0-2-39 16,0 0 5-16,0-1-3 0,0-2-49 0,0 0-47 15,0-3-30-15,0-5-24 0,0 8-71 16,0-8 13-16,0 0-232 0,0 7-47 0,6-2 46 15,0-6-19-15,1-2 43 0,8-5 10 0,3-2 34 16</inkml:trace>
  <inkml:trace contextRef="#ctx0" brushRef="#br0" timeOffset="45980.06">27619 6561 673 0,'0'-2'290'0,"1"1"-23"16,0 1-29-16,1-1-21 0,0 2 20 0,0 1-1 16,1 1-42-16,1 2-13 0,4 10 18 0,-1 2-44 15,0 1-16-15,-1 2-17 0,-1 2-26 16,-1 0-20-16,1 2 8 0,-2-2-12 0,2 0 8 16,-4-1-42-16,3-1 4 0,-1-1-44 0,1 2-16 15,2-6-23-15,-4-3-23 0,-1-5-50 16,0 2-47-16,2-5 17 0,-3 0-188 0,2-1-91 15,-1-1 42-15,-1-1 17 0,0-1 8 16,0 0 16-16,0 0 46 0,0 0 10 0</inkml:trace>
  <inkml:trace contextRef="#ctx0" brushRef="#br0" timeOffset="46611.73">27800 6367 301 0,'-3'-2'360'0,"1"-3"-54"0,1-1-19 16,0 2-41-16,2 2-37 0,1-3-16 15,0 1 5-15,3 1-31 0,8-2 11 0,3 0-29 16,5 4 24-16,-12 1 2 0,3 0-35 0,8 0-13 16,16 18-16-16,-17-11-10 0,-2 2-11 0,1 6 7 15,2-5-26-15,-3 1-2 0,-1-2-8 16,-3 4 11-16,0-2 4 0,-1 1-14 0,-2-2-4 16,-4-3-11-16,0 0-12 0,-4-1 15 0,0 0 0 15,-2 2 2-15,0-8 14 0,0 0-9 16,-12 24-7-16,2-12 1 0,-3 2 3 0,-2-2-17 15,2 0-4-15,-3-3-8 0,3 2-6 0,0-1 11 16,0-1-6-16,0-2 7 0,2 3-2 0,2 0-15 16,-1-2 10-16,4-4-4 0,1 3-8 15,0 0-13-15,1-2 12 0,2 1-5 0,0-2 4 16,1 1-13-16,0 2 13 0,1-7-11 0,0 5 21 16,0 2-14-16,0 6 13 0,17 13-1 15,-7-9 4-15,1-2 0 0,3 0 10 0,1 0-5 16,-1 2 3-16,2-2 10 0,1 3-13 15,-2 0 6-15,1 1-1 0,1-1-7 0,-2-1 8 16,0 6-3-16,1-5 8 0,0 1 3 0,-3 0-8 16,1-2-1-16,1 0 1 0,-2-2-4 0,-2 2-2 15,-1 0-4-15,0 2-1 0,-2-4-6 0,0-1 0 16,-3 2 3-16,1-2-16 0,0-1-33 16,-3 0-18-16,0-4-46 0,-1 1 11 0,0 0-95 15,-2-2-30-15,0-1-73 0,0 6 24 16,0 0-243-16,-18 20 7 0,5-15 38 0,-2 1 24 15,-2 0 36-15,1 0 53 0,-3-1-18 0,-3 3 28 16,2 1 31-16,-2-2-4 0</inkml:trace>
  <inkml:trace contextRef="#ctx0" brushRef="#br0" timeOffset="46765.64">27995 7602 825 0,'-2'2'360'15,"1"0"-49"-15,2-1-34 0,-2 0-6 16,0 2-34-16,0-3-25 0,0 0-42 0,0 0-32 15,0 2-22-15,1-1-41 0,0-1-28 16,-2 0-21-16,1 0-67 0,0 0-48 0,-1 0 9 16,-2 0-295-16,-2 1-32 0,0 0 48 0,0-1 35 15,-1 0 22-15,-12 2-40 0,5 0 2 16</inkml:trace>
  <inkml:trace contextRef="#ctx0" brushRef="#br0" timeOffset="48336.32">27414 7614 251 0,'0'0'268'16,"0"0"-33"-16,0 0-13 0,0 0-24 0,0 0-33 15,0 0-19-15,0 11-8 0,0-11-17 0,0 0-20 16,0 0-9-16,0 0 3 0,0 0-12 16,0 0-18-16,24 22-12 0,-24-20 7 0,0-1-10 15,0-1-12-15,-2 0-15 0,3 2 8 0,0-2 0 16,-1 0 3-16,-1 1-17 0,3-1-1 16,-2 0 0-16,1 0-19 0,-1 1-6 0,0-1-20 15,1-1-24-15,-3 1-26 0,3 0 6 16,-1-2-170-16,-1 0-121 0,0 2 13 0,1-2 51 15,-1 1 14-15,-1 0 17 0</inkml:trace>
  <inkml:trace contextRef="#ctx0" brushRef="#br0" timeOffset="55471.16">27757 7152 312 0,'0'0'187'0,"0"0"-25"0,0 0-22 0,14 0-13 16,-14 0 6-16,0 0-17 0,0 0 6 0,0 0-21 15,0 0-3-15,0 0-15 0,0 13-1 16,0-13-2-16,0 0-16 0,0 0-9 15,0 0 0-15,0 0 0 0,0 0-9 0,0 0 9 16,0 0-28-16,0 0 12 0,0 0-12 0,0 0 3 16,0 0-5-16,0 0 7 0,0 0-14 15,0 0-16-15,0 0 0 0,0 0 17 0,0 0-9 16,0 0-6-16,0 0 9 0,0 0-11 0,0 0-5 16,0 0-5-16,0 0-4 0,0 0 1 15,0 0-6-15,0 0-23 0,0 0 10 0,0 0-23 16,0 0-10-16,0 0 7 0,0 0-33 15,0 0-68-15,0 0-79 0,0 0-85 0,0 0 18 16,0 0-15-16</inkml:trace>
  <inkml:trace contextRef="#ctx0" brushRef="#br0" timeOffset="62024.66">7772 16026 451 0,'0'0'133'0,"0"0"-19"0,0 0-16 16,0 12 8-16,0-12-12 0,0 0-13 0,0 0-8 15,0 0-47-15,0 0-54 0,0 0-80 16,0 0-128-16,0 13-93 0</inkml:trace>
  <inkml:trace contextRef="#ctx0" brushRef="#br0" timeOffset="62675.95">8416 16075 301 0,'0'0'107'0,"0"0"-16"16,0 0 5-16,0 0-31 0,0 0-6 15,0 0-6-15,0 0 40 0,0 0-13 0,15 0-7 16,-15 0-9-16,0 0-8 0,0 0-12 0,0 0-4 16,0 0-4-16,0 0 45 0,0 0-27 15,0 0-22-15,0 0 40 0,0 0-1 0,0 0-22 16,0 0-16-16,0 0 9 0,0 0 13 0,0 0-23 15,0 0 3-15,0 0-4 0,0 0-3 16,0 0 7-16,0 0-4 0,0 0-6 0,0 0-16 16,0 0 1-16,0 0 6 0,0 0-16 0,0 0 19 15,0 0-5-15,0 0-3 0,0 0-1 16,0 0-22-16,0 0 28 0,0 0-5 0,0 0 0 16,0 0-9-16,0 0-2 0,0 0-5 0,0 0 8 15,0 0 1-15,0 0-14 0,0 0 19 16,0 0-4-16,0 0-8 0,0 0-5 0,0 0 15 15,0 0-14-15,0 0 20 0,0 0-29 0,0 0-4 16,0 0 3-16,0 0 2 0,0 0 21 16,0 0-8-16,0 0 11 0,0 0 2 0,0 0-22 15,0 0-6-15,0 0-1 0,0 0-7 0,0 0 2 16,0 0 4-16,0 0-68 0,0 0-34 16,0 0-68-16,0 0-93 0,0 0-45 0,0 0 14 15,0 0 3-15</inkml:trace>
  <inkml:trace contextRef="#ctx0" brushRef="#br0" timeOffset="66026.5">24823 9881 337 0,'0'0'236'0,"0"-14"-45"0,0 14-31 0,0 0 9 16,0 0-33-16,0 0-13 0,0 0-11 0,0-12 11 16,18-3-16-16,-18 13-8 0,1 2-24 0,0-3-6 15,0 6 13-15,-1-1 10 0,1 2 6 16,1 1 12-16,5 12-16 0,-4-1 4 0,0 6-8 16,2 0 11-16,1 1-15 0,-1 2-6 0,2 1 0 15,-4 0-7-15,1 1-8 0,0 0 4 16,-3-4-29-16,2 3 1 0,1-5 3 0,0 1 0 15,0-1-4-15,1-6-18 0,-2-2-14 0,-1-7-3 16,0 1-29-16,-2-2-16 0,1 1-28 16,-1-2-22-16,1-3-68 0,0-1 14 0,-1 1-183 15,0-1-61-15,0-5 19 0,1 4 31 16,-3-4 44-16,1 1-30 0,-2-1 42 0</inkml:trace>
  <inkml:trace contextRef="#ctx0" brushRef="#br0" timeOffset="66331.3">24777 10031 704 0,'-2'0'233'0,"1"0"-49"0,0-2-22 0,1 1-10 16,-2-1-7-16,1 4-6 0,1-4-19 16,0 2-13-16,-1 0-6 0,2 0 5 0,-1 0-2 15,2 0-13-15,1 0 8 0,0 0-24 0,3 0-4 16,2 0-9-16,11 0-22 0,-7 0 2 16,4 0-26-16,7 0-23 0,0 0-29 0,31-12-33 15,-29 9-35-15,2 1 10 0,-2-2-242 0,-4 1-25 16,-3 2 34-16,-3-1 43 0,-5 0 0 15,0 2-38-15</inkml:trace>
  <inkml:trace contextRef="#ctx0" brushRef="#br0" timeOffset="67259.84">24860 10062 575 0,'-15'0'209'0,"15"0"-41"15,0 0-38-15,-15 0 8 0,-8-8-6 0,17 10-7 16,1-1-7-16,-1 2-20 0,-1-1 0 0,0-1-9 16,2 1 2-16,-1 0-8 0,0-1 10 15,-2 0-24-15,-5 5-12 0,2-3 14 0,0-3-16 16,4 2-4-16,-2-1-3 0,5 0-8 15,-2 1-12-15,3-2 17 0,-1 1-6 0,2 0 18 16,-1-1-9-16,1 1 7 0,2 1-4 0,-1-2 0 16,0 0 6-16,1 0 1 0,0 0-8 0,1 0 4 15,2-3-8-15,0 2-12 0,0-2 4 16,1 0-4-16,3 0-6 0,8-1-6 0,-1-1-10 16,-1 2 6-16,-2-1 0 0,-1 1 2 15,-3 3-15-15,0-1-4 0,0 1-4 0,1 0 5 16,-8 0 3-16,0 0-8 0,7 0-8 15,-7 0-6-15,8 0-38 0,3 10-9 0,-7-9-10 0,0 1-31 16,-1 0 9-16,1-1-205 0,-4-1-94 16,0 0 30-16,0 0 24 0,13 0 11 15,14-15 53-15,-11 9-12 0,1-2-16 0</inkml:trace>
  <inkml:trace contextRef="#ctx0" brushRef="#br0" timeOffset="67727.58">25637 9844 534 0,'1'-4'284'15,"-2"-1"-30"-15,-1 2-25 0,1-1-34 0,0 0-26 16,0 0-14-16,-1 2-25 0,0-1 4 15,1 3-8-15,-1 2-15 0,0-1-7 0,0 3 3 16,0 1-5-16,1 1 13 0,0 1 8 16,3 10-13-16,-2-7-16 0,0 4 26 0,0 3-20 15,13 19 3-15,-7-19 1 0,4 0-32 16,0-3 16-16,3-3-40 0,-1-2 25 0,0-1-9 16,5-4-16-16,0 0-5 0,-4-4 28 0,-5 0-8 15,8 0-31-15,14-16-16 0,-15 7-5 16,-2-2 0-16,1-3 2 0,-3-1-45 0,-3-2 31 15,-1-1-24-15,-2-1 11 0,-1-1 3 0,-3 0-5 16,-1 10 4-16,0-4-15 0,0-3 31 0,-14-12-28 16,5 15 9-16,0 8-6 0,-2-2 30 15,-5 2-19-15,1 2 17 0,-7 4-5 0,14 0-15 16,-7 0 23-16,0 0-35 0,-19 16 9 16,15-8 13-16,0 0-33 0,4-1-5 0,4-3-26 15,-2 3-15-15,-1 0-33 0,8 0-7 0,3-2-38 16,1 2 15-16,2-7-122 0,0 0-117 15,0 6 0-15,13 5 30 0,-3 0 10 0,5-2 38 16,-2 1 13-16,2-1 13 0</inkml:trace>
  <inkml:trace contextRef="#ctx0" brushRef="#br0" timeOffset="68005.32">26591 9709 933 0,'12'-15'343'0,"-3"3"-47"0,-3 3-23 15,-3 4-55-15,3 1-6 0,-5 1-9 0,1 6-38 16,-4 1 15-16,1 0-32 0,1 4-20 16,-2 11-2-16,2-7-14 0,-8 24-11 0,7-11 0 15,0 2-12-15,-2-2-9 0,1 0-6 16,-2 1-10-16,4-15-26 0,0 7-23 0,0 2-53 15,0 0-23-15,0 0-57 0,0-4-49 0,0 1 15 16,0-3-226-16,0-1-42 0,0-4 43 0,0 0 28 16,0-3 31-16,0-6-5 0,0 9 41 15,-6 3 8-15</inkml:trace>
  <inkml:trace contextRef="#ctx0" brushRef="#br0" timeOffset="68991.35">25078 10851 582 0,'0'-15'217'15,"0"15"-26"-15,0-14-4 0,-8-3 10 16,8 14-35-16,0-3-10 0,0 3-1 0,-1 0-17 16,0 1-4-16,0 0-11 0,1 2 0 15,-3 1 10-15,2 2-8 0,-1 1-13 0,-4 12-6 16,-3 0 18-16,7 4-5 0,-2 2 4 0,2 1-10 16,0 0-24-16,0 0-11 0,2-12-7 15,0 7 13-15,10 20-7 0,-4-19 18 0,4-3-13 16,0-1 19-16,1-4-31 0,2-4-15 15,0-1 13-15,-2-1-11 0,0-2 5 0,-11-3-17 16,13 0-4-16,15-10-4 0,-13 3 10 0,-3-3-4 16,-1-2-5-16,0-5-16 0,0 5-2 0,-6-5 0 15,-1-3-2-15,-1-1-2 0,-3-1-35 16,0 12-7-16,0-8-10 0,0 1 0 16,-13-20 3-16,5 23-16 0,1 1 4 0,-4 3 5 15,-1 3-18-15,0 3-13 0,-1 3 19 16,2 1-25-16,2 0-17 0,-3 0-42 0,-13 15-47 15,14-4 17-15,-2-5-157 0,4 1-83 0,2-2 41 16,3 0 27-16,2 3-11 0,2-1 44 16,0-2 16-16,0-1-21 0</inkml:trace>
  <inkml:trace contextRef="#ctx0" brushRef="#br0" timeOffset="69295.66">25264 11444 1072 0,'-1'3'348'0,"-1"4"26"0,3 14-32 15,-1-9-45-15,0 10-14 0,0 5-45 16,0 4-28-16,0 3-27 0,0 7-38 0,11 43-40 16,-6-39-10-16,-1-2-103 0,-1-4-57 15,-1-3-43-15,0-7-73 0,5-1 18 0,-3-1-257 16,2-9 22-16,-3 1 28 0,1-11 28 0,-1-3-19 16,-1-2 56-16,-2-3-17 0,0 0 68 15</inkml:trace>
  <inkml:trace contextRef="#ctx0" brushRef="#br0" timeOffset="79809.37">30438 8500 249 0,'0'0'127'0,"0"0"34"0,0 0-3 0,0 0-23 15,0-13-14-15,0 13-34 0,0 0 25 16,13 0-2-16,-13 0-20 0,0 0-2 0,0 0-13 16,0 0 4-16,0 0-12 0,0 0-2 15,0 0-10-15,0 0 1 0,0 0-15 0,0 0 7 16,0 0-5-16,0 0 19 0,0 0-9 0,0 0 18 15,0 0-1-15,15 0-26 0,3-1 8 16,-8 15-11-16,-1 0 1 0,1-4-3 0,2 3 12 16,-1-2-13-16,-2 3-10 0,1-2-2 15,1-4-18-15,-1 1 22 0,0-4-1 0,-3 0-42 16,-1 1 3-16,-2-2-61 0,0-1 6 16,1 0-118-16,0-3-131 0,-4 1-45 0,0 1 65 15,-1-2 5-15,0 1 6 0,0-1 7 16</inkml:trace>
  <inkml:trace contextRef="#ctx0" brushRef="#br0" timeOffset="80043.5">30635 8505 661 0,'2'-3'210'16,"-2"1"-20"-16,-2 1-11 0,2 1-36 0,-5 1 2 15,3 1-23-15,-8 9-7 0,-3 2-18 16,0-2-31-16,-1 3 13 0,1 4-19 0,-1-5 2 16,-3 1-16-16,1 1-3 0,3 1-44 15,2-5 0-15,-1 1-21 0,6-2-40 0,1-2 2 16,1-3 6-16,0 0-216 0,4-5-52 0,0 0 26 16,4 1 5-16,0-1-1 0</inkml:trace>
  <inkml:trace contextRef="#ctx0" brushRef="#br0" timeOffset="80349.49">30741 8454 577 0,'2'0'211'0,"-2"2"-8"0,-2 2-24 16,2-2-15-16,0 4-34 0,0-3-4 15,-3 2-17-15,2 1-15 0,0-2 7 0,1 1-12 16,-3 1 17-16,3-2-9 0,-2 2-5 0,2-6-8 15,0 0-2-15,0 6-17 0,0-6-7 16,0 0 7-16,14 13-21 0,-9-13-6 0,1 0 4 16,-1 0 4-16,2 0-23 0,-1-3-1 15,8-4 1-15,-1 2-7 0,-4 2-7 0,4-5 6 16,-3-3-6-16,-6 2-17 0,0 0-6 0,-4 2 3 16,0-1-5-16,0 8-11 0,0 0 3 0,0-6-1 15,-10-3-9-15,2 7-10 0,2 2-19 16,-1 0-23-16,-1 0 8 0,0 0-112 0,-3 0-82 15,0 0-56-15,0 0 19 0,-3 9 13 16,8-8 4-16,1 0 24 0</inkml:trace>
  <inkml:trace contextRef="#ctx0" brushRef="#br0" timeOffset="80585.12">30927 8315 561 0,'4'-4'240'0,"1"4"1"0,-1 1-36 0,0 0-2 16,6 12-8-16,-3-3-46 0,1 5-8 16,-5-1-13-16,7 2-3 0,-4 1 3 0,0 2-42 15,-1 0-5-15,-3-2 1 0,4 0-6 16,-2-2-18-16,0-3-10 0,-2-4-10 0,0 1-22 16,-2-1 9-16,2-2-34 0,-2-3-9 0,0 1-17 15,0-2-30-15,3 1 5 0,-3-3-107 16,0 0-93-16,-2-2-92 0,2-1 33 0,0-1-12 15,0-1 47-15,0 0 16 0</inkml:trace>
  <inkml:trace contextRef="#ctx0" brushRef="#br0" timeOffset="80839.29">31055 8275 592 0,'2'-5'253'0,"-2"0"-26"0,2 2-16 15,-1 1-28-15,1 2-18 0,2-3-5 0,-2 3-18 16,3 0-3-16,-4 3-17 0,3-2-7 0,-2 2-5 15,0 2-16-15,0-2-9 0,0 2 2 0,-2 1-29 16,0 2 11-16,0 0-25 0,0 0 15 16,0 5-5-16,-15 18-9 0,8-16-14 0,2 0 12 15,1-3-24-15,-3 1 2 0,5-5-21 0,-2 0 7 16,4-1 14-16,0-1-20 0,0-6-9 16,0 0-1-16,0 0-8 0,0 7-19 0,15 2-28 15,2-6-17-15,-2 3-37 0,7-5 12 0,1 2-103 16,-10-3-96-16,5 0-72 0,2 0 32 15,25-11 40-15,-22 9 6 0,1-2 31 0</inkml:trace>
  <inkml:trace contextRef="#ctx0" brushRef="#br0" timeOffset="80974.15">31396 8426 624 0,'2'1'214'0,"-4"-1"-37"0,4-2-14 0,-2 3-9 15,0-1-36-15,0 1-1 0,0-1-14 16,0-1-41-16,0 0-12 0,0 1-53 0,1 1-2 15,-1-3-156-15,0 2-152 0,-1-3-6 0,-1 2 38 16,-2-2 6-16</inkml:trace>
  <inkml:trace contextRef="#ctx0" brushRef="#br0" timeOffset="88456.17">26810 11024 470 0,'0'0'214'0,"0"0"-38"16,0-13-23-16,0 13-22 0,0 0-28 16,0 0-32-16,0 0-5 0,0 0-22 0,0 0-5 15,0 0-7-15,0 0-2 0,0 0-74 0,0 0-50 16,0 0-122-16,0 0-93 0,10 4 20 0,-9 2 18 15</inkml:trace>
  <inkml:trace contextRef="#ctx0" brushRef="#br0" timeOffset="89332.03">27085 11604 287 0,'-1'4'312'0,"0"-3"-50"16,3 2-59-16,-2-1-17 0,-1 1-28 0,0-2-5 16,0 2-21-16,1-3-11 0,-1 1-18 0,0 2-21 15,1-2 11-15,1 0-27 0,-2 1 11 16,0-1-29-16,1-1 4 0,0 3 7 0,0-1-17 15,-1-2-12-15,0 0 20 0,0 2-2 0,1-1-16 16,0 0-20-16,0-1 18 0,0 1-13 16,-2 1-8-16,2-2 6 0,0 1-1 15,0-1 17-15,-2 0-17 0,3 1 11 0,-2-1 5 16,1 0-6-16,0 0-16 0,0 0 12 16,-1 2-12-16,0-2 3 0,1 0-2 0,0 0 2 15,0 1-13-15,0-1 6 0,1 0 21 16,-2 0-10-16,2 3-12 0,-2-3 8 0,0 0 1 15,1-2 0-15,0 2-6 0,-1 0 4 16,0 0 9-16,1 0-24 0,-1 0 0 0,0 2 2 16,0-2 10-16,1 0-8 0,-1 0 18 0,1 0-17 15,0 0 2-15,-2-2 0 0,4 2-9 16,-2 0 16-16,0-1-4 0,-2 1-3 0,4 0 13 16,0 0-26-16,-2 0 8 0,0 0 4 15,-1 0-4-15,3 0 6 0,-1 0 14 0,-1 0-2 16,0 0-7-16,-1 0-9 0,1 0 3 0,-1 0 3 15,1 0-8-15,-1 0 18 0,2 0-13 0,-3 0 7 16,0 0-17-16,1 0 5 0,1 0 0 16,0 0 4-16,0 0 14 0,0 0-15 0,0 0 16 15,0 1-14-15,0-1 12 0,-1 2-7 16,3-2-12-16,-2 0 6 0,0-2-8 0,0 4 19 16,0-4 8-16,2 2-13 0,-2-1-17 0,1 1 12 15,-2 0 9-15,1-1-8 0,2-1-9 0,-2 1 8 16,1 2 6-16,-2-1 0 0,2-1-14 15,0 1-2-15,-1-1 1 0,0 0 26 0,-1 1-23 16,1-1 7-16,0 1 14 0,0-1-4 16,3 1-3-16,-3 0-12 0,0 0-8 0,2-1 5 15,-2 1 10-15,-1-1 2 0,1 1-10 0,0 0 1 16,2-1-5-16,-3 2 8 0,0-2 5 16,2 1-11-16,-2-1-10 0,1 1 11 0,-1 0 14 15,2 0 4-15,-1 0-7 0,0 0 7 16,0 0-21-16,1 0 4 0,-1 0 2 0,0 0 15 15,0 0-26-15,-1 0 8 0,1-2 1 0,-1 4 0 16,2-2 3-16,-1-2-6 0,0 4 3 16,2-2-4-16,-2 0-9 0,0 0 10 0,0 0 2 15,0 0-19-15,0 0 0 0,0 0-1 0,-1 0 5 16,2 0-14-16,-1 0-23 0,0 0 4 0,2-2-14 16,0 2-10-16,-2-3-12 0,1 3 10 15,0-1-88-15,1-2-38 0,-1 2-109 0,-1-2-26 16,0 0 10-16,1 2 28 0,-3-3 28 15,3 1-4-15</inkml:trace>
  <inkml:trace contextRef="#ctx0" brushRef="#br0" timeOffset="92109.62">18947 15192 397 0,'0'0'203'16,"0"0"-47"-16,0 0 8 0,0 0-38 0,0 0-29 15,0 0 5-15,0 0-22 0,0 0 8 16,0 0 0-16,0 0-17 0,0 0-4 0,0 0-20 15,0 0 3-15,0 0-7 0,0 0-11 16,0 0 7-16,0 0-20 0,0 0 15 0,0 0 1 16,0 0-2-16,0 0 19 0,14 0-35 0,-14 0 9 15,0 0 16-15,0 0 2 0,0 0-15 0,0 0 6 16,0 0 1-16,0 0 7 0,0 0-15 16,0 0-3-16,0 0 5 0,0 0-1 15,0 0 0-15,0 0 11 0,0 0-13 0,0 0-11 16,0 0 5-16,0 0-5 0,0 0 5 0,0 0 7 15,0 0-13-15,0 0-9 0,0 0-6 0,0 0 20 16,0 0-3-16,0 0 1 0,0 0-16 16,0 0 10-16,0 0-13 0,0 0 10 15,0 0-5-15,0 0-6 0,0 0 7 0,0 0 4 16,0 0-1-16,0 0-12 0,0 0 11 0,0 0-11 16,0 0-1-16,0 0 17 0,0 0-31 15,0 0 1-15,0 0-18 0,0 0-19 16,0 0-6-16,0 0-33 0,0 0 21 0,0 0 5 15,0 0-59-15,0 0-72 0,0 0-93 16,0 0-60-16,13 0 44 0,-13 0 13 0,0 0 8 16</inkml:trace>
  <inkml:trace contextRef="#ctx0" brushRef="#br0" timeOffset="93299.89">23964 15158 257 0,'0'0'152'0,"0"0"-1"0,0 0 16 0,0 0-24 16,0 0-13-16,0 0-21 0,0 0-4 0,0 0-16 15,0 0 2-15,0 0 5 0,0 0-29 16,0 0-2-16,0 0 1 0,0 0-9 0,0 0 5 16,0 0-7-16,0 0-3 0,0 0 6 0,0 0 2 15,0 0-18-15,0 0 11 0,0 0-5 16,0 0-3-16,0 0-4 0,0 0-1 0,0 0 1 15,0 0 4-15,0 0-6 0,0 0-4 0,0 0-8 16,0 0 3-16,0 0-10 0,0 0 9 16,0 0 2-16,0 0 7 0,0 0-11 0,0 0-2 15,0 0 1-15,0 0-3 0,0 0 4 16,0 0-8-16,0 0-5 0,0 0-4 0,0 0 11 16,0 0-7-16,0 0 7 0,0 0-6 15,0 0 1-15,0 0-3 0,0 0-5 0,0 0-4 0,0 0 21 16,0 0-13-16,0 0 11 0,0 0-11 15,0 0-12-15,0 0 5 0,0 0 1 0,0 0 3 16,0 0-2-16,0 0-5 0,0 0 13 0,0 0-13 16,0 0 2-16,0 0-2 0,0 0-1 15,0 0 1-15,0 0 1 0,0 0-3 0,0 0 11 16,0 0 2-16,0 0-13 0,0 0 5 16,0 0-5-16,0 0 8 0,0 0-9 0,0 0 4 15,0 0 13-15,0 0-6 0,0 0 5 0,0 0-4 16,0 0-16-16,0 0-9 0,0 0 28 15,0 0-17-15,0 0 13 0,0 0-4 0,0 0-18 16,0 0 14-16,0 0 2 0,0 0-25 16,0 0 1-16,0 0 3 0,0 0-27 0,0 0-12 15,0 0-16-15,0 0-15 0,0 0-16 0,0 0-12 16,0 0 10-16,26-5-107 0,-22 2-92 0,11-3-35 16,-6 0 1-16,8 0 19 0,-3-3 21 15,5-1 1-15</inkml:trace>
  <inkml:trace contextRef="#ctx0" brushRef="#br0" timeOffset="95266.27">26427 14890 278 0,'1'0'335'16,"-1"1"-56"-16,1-1-45 0,-1 1-13 0,1 0-31 15,-1 1-19-15,0-2 5 0,1 1-28 16,-1 0-6-16,0-1-8 0,-1 2-22 0,1-2 12 15,0 1-27-15,-2 0 0 0,2-1-8 0,-1 3-7 16,0-3-13-16,-2 3-5 0,2-3-10 16,1 1-5-16,-2 0 13 0,2 1-25 0,-1-1 12 15,-1-1 9-15,1 1-10 0,0 1-5 0,0-1-11 16,0-1 9-16,1 0 1 0,-1 0 10 16,1 2-17-16,1-2 1 0,-1 1 8 15,0-2-33-15,-1 3 21 0,-1-2 13 0,2 2-37 16,-1-1 5-16,1-1 10 0,0 1-11 0,-1 0-19 15,0 0 16-15,1-1 8 0,-1 2 5 16,1-1-27-16,0-1 16 0,-1 1 1 0,1 2-12 16,-2-3-11-16,1 0 15 0,-1 0 7 15,2 3-22-15,0-3 25 0,0 1-7 0,-1 0-4 16,1-1-7-16,0 1-7 0,0 0 24 0,0 0 11 16,-1-1-21-16,1 1 7 0,1-1-25 0,-2 1 10 15,2-2 14-15,-1 2-11 0,1-1 11 16,-1 1-4-16,0-2-8 0,0 1-5 0,-1 1-4 15,1 0 34-15,-1-1-21 0,3 0 5 0,-2 2 3 16,-1-2-6-16,1 0 4 0,1 1-2 16,-1 1-12-16,0-2 7 0,1 0-15 0,-1 0 14 15,0 1-18-15,1 0 26 0,1 0 0 16,-1 0 0-16,-1 2-10 0,1-3 21 0,0 1-16 0,1 0-24 16,-1 2 19-16,-1-3 4 0,2 0-14 15,0 0 11-15,0 0-7 0,-1 1 19 16,1-1-23-16,-1 2 35 0,0-2-31 0,1 0 15 15,1 0-14-15,-2 1 8 0,0-1-9 0,0 0 15 16,0 0-11-16,0 1 33 0,1-1-35 0,-2 0 9 16,0 0 12-16,0 0-29 0,2 1 16 15,-2-1 5-15,0 1 7 0,1-1 2 0,0-1-21 16,0 1 19-16,0 0-28 0,-1 0 18 0,1 1 0 16,0-1-12-16,-1 0 0 0,1 0-14 15,-1 0 19-15,0 1 9 0,2-1-10 0,-2 0 12 16,-1 2-5-16,2-2-9 0,0 0-2 0,-1 0 11 15,0 0-4-15,0 0 16 0,0 0-23 16,0 0 22-16,-1 0-13 0,2 0 20 0,-1-1-36 16,1 2 34-16,-1-1-38 0,0 0 27 0,1 0-14 15,-1-1-5-15,0 0 7 0,0 1 12 16,0 0-6-16,1 0 3 0,-1 0 3 0,0 0 2 16,0 1-11-16,0-2-11 0,-1 1 28 0,1 0 9 15,0 0-28-15,1 0 29 0,-2 1-24 16,2-1 3-16,-1-1 23 0,0 2-35 0,-2-2-9 15,2 3 18-15,0-3-6 0,0 2 12 16,-1-2 3-16,1 1 4 0,1 0-18 0,-1 1-19 16,0-1 22-16,-1-1-12 0,0 0-1 0,1 2 22 15,1-2-11-15,0 1 13 0,-1 1-25 16,0-2 35-16,0 1-19 0,0 0-3 0,0-1 22 16,0 1-13-16,0 0-2 0,0 0-6 0,2 0 36 15,-2 0-25-15,0 0-1 0,0 0-18 16,-2-1 16-16,2 1 3 0,0 0 0 0,0 1-24 15,0-3 0-15,0 3 2 0,1-1 17 0,-1 0 12 16,1-1 3-16,-1 1-5 0,0 0-4 16,1 0-18-16,-1 0 12 0,0 0 1 0,-1 2 9 15,2-3-3-15,-2 1-1 0,2 0-3 16,-1 0-1-16,-1 1-2 0,1 0-20 0,0-1 24 16,2-1-15-16,-2 1-11 0,0 0-4 15,0 0 21-15,-1-1 8 0,1 1-5 0,0 1-14 16,0-1 25-16,1 1-10 0,-2-1 13 0,1-1-17 15,1 3-16-15,-1-2-1 0,0 1 31 0,0-2-13 16,0 0 0-16,-1 2-1 0,2-1 27 16,0 0-26-16,-2 0 5 0,1 0-1 0,0 1-1 15,-1-1-10-15,1 0 13 0,0 0 0 0,-1-1 0 16,0 0-2-16,1 1 1 0,1-1-30 16,-1 1 38-16,-1 0-15 0,2 0 4 0,-1 0 18 15,0 0-15-15,0 0-34 0,0 0 32 16,0 0-26-16,0 0 35 0,0 0-14 0,0 0 5 15,0 0-3-15,0 0 14 0,0 0-38 16,0 0 3-16,0 0 42 0,0 0-12 0,0 0-15 16,0 0-18-16,0 0 11 0,0 0 9 0,0 0 16 15,0 0-5-15,0 0-5 0,0 0 4 16,0 0-21-16,0 0 1 0,0 0 38 0,0 0-17 16,0 0-6-16,0 0-16 0,0 0 28 0,0 0-20 15,0 0 12-15,0 0-1 0,0 0 0 16,0 0 3-16,0 0-26 0,0 0 10 15,0 0 6-15,0 0 2 0,0 0 10 0,0 0-18 16,0 0 23-16,0 0-14 0,0 0 6 0,0 0-23 16,0 0 16-16,0 0-20 0,0 0 38 0,0 0-2 15,0 0-3-15,0 0-32 0,0 0 10 16,0 0 6-16,0 0 18 0,0 0-1 0,0 0-3 16,0 0 0-16,0 0-1 0,0 0-9 0,0 0 1 15,0 0-9-15,0 0 9 0,0 0-7 16,0 0 9-16,0 0 1 0,0 0-20 0,0 0 6 15,0 0 19-15,0 0-11 0,0 0 4 16,0 0 8-16,0 0-24 0,0 0 23 16,0 0 5-16,0 0-13 0,0 0 8 0,0 0-2 15,0 0 1-15,0 0-27 0,0 0 26 0,0 0-3 16,0 0 2-16,0 0-4 0,0 0 0 16,0 0-2-16,0 0-20 0,0 0 2 0,0 0 46 15,0 0-13-15,0 0 8 0,0 0-16 0,0 0 0 16,0 0-11-16,0 0 1 0,0 0 10 15,0 0 18-15,0 0-21 0,0 0 0 0,0 0-2 16,0 0 23-16,0 0-26 0,0 0 24 0,0 0-15 16,0 0 7-16,0 0 2 0,0 0-20 0,0 0 9 15,0 0-7-15,0 0 1 0,0 0-1 16,0 0 4-16,0 0-2 0,0 0 0 16,0 0-4-16,0 0 18 0,0 0-24 0,0 0 21 15,0 0-9-15,0 0 3 0,0 0-4 0,0 0 8 16,0 0-19-16,0 0 2 0,0 0-2 15,0 0-84-15,0 0-25 0,0 0-21 0,0 0-41 16,0 0-56-16,0 0 19 0,0 0-187 16,-28-4-61-16,17-4 51 0,2-4 33 0,-2 0 23 15,1-3 8-15,-8-2 19 0,4 0 10 0,-6-3 54 16</inkml:trace>
  <inkml:trace contextRef="#ctx0" brushRef="#br0" timeOffset="50699.81">22761 14832 252 0,'0'0'194'0,"0"0"-12"0,0 0-25 16,0 0-18-16,0 0 13 0,0 0-11 0,0 0-11 15,0 0-5-15,0 0-13 0,0 0 0 0,0 0 7 16,0 0 6-16,0 0-8 0,0 0 10 16,17 5-15-16,-18 2 6 0,0 0-3 15,1 3 2-15,-5 16-23 0,4-9-6 0,0-5 1 16,1-1-26-16,0-11 11 0,0 9-1 15,0-2-22-15,0 0 13 0,0-7 10 0,0 7-14 0,14 2 12 16,-8-8-30-16,1-1 27 0,12-1-16 16,-9 1 3-16,23-12-3 0,-10 3-14 0,0-2-23 15,3-1 24-15,3-3-29 0,3-5 12 16,5-2 18-16,-1 0-12 0,-1-3 8 0,0 2-15 16,-2 1-4-16,-4 0-8 0,-2 4-17 0,-6 4 13 15,1-1-10-15,-3 2 2 0,-4 5 2 16,-4 4 7-16,-2 1 18 0,-9 3-25 0,0 0-11 15,0 0 8-15,11 12 11 0,-11-7-15 0,-1 0 2 16,0 0-9-16,-2 0-5 0,0-1-12 16,2 1 9-16,-1 0-7 0,0-1 4 0,1 0-8 15,0 0-8-15,-2-1-13 0,2-1-8 0,0 0-28 16,-1-2-19-16,1 0-33 0,1 0-36 16,-1-1 15-16,0-2-79 0,0 2-84 0,1-2-76 15,-1-1 26-15,1 2 25 0,-1 0 22 16,0-3 13-16,0 3-10 0</inkml:trace>
  <inkml:trace contextRef="#ctx0" brushRef="#br0" timeOffset="50900.32">23366 14815 507 0,'3'0'303'16,"-1"1"-41"-16,0-1-43 0,0 1-42 16,0-1-22-16,-1 0-60 0,0-1-46 0,-1 0-59 15,0 1 1-15,-1-3-249 0,0 2-96 0,-1-2 15 16,-1-1 7-16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9:53:25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2339 3459 261 0,'0'0'230'15,"0"0"-30"-15,0 0-22 0,0 0-24 16,0 0-3-16,0 0-22 0,0-14-1 0,0 14 3 16,0 0-18-16,0 0-17 0,0 0 18 0,0 0-17 15,0 0 1-15,0 0-9 0,0 0 7 0,0 0-7 16,0 0-6-16,0 0-14 0,0 0-8 15,-15-25 13-15,16 23 7 0,0 2-21 0,-1-1 12 16,-1 1-18-16,1 0-1 0,0-1-5 16,0 1-14-16,0 0 18 0,-1 0-26 0,1 0 10 15,1 0-8-15,-1 0 9 0,0-3 0 0,0 3-4 16,0 3-23-16,0-6 15 0,0 3-5 16,0 0-11-16,0 0 10 0,0 3-2 0,0-2-8 15,0 2-2-15,-1 2-5 0,2 0 12 0,-2 1 2 16,-3 12-10-16,4-8 15 0,0 6-6 15,-8 24-2-15,5-12-1 0,-2-1 8 0,1 4 8 16,-3-2-9-16,2 0-6 0,4-2 3 16,-3 0 11-16,-3-3 11 0,2 0-22 0,0 1-13 15,-1-6 13-15,-2-2-13 0,3 2 18 0,3-6-22 16,1-3-5-16,-1-1 16 0,1-3 0 0,-1 1-6 16,2-3-11-16,0 1 14 0,-2-2-3 15,2 0-9-15,0 0-25 0,0-2-13 0,0 1-5 16,0-2-13-16,0 0-25 0,0 0-9 0,0-3-32 15,0 1 3-15,2 1-28 0,0-2 16 16,0 0-91-16,-1-1-75 0,-1 0-78 0,1 1 23 16,0-2-23-16,-1 1 20 0,0-1 42 0</inkml:trace>
  <inkml:trace contextRef="#ctx0" brushRef="#br0" timeOffset="750.48">2118 3606 480 0,'-2'0'165'0,"0"-1"-19"0,1 0-13 0,-1 0-31 16,-1 1 10-16,1 0-3 0,0 0-14 0,0-1 3 15,1 1-7-15,-1-1-10 0,0 1-5 16,0-1-14-16,2 0 27 0,-2 1-16 0,1 0-13 16,-1 0-9-16,2 0 19 0,-2 0 14 15,1 0-16-15,1 0 17 0,-1 0-11 0,-1 0 2 16,2-2-9-16,-2 2 20 0,4 0-9 0,-4 0 2 15,2 0-5-15,0 1 13 0,0-1 3 0,0 1 5 16,-1-2-17-16,1 1 3 0,1 1-15 0,-1-1-5 16,0 0-4-16,0 1-3 0,0-2 0 15,2 1-4-15,0 0-20 0,2 2 22 0,0-2-19 16,3 1 16-16,9 3-8 0,-6-4-11 16,20 6 16-16,-9-5 7 0,-2 7-15 0,0-4-20 15,2 2 21-15,0-2-3 0,0 2-3 0,1-2-5 16,0 1-10-16,0-2-2 0,0 1 13 15,2-3 14-15,-3 1-3 0,2 0-7 0,0-1-2 16,-2-1-38-16,-13 0 0 0,2 0 0 16,4 0 2-16,-4 0 16 0,-1 0-2 0,-1 0-16 15,-8 0 0-15,7 0 2 0,-7 0 1 0,7 0 8 16,-7 0-30-16,7 0 12 0,-7 0-25 0,0 0-4 16,0 0 21-16,0 0-19 0,7 0 20 15,-7 0-33-15,0 0-15 0,0 0-17 0,0 0 2 16,0 0-37-16,8 4-13 0,-8-5-36 0,0 2-13 15,1-1 16-15,-1 0-138 0,0 0 24 16,0 0 23-16,-2-1 21 0,2-1 20 0,0 0 16 16,-1 1-169-16,0-1 19 0,0 0 42 0,0 0-7 15</inkml:trace>
  <inkml:trace contextRef="#ctx0" brushRef="#br0" timeOffset="10924.51">9177 2496 354 0,'0'-12'280'16,"0"12"-29"-16,0 0-30 0,10-29-26 15,-12 26-24-15,-2-1-2 0,0 0-31 0,1 1 2 16,-2 1-15-16,0 1-22 0,1 1 3 16,-3 0-6-16,-4 0 0 0,-16 12-7 0,12-2-6 15,-4 4 4-15,3 5 10 0,-1 1 1 16,1 4-5-16,3 3-3 0,-1 2 24 0,0 4-32 16,6 1-22-16,-2-2 25 0,0-3 10 0,5 2-25 15,4 1-14-15,1-16 1 0,0 5-6 0,19 20-5 16,-6-22 1-16,5-3 3 0,2-5-7 15,1-5 18-15,3-3-8 0,-2-3-5 0,-12 0-19 16,5 0-7-16,21-15-3 0,-18 3-2 16,-1-1-2-16,-3-2-36 0,-1-3 14 15,1-1-29-15,-3 0 25 0,-5-2-19 0,-1 0-2 16,-3 3 9-16,-2 4-3 0,0 5 4 0,0-3-13 16,-14-11 15-16,7 15 20 0,0 1-6 15,-1 4-1-15,-2 1-12 0,1-1 2 0,3 3-5 16,6 0-2-16,0 0 5 0,-9 0-3 0,1 0-4 15,8 0 18-15,-9 0-12 0,9 0 12 0,-7 0 1 16,-3 10-3-16,8-8-3 0,2 1 1 16,0-3 31-16,1 0-33 0,4 1 7 0,-1 0-5 15,1-1 7-15,1-1 13 0,1 0-17 0,1 1 6 16,9-3-3-16,-10 3-8 0,5 0-5 16,12-6 0-16,-14 4-1 0,-1 1-10 0,-1 1 33 15,-8 0-20-15,7 0 0 0,12 13 7 16,-8-3 12-16,-5-2-8 0,1 6 24 0,-5-3-29 15,3 5 0-15,-3 1 26 0,0-3-17 0,-2-1 10 16,0-1-15-16,0-12-11 0,0 14 14 16,0-1 15-16,0-1-37 0,0-1-16 0,0-2-14 15,0-2-36-15,0-7-41 0,0 7-56 0,0-7 17 16,0 0-199-16,0 0-48 0,11 11 26 16,-8-13 28-16,2-1 13 0,9-4 12 0,-7 1 35 15,1-1 2-15</inkml:trace>
  <inkml:trace contextRef="#ctx0" brushRef="#br0" timeOffset="11169.16">9516 2587 217 0,'2'-7'444'0,"0"3"-110"0,0 1-69 16,-2 3 1-16,1 0-27 0,0 3-9 0,-1 3 16 15,0 0-20-15,-2 11-17 0,2-6-24 0,0 5 43 16,0 5-32-16,0 3-29 0,0 1 1 15,-10 25-13-15,7-25-12 0,-2-1-25 0,2 0-15 0,-1 0-16 16,1-4-4-16,-1-4-42 0,4-4-5 16,0-1-65-16,-1-5-27 0,0 0-38 0,1-6-55 15,0 0 13-15,6 2-233 0,-3-5-122 16,1-2 48-16,6-10 33 0,0-2 25 0,-2-2 31 16,1-2 19-16,-1-1-4 0,1-2 42 15</inkml:trace>
  <inkml:trace contextRef="#ctx0" brushRef="#br0" timeOffset="11384.75">9559 2552 209 0,'-3'-3'466'0,"0"1"-95"0,1 1-29 0,-1-1-19 16,0 2-18-16,2-2-39 0,1-1-21 0,0 2-28 15,2-1-26-15,3-2-16 0,0 2-18 0,1-1-16 16,10-1-15-16,0 1-17 0,2 0-19 0,0 1-10 15,-2 1-81-15,2 0-32 0,-1 1-41 16,-5-1-57-16,-12 1 11 0,11 0-220 16,-3 0-100-16,-1 0 32 0,-7 0 26 0,7 0 17 15,-7 0 9-15,0 0 55 0,0 0-1 0</inkml:trace>
  <inkml:trace contextRef="#ctx0" brushRef="#br0" timeOffset="11588.78">9500 2677 698 0,'-1'3'302'0,"-1"-1"-33"15,1 0-18-15,1 0-18 0,0 1-19 0,2-3-18 16,1 3-25-16,0-1-15 0,2 0-12 16,1-1-29-16,1 1-34 0,10 1-29 0,0 0-40 15,-3-2-49-15,-1-1-47 0,5 3 9 16,-3-1-209-16,-15-2-122 0,11 0 46 0,-2 0 24 15,0 0 21-15,-1 0-6 0,-1 0-4 16</inkml:trace>
  <inkml:trace contextRef="#ctx0" brushRef="#br0" timeOffset="12045.88">10071 2521 403 0,'-1'-4'357'0,"0"1"-48"0,-1 1-39 0,0 0-25 16,-3 2-22-16,-1 0-3 0,0 3-24 0,-10 4-14 16,2 1 4-16,-1 1-4 0,-2 6-33 0,-2 3-15 15,3 0 36-15,1-1-10 16,0 5 0-16,1-1-11 0,2 3-13 0,0 1-13 15,2 1 4-15,2 3-30 0,2-2 3 0,2 2-17 16,2-3-14-16,1-1-29 0,1-13-4 0,13 19-68 16,-2-13-48-16,2-1-44 0,3-8-40 0,2 1-47 15,3-7 20-15,2 0-293 0,-9-3 35 16,4 0 50-16,4 0 26 0,23-14 27 0,-24 8 22 16,2-2 22-16,-2-1 22 0,-1-2-31 15</inkml:trace>
  <inkml:trace contextRef="#ctx0" brushRef="#br0" timeOffset="12411.36">10311 2702 585 0,'1'-5'422'0,"-1"2"-77"16,-1-2-31-16,1 3-62 0,-1-1-12 0,0 3-44 15,-3 0 2-15,2 0-49 0,0 2 5 16,-2 1-7-16,-5 7-4 0,0 1-36 0,3 0 16 15,2-2-17-15,-1 6-9 0,2-4-12 0,-2 2-22 16,4-1 6-16,-1-2-2 0,2-1-6 0,0-9 7 16,0 7-8-16,0 3-5 0,15 10-7 0,-7-13-3 15,5 1-16-15,2 0-2 0,1 1-8 16,3-1-22-16,-1-4 2 0,-1 4-1 0,-1-2-1 16,-1-1 1-16,-4 0 0 0,-1-2 33 0,-1 1-3 15,-3-2-27-15,-1 1 7 0,-1-1-17 16,-2 1 1-16,-1 0 1 0,-1-1 20 0,0-2-5 15,0 0-13-15,-16 16-2 0,-1-11 3 0,0 0 22 16,-2 1-4-16,0-2-55 0,-2-2-41 16,-4 1-32-16,14-3-61 0,-7 0 16 15,-1 0-223-15,1 0-84 0,-18-15 33 0,22 8 30 16,3-1 27-16,-3-4 25 0,8 3 16 0,3-2 18 16,-3-2 3-16</inkml:trace>
  <inkml:trace contextRef="#ctx0" brushRef="#br0" timeOffset="12611.06">10256 2732 500 0,'4'-1'470'16,"0"-1"-90"-16,0 0-53 0,1-1 5 0,10 0-26 16,0-1-40-16,0-1-30 0,1-1-27 0,2 4-25 15,1 0-25-15,1-2-39 0,1 2-13 16,0 0-106-16,-2-3-63 0,0 3-55 0,-7-3-55 15,1 5 16-15,-3-2-271 0,-1 0 29 0,9-1 27 16,-6-1 25-16,-2 1 25 0,0 2 29 16,5-6-7-16</inkml:trace>
  <inkml:trace contextRef="#ctx0" brushRef="#br0" timeOffset="12909.37">10587 2518 873 0,'3'-5'286'0,"0"2"-21"15,2 1-18-15,1 1-19 0,2 2-12 0,12 4 0 16,1 4-47-16,-1 6 9 0,-1 0-37 16,-1 3-14-16,-4 2-15 0,3 6-11 0,-2 2 65 15,1 2-16-15,-4 2 1 0,2 2-16 16,-7-1-9-16,1 2-27 0,-7-1-14 0,-1-17-13 15,0 9 1-15,-16 31-23 0,6-26-10 0,-3-3-4 16,-2-1-82-16,-4 0-44 0,-3-6-37 16,1-2-66-16,2-4 18 0,-5 0-264 0,4-8-31 15,4-3 65-15,1-3 6 0,15-1 30 0,-8 0 30 16,-4-10 40-16,10 2 12 0,2-1 8 16</inkml:trace>
  <inkml:trace contextRef="#ctx0" brushRef="#br0" timeOffset="13092.91">11077 2786 377 0,'5'-5'455'0,"0"1"-81"0,0 1-60 16,1-1-12-16,0 1-66 0,8-3-9 15,-3 2-46-15,6 2-68 0,-4-1-85 0,4 1-67 16,3 2 5-16,-7-2-255 0,0 2-111 15,-13 0 25-15,10 0 64 0,-1 0-10 0,-1 0 15 16</inkml:trace>
  <inkml:trace contextRef="#ctx0" brushRef="#br0" timeOffset="13279.42">11053 2960 836 0,'-5'5'404'0,"1"-3"-67"0,0 1-44 15,-1-1-36-15,2 1-10 0,3-1-47 16,1 1-19-16,4-2-11 0,0 2-53 16,11 1-29-16,4-3-81 0,-8-1-49 0,6 0-67 15,4 0 12-15,29-11-304 0,-22 8 2 0,-1-4 31 16,2 1 17-16,0-2 14 0,-1 0 12 0,2 4 38 16</inkml:trace>
  <inkml:trace contextRef="#ctx0" brushRef="#br0" timeOffset="13974.79">11920 2595 428 0,'7'-17'446'0,"-2"0"-34"0,-4 3-74 0,2-3-23 16,-3 5-41-16,0 12 11 0,0-12-41 0,0 2-56 15,0 2 3-15,0 1-26 0,0 7-17 16,-14-12-17-16,8 10-22 0,-1 4 6 0,0-2-17 15,-3 0-13-15,-18 9-11 0,8-1 4 0,4 2-40 16,-2 4 18-16,4-2-14 0,0-2 2 16,3 5 2-16,-2-1-16 0,7 1-5 0,1-3-2 15,2 0-3-15,2-2 9 0,1-1-22 0,0-9-4 16,11 17 16-16,-1-7-9 0,-4-2-1 0,8 1-1 16,0-2 9-16,-4-2-1 0,2 2-2 15,1 0-1-15,-3-2-38 0,-2 0 15 0,-3 0-6 16,1 0 2-16,-1-2 2 0,-1 1-29 0,-1 1-4 15,-1-2 17-15,0 3 14 0,-2-1-20 16,0-5 37-16,0 5-22 0,0-5 3 0,-12 27 11 16,3-15-1-16,2-3-24 0,-1 3 18 15,-1-2 11-15,2-5 3 0,-1 2-12 0,1-2-7 16,-4 2-8-16,3-2 46 0,3-2-13 0,2-1-46 16,1 0 26-16,0 0-25 0,0 1-4 0,-1-2 28 15,3-1-16-15,0 0 8 0,0 0 3 16,0 0-9-16,0 0 10 0,11 15-16 15,-7-11 33-15,8 3-21 0,-7 0 14 0,1 1-5 16,-2 1-2-16,2 3 16 0,0-1 17 16,-3-2-3-16,-1 2-6 0,-2-2 1 0,0 12 21 15,0-14-6-15,0 3-15 0,-14 21 11 0,5-16-2 16,-4-1-3-16,1 1-1 0,1-2 0 0,3 0-3 16,-7-3-2-16,1 1-1 0,0 0 13 0,2 3 0 15,0-7-3-15,2 9 6 0,3-9-2 16,2-1-3-16,-2 0 15 0,3 1-6 0,1-2-3 15,2 2-2-15,1-7-5 0,0 5 8 0,0 3-23 16,0-2 0-16,0 7-1 0,11 18-9 16,-6-14 1-16,1 0-10 0,0-1 13 0,-1 1 1 15,-4 1-1-15,1-5 0 0,0 6 1 16,0-1-1-16,-2-3 10 0,3 2 0 16,-3-12-80-16,0 2-13 0,0 2-13 0,0-3-2 15,0-6-26-15,0 7-19 0,0-7-56 0,10 7 18 16,-6-8-290-16,2-2 21 0,11-2 48 0,6-3 7 15,-2-1 30-15,4-2 36 0,0 0-5 0,1 0 6 16</inkml:trace>
  <inkml:trace contextRef="#ctx0" brushRef="#br0" timeOffset="14469.79">12476 2713 455 0,'-2'-4'295'0,"0"1"-44"0,-1 2-2 16,0 0-32-16,0-1-7 0,-2-1-17 0,-1 5-25 16,0 0-2-16,-6 4 0 0,-3 3 8 15,2 2 8-15,-1 3-14 0,1 5-6 0,-1 0-26 16,3 1-15-16,1 2 43 0,1-1-10 0,4-1-31 16,2 1-18-16,2-1-7 0,1-11 0 15,0 4-17-15,17 16 8 0,-7-17-18 0,3-2-1 16,3-3-10-16,0-3 6 0,3-4-22 0,2 0-6 15,-11 0 0-15,7 0-5 0,19-14-17 0,-19 3-2 16,3 0-2-16,0-2 0 0,-3-1-44 16,-1-3-23-16,-2-4-26 0,1 4 12 0,-6-5 10 15,-2 0 16-15,-6 2-23 0,3 1 17 16,-3 6 12-16,-1 13 2 0,0-9-6 0,-12-5 23 16,5 12-19-16,-10-1-8 0,7 3 0 0,-2 0-37 15,-6 0-7-15,-21 10-42 0,18-3-39 0,3 2 17 16,4-1-123-16,-1-1-90 0,4 0-61 15,4 1 49-15,1-4 11 0,6-1 30 0,0 2-3 16,0-5 46-16</inkml:trace>
  <inkml:trace contextRef="#ctx0" brushRef="#br0" timeOffset="14693.96">12744 2942 700 0,'5'2'326'0,"0"-1"-42"0,-2 0-49 0,1 3-6 16,8 8-20-16,-9-2-31 0,0 0-19 16,-2 2-9-16,-1 6-22 0,0-9-9 15,0 4-14-15,-12 20-3 0,4-13-11 0,1-3-13 16,-1 0-13-16,-1-3-49 0,1-2-31 16,-1 0-43-16,2-4-46 0,3 0 9 0,-3-4-209 15,6 0-87-15,-2-3 3 0,0 0 17 0,4-1 47 16,-1-1 26-16,1 0 26 0</inkml:trace>
  <inkml:trace contextRef="#ctx0" brushRef="#br0" timeOffset="15056.43">13196 2702 775 0,'4'-3'262'16,"-2"2"-13"-16,-2 0-28 0,1 0-9 0,0 2 17 16,-2 0-19-16,0 3-9 0,1 0-18 15,0 3-1-15,-4 12-20 0,4-9 25 0,-7 21 6 16,-1-8 2-16,3 4-22 0,-1-3-6 15,-2 2-16-15,2-1-30 0,0 3-9 0,-1-4-16 16,2 1-6-16,2-6 3 0,-2 4-39 0,-1-7-22 16,4 1-2-16,1-4-66 0,-3-4-42 15,1-1-40-15,2-3-3 0,0 1-44 0,1-3-74 16,0-3 21-16,0 0-249 0,7 2 35 0,-4-3 30 16,4-1 13-16,5-6 17 0,3-1 20 15,3 0 62-15,0 2 9 0</inkml:trace>
  <inkml:trace contextRef="#ctx0" brushRef="#br0" timeOffset="15300.57">13443 3006 840 0,'4'-1'317'0,"-1"1"-64"0,-1-1-17 0,0 2-30 16,0-1-13-16,2 4-12 0,-3-3 9 0,3 5-32 15,-3-1-18-15,-1 1-3 0,-1 11-16 16,1-9-12-16,0 7-12 0,-14 16 5 0,7-13-33 16,-3-2 5-16,1 2-20 0,0-4-62 0,2-2-33 15,-2 1-34-15,0-2-51 0,4-3-22 16,3-3 14-16,0-1-229 0,-1-4-46 0,3 0 18 16,0-3 31-16,3 1 43 0,-1-1-18 15,1-1 16-15</inkml:trace>
  <inkml:trace contextRef="#ctx0" brushRef="#br0" timeOffset="15766.31">13699 2848 428 0,'0'-6'390'0,"2"-1"-55"0,0 2-36 0,0-2-8 15,5-7-42-15,-2 3-14 0,-1 2-31 0,-1 1-24 16,2 3 23-16,0 0-21 0,1 1-21 0,0 0-19 16,-2 1-2-16,3 2-14 0,-7 1-53 15,5 0-6-15,7 0-8 0,14 13 12 0,-13-4-7 16,-1 3 15-16,1 4-8 0,-2-2-9 16,-5 2-19-16,4 4-6 0,-10-8-4 0,0 0-3 15,0-4-2-15,0 4-4 0,-14 16-2 0,5-13-2 16,-1-2-2-16,-4 1-2 0,0-1-3 15,-2-2 0-15,1-2-19 0,-6-1-17 0,4-1 26 16,4-1-5-16,-1 0-11 0,4-4-3 16,-4 5 24-16,3-4-5 0,3-2 9 0,8-1-2 15,-7 0 10-15,7 0 10 0,-7 0-12 0,7 0-8 16,0 0 8-16,-9-11 6 0,10 10-2 16,0 0-18-16,4-1-10 0,0 0 1 0,1 1 2 15,1 0 13-15,2 0 16 0,0 1-20 0,5 0-4 16,6 0 2-16,18 12 1 0,-15-7 2 15,-2 0-94-15,-3 2-16 0,1-1-49 16,-3-3-40-16,1 2 18 0,-6-5-181 0,-2 0-100 16,-3 1 17-16,2-1 50 0,-8 0 26 15,0 0 25-15,7 0 34 0,-7 0 2 0,7 0 17 16,-7 0-21-16</inkml:trace>
  <inkml:trace contextRef="#ctx0" brushRef="#br0" timeOffset="15988.9">14048 3021 262 0,'5'-1'430'0,"2"0"-96"0,-3 2-10 15,1 0-28-15,0 2-2 0,4 8-37 0,-5-1-31 16,0 0 15-16,-3-1-49 0,-1-9-1 0,0 11-11 16,0 3-22-16,-11 17-11 0,3-14-20 0,-2-1-23 15,3-3-10-15,-2 2-83 0,-2 0-40 16,6-8-34-16,-1 0-40 0,1 0-61 15,1-2 15-15,2-1-294 0,0-1 14 0,2-3 24 16,0-3 33-16,2-2 14 0,2 1 61 0,12-1-12 16,3-7 23-16</inkml:trace>
  <inkml:trace contextRef="#ctx0" brushRef="#br0" timeOffset="16502.29">14409 2896 224 0,'-2'-3'520'0,"2"-1"-110"0,2 0-46 16,-2-1-58-16,0 1-20 0,0-1-36 0,2 0 8 15,-1-1-24-15,0 1-30 0,6-8-36 0,-3 1 7 16,3 0-21-16,2 3-22 0,-2 1-5 16,-1 3-21-16,3 3-12 0,-3 0-7 0,-6 2-5 15,8 0-39-15,1 0-2 0,16 17 16 0,-16-8 5 16,1 3-28-16,-2 2 18 0,-4 2-16 15,-4-3-2-15,1 5-12 0,-1-4-19 0,0-14 15 16,0 9-8-16,0 4-1 0,-11 10-1 0,8-17 0 16,-2 1-2-16,1-3 0 0,-1-1-2 15,1 0 2-15,-2-1-52 0,1-2 0 16,-2 0 23-16,2 0-18 0,1 0-1 0,4 0-1 16,0 0 10-16,-7 0-21 0,7 0 13 15,-6 0 9-15,-4-9-4 0,8 6 8 16,2 3-15-16,0 0 20 0,2-1 3 0,0-1-4 15,3 2 10-15,0 2-13 0,0 0 5 0,1 1 9 16,10 7 5-16,-3-2 8 0,1 1-15 0,-3 2 14 16,0 1 3-16,0 0 0 0,-2 1 45 15,-2-2-7-15,-5 0-1 0,0-3-4 0,-2 1-3 16,0-9 13-16,0 7-4 0,-13 10-4 0,-3-6 6 16,1 3-1-16,1-7-4 0,-3 0-4 15,-4-1-12-15,1-2 8 0,2-1-2 0,-3-1-82 16,-1-1-28-16,13-1-17 0,-4 0-57 0,1 0-42 15,3 0 18-15,1 0-216 0,-2-13-56 16,8 8 12-16,2 0 31 0,2 1 10 0,3-1 25 16,6-3 64-16,0-3 12 0,5 1 3 15</inkml:trace>
  <inkml:trace contextRef="#ctx0" brushRef="#br0" timeOffset="16702.81">14728 3102 602 0,'2'7'381'16,"-2"-2"-39"-16,-2 3-16 0,2 0-32 0,-4 9-35 16,-3 0-29-16,-2 4-11 0,-3 3-24 15,2-7-34-15,0 1-17 0,-1-6-5 0,2 6-16 16,-2-4-57-16,4 0-44 0,0-3-60 0,-1-3-43 16,3-3-35-16,0 0 10 0,3-3-242 15,2-2-64-15,0-2 16 0,4 1 44 0,1-1 13 16,8-5 21-16,-1 0 13 0,8-4 7 15</inkml:trace>
  <inkml:trace contextRef="#ctx0" brushRef="#br0" timeOffset="17073.82">15142 2914 304 0,'4'-3'475'16,"0"0"-123"-16,-2 0-45 0,-2 3-17 15,1 0-13-15,1 3-23 0,0 0-26 0,-2 3-24 16,0-1-23-16,-3 14 31 0,3-9-15 0,-10 26-24 16,3-14 10-16,-4 2-24 0,2-2 0 0,-2 1-23 15,-1-2-9-15,1 0-14 0,-1-3-11 16,1-1-6-16,-2-2-4 0,4-4-13 0,-2 3 1 16,2-4-12-16,0-3-1 0,4-5-8 0,-2 1 2 15,3-1-9-15,0-1-5 0,1 0 3 16,3-1-6-16,0 0-11 0,0 0 1 0,-2-5-11 15,4 2 1-15,1 0-16 0,3-2 7 16,5 0-16-16,3-3-3 0,1 1-21 0,0 0-1 16,2 3 1-16,1 1-23 0,-7 1 2 0,-1 2 6 15,5 0-26-15,3 0 7 0,2 0-37 0,-2 0-26 16,-1 0-18-16,-2 0-39 0,-4 0-13 16,1 0-49-16,-2 0 21 0,-3 0-170 0,1 0-85 15,-8 0 45-15,10 0 49 0,-5 0 15 16,-5 0-10-16,8 0 38 0,-8 0 38 0,0 0 15 15</inkml:trace>
  <inkml:trace contextRef="#ctx0" brushRef="#br0" timeOffset="17290.89">15282 3088 219 0,'0'-4'427'0,"0"0"-103"16,-2 1-44-16,0 1-12 0,0 0-24 0,0 3-9 15,0 2-28-15,1 0 21 0,-1 1-20 16,-4 13-41-16,0 2-14 0,-2 3-16 0,-1-1 15 15,1 1-15-15,3 0-40 0,-7 1-5 0,6-3-11 16,-5-1 32-16,3 1-12 0,2-3-103 16,-1-2-35-16,1-1-23 0,4-2-29 0,-3-4-29 15,2-4-58-15,-1-2 15 0,4-2-284 16,0 0 35-16,2-3 10 0,-2 0 29 0,2 0 30 16,6-11 26-16,-2 4 4 0,3-6 3 0</inkml:trace>
  <inkml:trace contextRef="#ctx0" brushRef="#br0" timeOffset="18122.61">15656 2745 550 0,'0'-2'319'0,"-4"-3"-34"16,4 4-34-16,-2-3 3 0,-1 1-14 0,3-1-19 16,3-1-30-16,-3 3-18 0,0-3-8 15,0 2-18-15,2-1-8 0,4 2-24 0,-1-1-10 16,6-4-10-16,5 4-20 0,-5 3-25 15,-11 0 10-15,11 0-18 0,3 0 27 0,17 15-43 16,-15-5 14-16,-1 1-7 0,-4-1-9 0,3 2 0 16,-1 1 8-16,4 1-19 0,-9-2 22 0,6-3-6 15,-9-1-4-15,1 0-2 0,-2-1 5 0,-1-3-21 16,-1 1 5-16,-2 0 22 0,0-1-36 16,2-1 18-16,-2-3-11 0,0 0 6 0,0 0-22 15,0 8 3-15,0-8 7 0,-11 13-8 16,9-11 7-16,-4 1 22 0,3-1-11 0,-4-1 0 15,0 1-15-15,1 0 31 0,-10 2-27 0,0-1 7 16,0 3-3-16,1-4 7 0,-4 3-9 0,6 2 23 16,-3 0-26-16,1 1 22 0,1 1-18 15,1-1 1-15,-1 2 3 0,5 1-17 0,-2-2 6 16,0 2 9-16,4-2 8 0,0 2-21 0,5 0 14 16,-2-3 3-16,4-8 7 0,0 7 1 15,0 2-17-15,11 13 12 0,-5-11 4 0,0-1-2 16,-2 1-5-16,7-3 22 0,-5 4-20 0,-1-3-2 15,-3-2 32-15,3 0-4 0,-3 0-4 16,1 1 18-16,-3-4 3 0,0 4 0 0,0-2-20 16,0 2 0-16,0-1 16 0,0 11-14 15,0-18 10-15,0 12 1 0,0-1 4 0,0-1-7 16,0 3-12-16,0 1 1 0,-14 13-8 0,11-13-10 16,1-4 11-16,-2 5-3 0,2-4 6 0,2 0-3 15,-2-2-4-15,2-1-4 0,-1 1-12 16,1-2 6-16,-2 0 9 0,2 0-14 15,0 1 3-15,0 5 8 0,0 0-3 0,0 0-3 16,0-2 9-16,0-1 5 0,0 0-10 0,0-1 1 16,0-2-1-16,0-1-8 0,0 1 3 15,0-2-1-15,0-5 0 0,0 10 12 0,0-3-12 16,0 0-7-16,0-1 12 0,0 1-5 0,0-7-12 16,0 8 11-16,0-2 2 0,0 5-23 15,-6 7-37-15,-4-7 4 0,1-5-87 0,-4 3-35 16,-5-6-12-16,0 3-52 0,2-1-2 15,-2 1 21-15,-1 0-135 0,2-1-56 16,6-1-18-16,-1-1 32 0,4-1 27 0,1 1 16 16,1-2 14-16,0 1 20 0,4 1 13 0,0-2 8 15</inkml:trace>
  <inkml:trace contextRef="#ctx0" brushRef="#br0" timeOffset="18262.48">15452 3661 298 0,'-1'2'282'0,"1"-1"-5"0,0 2-32 16,-2-3-2-16,2 0-23 0,-4 3 6 0,4-2-11 15,0 0 5-15,0 1-23 0,0 0-22 16,-2 0-27-16,2 0 6 0,0-1-41 0,0 2 30 0,0 0-48 15,0-1-33-15,0 1-35 0,0-2-40 16,-2 2-31-16,0-1-46 0,1-1-37 0,1 1 11 16,-3-1-182-16,1 0-97 0,2 2-1 15,-2-1 35-15,0-1 10 0,0 0 15 0,2-1 12 16</inkml:trace>
  <inkml:trace contextRef="#ctx0" brushRef="#br0" timeOffset="24993.97">2575 3843 251 0,'0'0'240'0,"0"0"-33"15,0 0-17-15,0 0-25 0,0 0-27 0,0 0 12 16,0 0-19-16,0 0-4 0,0 0 1 0,0 0-4 15,0 0-15-15,0 0 8 0,0 0-7 16,0 0-13-16,0 0-17 0,0 0-14 0,0 0-15 16,0 0 2-16,0 0 11 0,0 0-15 0,0 0 9 15,0 0-2-15,0 0-23 0,0 0-4 16,24 0 6-16,-24 3 5 0,-1 2-9 0,1 0 3 16,-1-1-13-16,0 0 25 0,1 0-18 0,0-4 7 15,0 0-7-15,0 0-18 0,0 7 12 0,0-7-4 16,0 8 15-16,0-8-13 0,0 6-2 15,0-6-11-15,0 6 22 0,0-6-22 16,0 0 7-16,0 0 1 0,0 7 18 0,0-7 6 16,0 0-11-16,0 7 2 0,0-7-7 0,0 0 21 15,8 12-23-15,-5-9 35 0,0-2-35 16,1 0 27-16,0 1-19 0,0 1 21 0,2-1 10 16,-1-1-46-16,-1 2 20 0,0-2-6 0,2 2 20 15,-2-1-20-15,2 0-19 0,-2 3-5 16,8 2-8-16,-4-1 36 0,-1-1 5 0,2 7-25 15,-3-8 26-15,-1 3-30 0,-2-5 1 0,-1 4-12 16,1-5 24-16,-1 2-5 0,0 2 2 16,-2-4 12-16,0 0-3 0,0 3-3 0,0-4-16 15,0 0 8-15,0 0-16 0,0 0 13 0,0 0 2 16,-12 14-9-16,8-14 12 0,0 3-21 0,0-2-2 16,-1 1-16-16,-1-1-24 0,0 1 2 15,-4 6 11-15,-1-5-12 0,1-2-22 0,2 2-4 16,2-1-6-16,-1-1-13 0,2-1-18 0,5 0-11 15,0 0-28-15,0 0 16 0,-6 0-164 16,6 0-126-16,-10-13 31 0,9 9-29 0,1-1 25 16,0 0 25-16,1-1 11 0,0 0-1 0</inkml:trace>
  <inkml:trace contextRef="#ctx0" brushRef="#br0" timeOffset="25578.53">2614 3849 310 0,'0'0'274'0,"0"0"-29"15,0 1-16-15,0 0-33 0,-2 0-23 0,2 0 8 16,0 1-14-16,0-2-21 0,1 1-3 15,-1-1-5-15,1 2 9 0,-1-2-5 0,3 1 5 16,0-1-10-16,0 1 23 0,2-1-48 0,-1 0 24 16,2 0-27-16,1 0-8 0,11-2-10 15,-9 2 15-15,4 0-3 0,4 0-12 0,1 0-19 16,-4 0-8-16,14-8-11 0,-17 8-7 0,-2-1 23 16,-1 1-14-16,-8 0-14 0,6 0-5 15,-6 0-6-15,10 0 0 0,-2 0 12 0,-2 0-22 16,-6 0 2-16,8 0-2 0,-1 0-31 15,-7 0 2-15,0 0 33 0,9 0-8 0,-9 0-3 16,6 0-17-16,-6 0 0 0,0 0 16 0,6 0 7 16,-6 0-14-16,0 0 0 0,7 0-1 0,-7 0 0 15,0 0 0-15,0 0-1 0,7 0-33 16,-7 0-21-16,7-3-5 0,-7 3-39 0,0 0-13 16,1-3-34-16,-2 3-20 0,1-2-59 0,-1 0 20 15,0 0-250-15,0-1 7 0,-1 0 35 0,1 1 22 16,-2-1 24-16,1 0 23 0,0 1 16 15,2 1 3-15</inkml:trace>
  <inkml:trace contextRef="#ctx0" brushRef="#br0" timeOffset="43002.96">3883 3422 342 0,'0'-13'211'0,"0"13"-16"0,0 0-40 0,0 0-3 16,0 0-10-16,0-13 2 0,0 13-19 0,0 0-4 16,0 0-10-16,6-19-19 0,-8 17 4 15,0 0-21-15,0 0 12 0,-2 0-12 0,2 0 3 16,0 1-6-16,0-2-10 0,-2 1 1 16,2 0 10-16,0 1-20 0,-1-2-6 0,-1 3 7 15,2-3-4-15,-1 3-20 0,-2-2 5 0,1 2 0 16,-1 0-7-16,5 0 8 0,0 0 3 15,-7 0-9-15,7 0-8 0,-7 0 4 0,1 0 1 16,-7 12 3-16,8-10 12 0,-6 8-15 0,-1-3 3 16,4-1 28-16,-2 2-27 0,2 0-7 15,1 5 24-15,1-4-9 0,0 3-9 0,2-3 19 16,0 7-10-16,-1-7 15 0,2 4-2 0,1-4-4 16,1 0-7-16,0 1 29 0,1-2-27 15,0-1-18-15,0 5 8 0,0-1 27 0,16 14-17 16,-9-13 0-16,0-1 7 0,2-3-5 15,-1-2-5-15,-2-1-5 0,1-1 17 0,8 2 7 16,-4-1-18-16,-1-3-3 0,1-1 2 0,-2-1-4 16,0 0 8-16,-9 0-22 0,8 0 12 0,4 0-4 15,2 0-20-15,11-17 17 0,-14 15-1 16,2-5-9-16,-5 3-11 0,-1-2 23 0,-1 0-12 16,-1 1-8-16,-1-1 1 0,-1-1 4 0,0 2 0 15,-1 1-1-15,5-11 3 0,-5 3-9 16,1 1 3-16,-3 0-10 0,1 3-7 0,2-1 19 15,-3 3-8-15,0 6-1 0,0 0 6 0,0-9-5 16,-11-11-5-16,5 12-4 0,2 2-3 16,-2 0 9-16,3 3 3 0,-10-4 1 15,3 3-16-15,3 0 14 0,-1 2-6 0,0 2 9 16,1 0 8-16,0-1-15 0,0 1 0 0,7 0 10 16,0 0-9-16,-11 0 9 0,4 0-4 0,0 0 1 15,-1 0-29-15,8 0 2 0,-10 0-36 16,3 0 1-16,-4 10-48 0,6-9-3 0,5-1-24 15,0 0-55-15,0 0-5 0,-9 0-12 16,9 0 17-16,0 0-142 0,0 0-134 0,-9 8 32 16,9-6 30-16,2 0 25 0,0 0 25 0,0-1 36 15,1 0-1-15</inkml:trace>
  <inkml:trace contextRef="#ctx0" brushRef="#br0" timeOffset="44854.08">4837 3449 639 0,'0'0'174'16,"0"0"1"-16,0 0-11 0,0 0 12 15,0-14-21-15,0 14 2 0,0 0 8 0,0 0-15 16,0 0-16-16,12-22 21 0,-11 21-33 0,-1-2 13 16,-1 2 5-16,1 0-15 0,0-1-20 0,-1 0-22 15,0 1 6-15,1 2-2 0,-2 1-17 16,1 1 20-16,0 1-4 0,-1 1 13 0,1 3-9 15,0 10 23-15,-1 2 0 0,0 1-1 16,1 0-32-16,0 1 7 0,0-1-9 0,1 0 1 16,-1-1 2-16,0 0-21 0,1-11 0 0,0 4-15 15,0-1 8-15,0 0-13 0,0-1-2 16,0-2 4-16,0-2-21 0,0 0 10 0,0-7 3 16,0 7-36-16,0-7 0 0,0 7-34 0,0-7-51 15,0 0-51-15,0 6-23 0,8 1-33 16,-9-9-32-16,2 1 20 0,0-2-234 15,-1 2 35-15,0 0-40 0,0-1 29 0,-1-1 59 0,0 0 31 16,3 1 10-16,-2-3 9 0,-1 3-10 16</inkml:trace>
  <inkml:trace contextRef="#ctx0" brushRef="#br0" timeOffset="45687.89">5902 3511 280 0,'-4'-2'322'0,"0"-1"-46"16,2 2-24-16,-1-2-4 0,0 1-30 0,-1-2-19 15,0 1-15-15,1 1-6 0,-1-4 1 0,1 5-17 16,2-3 19-16,0 1-34 0,-1-1-1 0,0 1-32 16,0 0 10-16,0-1-28 0,0 0-5 15,2 0 9-15,-1 1-12 0,1 0-22 0,0-1-20 16,0 4 12-16,0 0-2 0,0 0-15 15,0 0 3-15,12-12-8 0,-8 12-4 16,1-1-2-16,1 2-2 0,0 1 0 0,9 4-4 16,-1 1-3-16,-2 4 10 0,2-2-22 0,-4 3 8 15,-2 0-21-15,0-1 18 0,-3 2-7 0,-1 3-2 16,-4-3-3-16,2-1 21 0,-2-5-16 16,-11 16 2-16,8-11-9 0,-5 1 7 0,-3 0 10 15,3-3-2-15,-2 1-2 0,-4-2-35 0,4-1 4 16,1-1 3-16,1-3 21 0,3 0-1 15,-1-1-1-15,0 0 8 0,0-3-11 0,1 3 6 16,2-1-12-16,-2 0 12 0,0 0-15 0,2 0 12 16,0-1 17-16,-1 1-7 0,2 0-9 0,0-1-26 15,-1 1 17-15,3 1-15 0,-1 0 23 16,1-3-1-16,0 0 12 0,0 0-10 0,12 8 3 16,-6-7 0-16,9 5 44 0,4-5-18 15,1-1-2-15,-1 0-12 0,2 2 10 0,-10-2 11 16,5 0 0-16,3 0-31 0,1 0 15 15,-4 0-30-15,-2 0 28 0,-1 0-17 16,-2 0-13-16,-3 0 12 0,-1 0 12 0,-7 0-20 16,8 0 0-16,-8 0-43 0,9 0-13 0,-9 0-14 15,14 8-23-15,-11-6-8 0,-1-2-31 16,-2 1-22-16,1 0-54 0,0-1 20 16,-2 0-154-16,0 0 27 0,1-1 27 0,1 0-116 0,1-1 24 15,1 1 33-15,-1-2 28 0,0 2 17 16,3-2 0-16</inkml:trace>
  <inkml:trace contextRef="#ctx0" brushRef="#br0" timeOffset="46417.49">7061 3512 304 0,'-4'-3'339'0,"0"1"-47"0,1 0-21 15,-1-1-22-15,2 0-13 0,-1-1-6 0,1 1-18 16,0 0 13-16,0-1-22 0,0 2-1 0,2-3-23 16,-1 0-20-16,3 0-31 0,-1 3-17 0,-1 2-13 15,0 0 17-15,20-15-12 0,-10 9-19 0,0 3-30 16,0 0-5-16,0 3-5 0,-2 0-13 16,2 0-1-16,14 12 11 0,-8-4-18 15,-3-1 20-15,-1-2-24 0,-4 3-2 0,2 1 34 16,-6-1-7-16,0 1-17 0,-3-3-1 0,1 0 17 15,-2-6-5-15,0 0-3 0,0 9-19 16,0-1-1-16,0-3-2 0,-15 14 0 0,5-9-3 16,-2-1-4-16,-1 1 0 0,-1-1-9 0,-1 0-11 15,-1-2 2-15,1-1 35 0,-1 0-3 16,4 0-42-16,3-2 24 0,0-3-3 0,4 2 0 16,1 0 16-16,4-3-1 0,-1 2-31 0,1-2 2 15,0 0 2-15,0 0 1 0,0 0 8 16,14 3-8-16,-8-3 8 0,2 0-6 0,10 4-1 15,3-4 4-15,-2 3-11 0,1 0-9 0,-1 0 24 16,0 1 2-16,-2 0-1 0,-1 1-5 0,-2 2 18 16,-1 1-20-16,-5-2-12 0,-2 1 35 15,4 2-11-15,-3-2 0 0,-6 0-5 0,3-2 1 16,-4 3 0-16,0-8 0 0,0 6 37 16,0-6 1-16,-19 22-12 0,5-13 17 0,-3-1-6 15,-5-4 0-15,1 2-20 0,-3 1 15 0,0-3-6 16,1-1 2-16,-1-1 4 0,2-1-12 0,0-1 7 15,12 0-12-15,-4 0-15 0,-1 0-8 16,0 0-9-16,4 0 3 0,-8-10-74 0,12 5-33 16,3 3-14-16,1-4-24 0,0 2-31 15,3-1-33-15,0 2 20 0,2-4-247 0,7-7 0 16,2 0 30-16,1 0 26 0,5-1 25 16,4 2 28-16,5 1 45 0,5 2 10 15</inkml:trace>
  <inkml:trace contextRef="#ctx0" brushRef="#br0" timeOffset="46928.85">8234 3476 446 0,'1'-3'333'0,"1"1"-49"0,-2-1-27 0,-1 3-32 15,2 0 2-15,-1 3 6 0,0 1 10 0,-2 1-38 16,2 3 0-16,-1 10-24 0,1-10-22 16,0 6 42-16,-8 18-14 0,5-12-13 0,0-2 1 15,-1 0-34-15,2-1-5 0,-3-1-9 0,1-1-29 16,1-2-1-16,-1-3-3 0,2-4-16 15,-1 1 4-15,1 0-24 0,-2-4 17 0,1 3-29 16,-2-4 12-16,1 2-1 0,0-1-15 0,0-3-7 16,0 2 13-16,-1-2-25 0,1 0 1 15,4 0 3-15,0 0 3 0,0 0-14 0,-9 0 11 16,9 0-19-16,0 0-5 0,-7 0 4 0,7 0 19 16,-6-7-11-16,8 6-20 0,2 1 9 15,0 1 6-15,2-1-5 0,14 3 9 0,-5-3-6 16,-6 0 6-16,6 0-11 0,4 0 3 0,22 8-8 15,-15-5 10-15,-1-2-6 0,0-1 5 0,-1 4 1 16,-13-4-23-16,5 0-14 0,1 0-25 16,-1 0 6-16,-2 0-68 0,-3 0-33 15,-1 0-50-15,-2 0-40 0,5-12 24 0,-8 10-138 16,-3-1-132-16,0-1 33 0,-2 2 34 16,1-1 31-16,-3 0 9 0,1 1 18 0,-1-1 41 15,1 1 29-15,-1-1-8 0</inkml:trace>
  <inkml:trace contextRef="#ctx0" brushRef="#br0" timeOffset="47161.48">8459 3676 290 0,'-1'-4'394'0,"-1"0"-26"16,2 2-9-16,-1-1-45 0,-1 0 30 0,1 0-34 15,0 1-29-15,0 0-36 0,1 1-5 16,-2 4-5-16,1-1 1 0,0 3 15 0,-1 0-20 16,-3 15-14-16,1 1-1 0,1-1-13 0,1 4-17 15,-1-2-22-15,-1 1-21 0,4-3-9 16,-3 1-19-16,3 0-7 0,-1-2-42 0,-1-1-17 15,1-5-40-15,-1-1-38 0,1-4-50 0,0-2-22 16,1 1 11-16,0-3-89 0,-1 0-71 16,-1-4 22-16,1 0-338 0,-1-2 47 0,2 2 16 15,0 0 34-15,-9-9 75 0,6 5 27 16,-1 0 25-16,-6-6-8 0,0 1 53 0,0 3 3 16,-4-1 11-16</inkml:trace>
  <inkml:trace contextRef="#ctx0" brushRef="#br0" timeOffset="48917.83">1792 4162 251 0,'0'0'302'16,"0"-13"-43"-16,0 13-36 0,13 0-17 0,-13 0 5 15,0 0-23-15,0 0-6 0,0 0-18 16,0 0 14-16,14 0 15 0,3-21-21 0,-11 20 3 15,-1 1-32-15,1-1-5 0,0 1-3 0,4 0-13 16,-2 0-23-16,3 0 15 0,7 0-35 0,0 0-7 16,2 0-8-16,1 0-7 0,4 0 28 15,-1 0 5-15,27 13-9 0,-24-9-9 0,-1-1 10 16,-13-3-16-16,8 0-12 0,3 0-10 16,29 10 5-16,-24-7 2 0,1 1-1 0,3-1-9 15,-3-3 7-15,3 2-6 0,0 2-22 0,3-1 22 16,2-1-3-16,2 1-7 0,2-1 23 0,2 0-22 15,1 2 0-15,0-3-14 0,0 2 4 0,-2 0 3 16,2 0-6-16,-2 0 4 0,-1 1 8 16,0 0-16-16,-2-2 3 0,-2 3-5 0,0-3-8 15,0 4 17-15,-2 0-20 0,-1-2 4 0,1 0 14 16,2 1-13-16,-1 0 8 0,0 0-21 16,2-1 16-16,2 2-7 0,-1-3-3 0,3 2 0 15,2-1 8-15,0 1-7 0,1-3-10 16,2 1 16-16,4 0 8 0,-2-2-26 0,-3-1 14 15,0 2 2-15,-3-1-3 0,0-1-5 0,-1 1 10 16,0 2-7-16,-3-3-6 0,0 3 4 16,1-2-3-16,-2 1 12 0,-1 2 4 0,1-2-11 15,1 1 7-15,-2 2-11 0,2-4 7 16,0 0 8-16,-2 2-4 0,1-1-14 0,0-1-1 16,2 2 8-16,-2-2 8 0,1 1-2 0,0 0-1 15,0 0-6-15,-1 2 0 0,-1-3 4 0,0 2 7 16,-1 1-22-16,0-1 18 0,-1 0-14 15,2 0 17-15,0 1-6 0,-2-4 5 0,0 4-12 16,1-2-2-16,-1-1 0 0,0 4-5 0,0-5 12 16,0 3 13-16,1-1-20 0,0 1 10 15,0-1-3-15,-1 1-6 0,1 1 14 0,3-1 1 16,-4 0-17-16,1 2 13 0,-2-1-7 0,2 0-11 16,1 1 21-16,-2 0-1 0,-1-1-7 15,0 0 3-15,0 1-3 0,1-1-3 0,-2-1 0 16,1 1 3-16,0-3 2 0,0 0 1 15,2 5-3-15,0-6 3 0,0 1-10 0,-1 2 4 16,-1-2-2-16,2 3 7 0,0-2-2 16,-1-1 2-16,-1-1-13 0,0 2 16 0,0-1-11 15,-1 2 5-15,0 1 2 0,-1 0 7 0,-2-1-12 16,0 0 7-16,2 1-3 0,-1-2 1 0,2 0-7 16,-2 1 12-16,0 1-2 0,-2-1-16 15,2 0 6-15,2-1 21 0,2-1-10 16,-18-1 2-16,11 0-8 0,4 0 9 0,1 0-2 15,0 0-2-15,-1 0 11 0,1 0-5 0,32 10 4 16,-36-7 4-16,5 0-12 0,-2 0 2 16,-1 0-7-16,2 1-1 0,-2 1 14 0,2 0-10 15,-6 0 5-15,4-1-11 0,-1-1 12 0,1 1-4 16,-1-1-11-16,0 0 17 0,3 1-11 16,3-1-4-16,-2-1 7 0,4 2 6 0,-3-2-8 15,0-1 4-15,1 0 0 0,1 1-8 0,0 0 2 16,1-2 3-16,0 0-8 0,0 0 12 15,1 1-14-15,-1 0 9 0,-1 0 0 0,0-1 3 16,0 2-13-16,0 0 10 0,-1 0-2 16,-1 1-8-16,-1 0-2 0,-3 1 16 0,2-2-6 0,0 1 2 15,-2 2-2-15,-3-4 5 0,-3 2-3 16,-1-2-2-16,-2 1 2 0,-3 3-8 0,-4 0 4 16,1-5 0-16,1 0 1 0,-2 1 5 0,2 0 0 15,-7-1 0-15,3 0-12 0,5 0 7 16,-1 0-5-16,3 0 7 0,-3 0-15 0,-4 0-2 15,0 0-3-15,-4 0-21 0,-2 0 6 0,-1 0-18 16,-7 0-5-16,9 0 3 0,-9 0 6 0,6 0-75 16,-6 0-43-16,6-7-45 0,-11 5-38 15,-11-4-40-15,-3-3 28 0,-7-1-250 0,-2-1 37 16,-2-2 20-16,-7-1 53 0,-7-3 35 0,-6-2 11 16,-8-4 20-16,-8 2 15 0,-11-5 8 15</inkml:trace>
  <inkml:trace contextRef="#ctx0" brushRef="#br0" timeOffset="50889.29">3156 3239 367 0,'-13'0'218'0,"13"0"-15"0,0-13-27 0,0 13-4 16,0 0-14-16,0 0-24 0,0 0-5 0,-27-26-5 15,25 26-16-15,1-2-24 0,1 0 10 16,-3 1-22-16,1 1-18 0,2-2 4 0,-2 2-14 15,0 0 11-15,0 0-3 0,2 0 16 0,0 2-13 16,-1 2-9-16,0-1 17 0,0 0 6 16,0 2-23-16,0 1 3 0,-1-2 4 0,2 3 16 15,0 0-4-15,-2 10-22 0,1 2 5 16,1-6-13-16,0-4 6 0,0 2 5 0,0 5 5 16,0 0 8-16,0-1-4 0,0 2-9 0,0 3 14 15,12 18-17-15,-11-18 7 0,2 1-14 0,-3 1 14 16,4-1-13-16,1 1 14 0,-4 0-2 0,5 3-11 15,-3-3 8-15,-2-1-29 0,2 1 23 16,0-1 6-16,3 2-10 0,-5-3-16 0,2-2 0 16,2 2-18-16,-4 2 20 0,1-2-19 15,-2 0 29-15,2-2 10 0,-2 3-14 0,1-3-2 16,-1 2-2-16,0-12-17 0,0 6 10 0,0 4 7 16,0 0 4-16,0 1-2 0,0 0-4 15,0 0 3-15,0 0-2 0,0 2-3 0,0-1 13 16,0-1-3-16,0-1-3 0,0 0-12 0,0 2-3 15,0-3-4-15,0 3 2 0,0-2 8 16,0 2 3-16,0-3-3 0,0 0-10 0,0 2-1 16,0-1 23-16,0-2-23 0,0 2 7 0,0 1 1 15,0 2-1-15,-6-1-1 0,6-1-8 16,0 2 4-16,0 2-7 0,0 0 1 0,-11 22 6 16,11-24-9-16,-1 1 6 0,0-3-4 0,0 0 9 15,0-1-14-15,-1 1 12 0,1-4-1 16,1-7-1-16,0 5-1 0,0 2 0 0,0-1-1 15,0-2-11-15,0 1 20 0,0 3-1 0,0-2 0 16,0-1-27-16,0 3 10 0,0-1-1 16,-10 19 1-16,9-16 1 0,0 1 23 15,1 2-22-15,-2-4 5 0,-1 3 1 0,3 0-14 16,-4 1 21-16,2 2-12 0,0-1-18 0,0-2 26 16,1 0 6-16,-1-1-28 0,0-1-4 0,1 2 26 15,0-2 12-15,-2-2-14 0,1 1 12 16,0 1-14-16,0 3 0 0,-1-4-2 0,0 2-22 15,3-8 13-15,0 4-4 0,0 3 21 0,0 1-16 16,-13 22 23-16,9-15-6 0,2-4-13 0,0 0-5 16,-2 0 15-16,2 1 10 0,-1 0 2 15,0-1-9-15,0 0-5 0,1 0 13 0,-2 2 0 16,3-2-18-16,-1 2-9 0,-1 0 2 0,1-1 5 16,-1 2-1-16,0-2 1 0,1 1 3 15,-1 2-22-15,0-2 18 0,-1 3 15 0,1-5 10 16,1 2-12-16,-2 0 11 0,2-1-19 0,0 2 16 15,0-3-6-15,0 2-12 0,0 0 23 16,0-1-18-16,0 3-10 0,-1 0 8 0,1-2-8 16,0 1 13-16,0 2-14 0,1 1 12 0,-1-2-4 15,0 2-12-15,0-2 23 0,2 1-26 16,-3-3 22-16,2 3 3 0,1-1 1 0,-1 0 0 16,0-1-4-16,0 3 14 0,-2-3-23 0,1 0 6 15,1 3-4-15,-3-3 11 0,0 0-2 0,1-2-7 16,0 4-2-16,1-6-3 0,-1 8 6 15,0-5 6-15,0 1-6 0,1-1-1 0,-2 2 1 16,-1-1 10-16,1 1 1 0,2-1 3 0,0 0-9 16,-1 0 5-16,1 0-5 0,0 0 2 0,0 1-14 15,0 0 16-15,0-1-9 0,0-3 4 16,-1 4-6-16,-1-2 12 0,1 1-21 0,0-2 16 16,1 3 1-16,-1 0-14 0,0-3 18 15,2 4-15-15,-4-1 0 0,3-1 3 0,0 1-10 16,-2 0 14-16,2-3-7 0,1 1 6 0,1-2 1 15,-1 0-16-15,0 0 20 0,-1-1-3 0,2-11-4 16,0 4 7-16,0 5-12 0,0 1 12 0,0-1-1 16,0 2-15-16,0 2 19 0,0-1-4 15,0 2-8-15,0 0-2 0,0 1-4 0,0 1 11 16,0-1-11-16,0 1 7 0,0 3 2 16,0-4 5-16,0 2-12 0,0 0 12 0,0 2-3 15,0-4-4-15,0 3 6 0,0-3 7 16,0 1-19-16,0-1 1 0,0 0 5 0,0-1 12 15,0-1-17-15,0 3 6 0,0-3-5 0,0 1 4 16,0-2 1-16,0 3-3 0,0-4-6 0,0 2 12 16,0-2-17-16,0-2-4 0,0-1 11 0,0-4 4 15,0-2 7-15,0-1-10 0,0-3 9 16,0-1-4-16,0 0-6 0,0-7 6 16,0 7-9-16,0-7-2 0,0 7 4 0,0-7-21 15,0 7 4-15,0-7-8 0,0 0-9 0,0 6-33 16,0-6 9-16,0 0-40 0,0 7-44 15,0-7-12-15,0 0-22 0,14 8-20 0,-15-9-12 16,3-1-34-16,-3-2 23 0,1 1-237 16,0-4 30-16,0 2 33 0,2-12 20 0,-2 10 36 15,0-7 20-15,0-4 8 0,0-6 20 0,0-3-5 16</inkml:trace>
  <inkml:trace contextRef="#ctx0" brushRef="#br0" timeOffset="63562.24">2401 4688 419 0,'0'0'227'0,"0"0"-30"0,0 0 8 15,0 0-21-15,0 0-13 0,0 0-10 16,0 0-2-16,0 0-3 0,0 0-17 0,0 0 5 16,0 0-29-16,0 0-2 0,0 0-21 0,0 0-10 15,-10-21-1-15,6 22-7 0,2 1-7 0,-3-1-18 16,2-1 10-16,-1 3-13 0,0-1 4 16,1 3 3-16,-1-2-10 0,1 1 0 0,0 3 5 15,-3 6 3-15,0 1-22 0,-1 1 26 0,2 0-7 16,2 0-22-16,-3-1 18 0,4 2 0 15,1-2 13-15,1-2-16 0,0-2-16 0,0-10 3 16,0 8 4-16,0 0-10 0,0-2-2 0,0 1 23 16,19 10 24-16,-11-11-36 0,-1-3 4 15,2-4-9-15,1 1 7 0,-10 0 6 0,7 0-32 16,7 0 29-16,13-16-12 0,-12 9-6 0,-1-2-5 16,-1 1 27-16,-4-1-28 0,-1 0 11 0,-2 3-3 15,-1-3-30-15,-2 2 28 0,0 0-10 16,-3-1 11-16,2 3-15 0,-2 5-1 0,0-7 24 15,0 0-2-15,0-3-17 0,-13-14-19 16,8 14 8-16,1 2-12 0,-3 2 26 0,3 0-17 16,-1 2-1-16,0 2 0 0,-1-1-31 0,-1 3-18 15,1-1-21-15,0 1-13 0,-1 0-21 16,7 0-36-16,-7 0-34 0,7 0 17 0,-10 0-128 16,3 0-122-16,7 0 31 0,-9 0 28 15,-3 11-15-15,7-8 50 0,2 1 0 0,-1 0 28 16,-1 9-16-16</inkml:trace>
  <inkml:trace contextRef="#ctx0" brushRef="#br0" timeOffset="64152.33">2283 5298 513 0,'0'-4'283'0,"0"1"-23"0,-1 0-36 0,1-1-19 15,1 1 19-15,0 0-16 0,-1-1-33 0,0 1 1 16,0 1-17-16,1-1-4 0,-3 1-15 0,2 0-27 16,0 2-11-16,0 0 1 0,0 2-5 15,0 1-1-15,0 1 9 0,0 1-22 0,0 2-8 16,-2 13-9-16,2-11-6 0,0 8 67 16,0 0-23-16,0 5-4 0,0-1-44 0,0 1 16 15,0 2-2-15,0-2-6 0,0 0-8 0,0-1-3 16,0-3-18-16,0-4 8 0,0-1-34 15,0-2 27-15,0-3-4 0,0-1-63 0,0 0-25 16,0-7-6-16,0 0-42 0,0 7-42 16,0-7-41-16,0 0 18 0,6 6-133 0,-6-9-113 15,0 1-17-15,0-2 34 0,1 1 21 0,-1 0 24 16,0 1 26-16,2-2 11 0,-2 1 24 16</inkml:trace>
  <inkml:trace contextRef="#ctx0" brushRef="#br0" timeOffset="64886.78">2189 6075 595 0,'0'0'299'0,"0"0"-11"0,0 0-39 0,0 0-20 16,0 0 6-16,-13 0-15 0,13 0-41 0,0 0 7 16,0 0 0-16,0 0-39 0,0 0 18 15,0 0-16-15,0 0-19 0,0 0-12 0,0 0-13 16,0 0-20-16,0 0-6 0,0 0-39 0,0 0 14 15,0 0 8-15,8 24-26 0,4-19 27 16,0 4-5-16,-3 2-8 0,1 0 17 0,0 2-7 16,-1 0-35-16,-5 1-2 0,1 2-2 15,4-3-3-15,-9 1 21 0,2-3 6 0,0-1-5 16,-2-3-4-16,0 8-26 0,0-1 22 16,-16 20 2-16,9-17-15 0,1-2 10 0,-5 0-2 15,0-4-15-15,-1 1 8 0,-1-1-4 0,1 0-22 16,-2-1 18-16,4-5-7 0,-2 4-1 15,1-1-18-15,6-1-6 0,-1-2 1 0,2-3 28 16,2 1-4-16,-1-1 2 0,-2-2 0 0,5 2 6 16,-2-2-13-16,1 3 2 0,1-3 2 0,1-3 4 15,1 2-14-15,2-1-1 0,0 1 3 0,0 0-3 16,9-5 17-16,0 4-1 0,-2 0-1 16,-2-1 0-16,12 2 14 0,-4-2-17 15,-3 3 1-15,3-4 0 0,-4 4-6 0,-3 0 18 16,-2 0-20-16,2 0-1 0,-4 0-47 0,0 0-15 15,1 0-25-15,-3 0-39 0,-1-1-27 0,-1-1-39 16,-2 2-18-16,0 0 19 0,0 0-269 16,0 0 32-16,0 0 23 0,0 0 28 0,4 8 32 15,-5-6 25-15,0 1 18 0,-1 0 29 16</inkml:trace>
  <inkml:trace contextRef="#ctx0" brushRef="#br0" timeOffset="65505.93">2227 6967 730 0,'-4'1'343'16,"1"-1"-33"-16,-1 2-40 0,0-4-18 0,3 1-8 15,-1 1-54-15,1-2 23 0,-1 0-46 16,3-1 3-16,0-1-18 0,0 1-17 0,1 0-17 16,1 2-12-16,2 0-10 0,1 1-17 0,1 0-26 15,-2 2 22-15,0 1-9 0,-1 2-6 16,9 7-8-16,-3 0-13 0,-2 2 11 0,3 1-10 15,-4-1-16-15,-5-1-2 0,-2-13-2 0,0 11 4 16,0-1 12-16,0-1-5 0,0 4-3 0,-11 14-2 16,5-13 9-16,0-2 9 0,-4-1-16 0,3-2-4 15,-3 0-3-15,0-5-5 0,2 2-1 16,2-4-1-16,0 2-8 0,1-1 0 16,1-2-1-16,1 0 0 0,-2 0-2 0,1-1 12 15,3 0-11-15,1 0-1 0,0 0-1 0,-1 0 11 16,3 0 13-16,0 2-2 0,3-2-3 0,0 1-2 15,1 1-30-15,-1 1 2 0,9 8 0 0,-1 2 0 16,1 2 1-16,-1 1 9 0,-1 1-3 16,0 0 19-16,-7-3-1 0,3 1 25 0,-3-1 15 15,-1 3 2-15,-2-5-2 0,-2-12 3 0,0 10-12 16,0 1 3-16,-14 16-12 0,6-15-7 0,-6-2-4 16,2-2-9-16,-2-1-13 0,-1-1-33 15,1-5-15-15,0 5 5 0,-4-3-64 16,4 0-6-16,-1-1-23 0,5-2-11 0,0 0-17 15,10 0-17-15,-7 0-27 0,7 0-25 0,-9 0 19 16,-2-13-160-16,9 10-45 0,1-1 25 0,1 0 29 16,1-3 14-16,-1 1 17 0,8-5 14 15,-3 2 15-15,0 2-2 0</inkml:trace>
  <inkml:trace contextRef="#ctx0" brushRef="#br0" timeOffset="66050.88">2092 8136 499 0,'0'0'413'16,"-2"-3"-62"-16,2 2-44 0,-2 1-66 0,2 0 19 16,-2 4-57-16,3-1 5 0,-2 3-7 15,1 0-37-15,0 2-18 0,-2 12-17 0,2-11-13 16,0 6 37-16,0 2-21 0,-11 23 0 0,6-23-14 15,1 3-8-15,0 1-12 0,-2 2 7 0,-3-3-13 16,3-3 3-16,-4 0-6 0,-1-1-16 16,3-2-6-16,-2 2 4 0,0-4-18 0,2-5 5 15,2-2 12-15,1 1-5 0,1-2 3 0,1 0-8 16,-1-3 1-16,1 1-7 0,2-2-15 16,1 0-2-16,0-2-3 0,3 1 3 0,0-2-7 15,2 0 4-15,8-2-6 0,3-2-9 0,-1 2-5 16,3 2 7-16,4 1-9 0,-3 2 2 15,2 0-1-15,-11 0 4 0,5 0-24 0,-1 0-10 16,0 0-11-16,-2 0-33 0,4 0 6 0,-3 0-82 16,-2 0-5-16,-1 0-32 0,-2 0-9 0,-1 0-22 15,-7 0-47-15,6 0 22 0,-6 0-147 16,0 0-79-16,8 0 36 0,-8 0 40 0,0 0 29 16,0 0 6-16,0 0 1 0,0 0 74 15,9 2-3-15,-9-4-15 0</inkml:trace>
  <inkml:trace contextRef="#ctx0" brushRef="#br0" timeOffset="66213.81">2221 8382 365 0,'-2'-6'434'16,"1"3"-73"-16,0 0 8 0,0 2-46 0,1 2-41 15,0 2 43-15,1 5-44 0,1 13-34 16,-2-10-14-16,0 11-38 0,6 29-15 0,-3-21-53 16,-1-1-14-16,3 3-113 0,-3-6-74 0,0 6-71 15,-2-20 13-15,0 7-264 0,0 2-32 16,0-1 41-16,0-5 36 0,0-5 13 15,0-4 22-15,0-6-8 0,-2 5 67 0,2-9-63 16</inkml:trace>
  <inkml:trace contextRef="#ctx0" brushRef="#br0" timeOffset="75781.93">3713 4657 397 0,'0'0'213'0,"0"0"-19"0,0 0-3 0,0 0-22 16,0 0-14-16,0 0-5 0,0 0-7 0,0 0 3 15,0 0-31-15,0 0 9 0,0 0-24 16,0 0 7-16,0 0-18 0,0 0 2 15,0 0-12-15,0 0-15 0,0 0 18 0,0 0-20 16,0 0-14-16,0 0 17 0,0 0-8 0,0 0-9 16,0 0-11-16,0 0 15 0,0 0-8 0,0 0 3 15,0 0 1-15,0-14-7 0,7 1-4 0,-7 10-1 16,0 1-3-16,0-1-1 0,-2 1-9 16,1 0 7-16,-2 0-17 0,2 0 12 0,-1 1 12 15,-1-2-18-15,-1 1-8 0,1 1-2 16,0 0 5-16,-2 0-16 0,-1 0 11 0,0 1 15 15,0 1-5-15,0 0 11 0,6-1-4 0,-13 0-12 16,-16 11 4-16,13-6 7 0,1 1-11 0,0-1 2 16,0 2 17-16,5-1-30 0,-5 2 1 15,3-1 30-15,1 3-19 0,4-3 4 0,-1-1 5 16,3-1 9-16,0 1 0 0,1-1-8 16,1 1-4-16,0 0 1 0,1-1 6 0,0 1 1 15,0 0-10-15,2-1 25 0,-3-1-31 0,3-4-15 16,0 8 26-16,0-2-4 0,0 1-1 15,0 5 7-15,0-1 2 0,13 12-2 0,-6-11-3 16,2-1-7-16,-1-3-6 0,-2-1 11 16,-1 0-2-16,8-1-4 0,0-3 0 0,-2 0 5 15,7 0 9-15,-10-3 2 0,5 0-15 0,14-12 23 16,-12 8-37-16,0-4 20 0,0 0-10 16,-2 2 11-16,0-4-18 0,-3 5 2 0,1-4 11 15,-2 3 1-15,-3-1-10 0,0 0 12 0,3-3-17 16,-3 3 2-16,-2-1-14 0,0 1 18 0,-3 2-1 15,1-1-1-15,-1 0 13 0,0 2-16 16,-1-2 15-16,0 2-14 0,0 4 1 0,0 0-6 16,0-7 5-16,0 7 4 0,-11-16-9 15,8 11 1-15,-1 1-2 0,1 0-2 0,-1-1 8 16,1 1-3-16,-1 0 3 0,0 1-11 0,-1 0 2 16,0 0 3-16,0 0-16 0,-1 1 13 0,-1 0-5 15,1 1 8-15,-9-4 12 0,3 4-15 16,12 1 8-16,-12 0-18 0,3 0 1 0,-1 0 19 15,3 0 0-15,-1 0-3 0,1 0-12 0,7 0 1 16,-16 11-83-16,11-7-19 0,-8 1-10 16,5 0-37-16,-1-3-40 0,5 2 18 0,0-1-189 15,3-2-99-15,0 1 34 0,0-1 31 16,1-1 49-16,1 0-2 0,-1 0 38 0,1 0 12 0,0 0-9 16</inkml:trace>
  <inkml:trace contextRef="#ctx0" brushRef="#br0" timeOffset="80990.43">4775 4694 404 0,'0'0'239'15,"0"0"-13"-15,0 0-21 0,0 0 2 0,0 0-20 16,0-13 1-16,0 13-22 0,0 0 2 16,0 0-11-16,0 0 6 0,-4-22-12 0,3 20-9 15,1 1 4-15,-2 0-21 0,2-2-15 0,-1 1 20 16,0 1-37-16,1 1 9 0,0-2-32 15,0 2 34-15,0-1-41 0,-1 0 21 0,0 1-28 16,1 0 17-16,0-2-46 0,-2 4 16 0,2-1-6 16,-1 1 5-16,-1 1-6 0,1 3-1 15,-1-1-4-15,-5 13 17 0,3 0 16 16,1 1 1-16,-1 3-13 0,0 2 19 0,1 0 6 16,-2 3-32-16,0-3-13 0,1 1 28 15,0-1 6-15,1 0-16 0,-1-2-5 0,0-1-2 16,1-4-3-16,2-4-18 0,-2-2 11 15,2-3-16-15,0-1 4 0,-1-1-3 0,2-2 9 0,-2 0-15 16,2-4 20-16,0 0-8 0,0 0-2 16,0 0-9-16,0 0-9 0,0 0 6 15,-1 10-22-15,2-12-5 0,-1 1-4 0,0-1-19 16,0 1 3-16,0 0-17 0,0-2-32 0,2 1 9 16,-2 0-16-16,1-1-11 0,-1 1 4 15,0 0-15-15,1 0-14 0,-1-1-2 0,0 1 2 16,-1 1-23-16,2-1 8 0,-2-1-25 15,2 2 15-15,-1-2-79 0,1 0-64 0,-1 1-101 16,0-1 20-16,0 3 15 0,0 0 29 0,0 0 13 16,0-7 29-16,0 7-28 0</inkml:trace>
  <inkml:trace contextRef="#ctx0" brushRef="#br0" timeOffset="82628.83">5701 4782 345 0,'0'0'218'0,"0"0"-25"0,0 0-18 0,0-12-18 16,0 12-18-16,0 0 13 0,0 0-11 15,0 0-28-15,0 0-3 0,0 0-1 0,0 0 8 16,0 0-4-16,0 0-6 0,0 0-3 16,0 0-17-16,0 0-12 0,0 0 16 15,0 0-21-15,0 0 2 0,0 0-1 0,0 0-7 16,0 0-7-16,0 0 4 0,0 0 18 0,0 0-19 15,0 0 6-15,0 0 5 0,0 0-25 16,0 0 4-16,0 0-13 0,0 0 4 0,0 0 7 16,0 0-6-16,0 0 2 0,0 0-2 0,0 0-9 15,0 0 17-15,0 0-12 0,0 0-13 0,0 0 4 16,0 0-5-16,0 0-11 0,0 0 24 16,0 0-5-16,0 0-16 0,0 0 7 15,0 0 5-15,0 0-17 0,0 0 1 0,0 0 24 16,0 0-7-16,0 0-13 0,0 0 12 0,0 0-3 15,0 0-4-15,0 0 3 0,0 0 1 0,0 0-19 16,0 0-1-16,0 0 41 0,0 0-4 16,0 0-40-16,0 0 1 0,0 0 40 0,0 0-2 15,0 0-17-15,0 0 2 0,0 0-6 0,0 0-2 16,0 0 4-16,0 0-6 0,0 0 8 16,0 0-2-16,0-14-2 0,0 14 3 0,0 0 1 15,0 0-21-15,0 0 32 0,0 0-11 16,0 0 2-16,0 0-11 0,0 0 1 0,0 0 18 15,0 0-33-15,0 0 26 0,0 0 19 0,0 0-32 16,0 0-3-16,0 0 7 0,0 0 13 16,0 0-5-16,0 0-4 0,0-13-12 0,0 13-16 15,0 0 19-15,0 0-3 0,0 0-10 0,0 0-4 16,0 0 6-16,0 0 3 0,0 0-3 16,0-12-15-16,0 12 17 0,7-16 11 0,-2 14-14 15,1 2 7-15,2 0-8 0,-2 0 3 0,-6 0-18 16,13 0-9-16,1 0 23 0,17 13-2 15,-17-5 9-15,0 1 0 0,-2 2 2 0,-6-2 10 16,4 6-11-16,-2-1 17 0,-1 0-11 0,-2 1 5 16,-3-3-10-16,1-1 9 0,-2-2 1 0,-1-9-6 15,0 9 15-15,0-1 6 0,0-1-10 16,-12 16 3-16,4-10-18 0,0-1 13 0,-3 0 6 16,-2-3-16-16,-1 1 13 0,1-2-11 15,0-1-1-15,0 0-1 0,-2-2-4 0,3-4-5 16,-2 6 15-16,3-2-4 0,3-1-10 15,-1-2 4-15,3-1-13 0,-1 1 7 0,2-1 1 16,5-1 5-16,0 0-6 0,0 0-1 0,-7 0-2 16,7 0 2-16,-6 0 4 0,6 0-8 15,0 0 3-15,0 0 5 0,-11 7-7 0,12-8 8 16,3 1-3-16,1 0 5 0,0 0-9 0,1-2-2 16,0 0 9-16,1 2 6 0,4 0-3 15,1 0 3-15,5 0 8 0,0 0-2 0,3 0-1 16,17 12-10-16,-18-11 12 0,-2 3-2 15,0 0-10-15,-5-1 3 0,3 2-3 0,-4-3-3 16,-2 0-8-16,-2 1 13 0,-2-3-11 0,0 2 11 16,-1-2 2-16,-2 0-6 0,1 0 2 0,0 0 2 15,-3 0 4-15,0 0-7 0,0 0 0 16,0 0-9-16,0 0-2 0,0 0 1 0,0 0-4 16,7 0 4-16,-7 0-23 0,0 0 0 0,0 0-19 15,0 0-46-15,0 0 6 0,0 0 9 16,0 0-47-16,0 0-37 0,8-4-31 0,-8 3-44 15,0-2 27-15,1 1-165 0,-1-2-91 0,2 1 0 16,1-1 55-16,-1-1 26 0,0 0 27 16,1 0 39-16,8-5 19 0,0-2 13 15,4 5-1-15</inkml:trace>
  <inkml:trace contextRef="#ctx0" brushRef="#br0" timeOffset="83560.5">6948 4848 661 0,'-10'-2'287'15,"0"-2"-11"-15,2 3-5 0,3 1-28 0,-1-3-19 16,0 3 8-16,2-4 11 0,1 3-49 15,-1-3-22-15,1 1 5 0,0 1-17 0,1 1-1 16,1-1-21-16,-1-1 5 0,2 1-24 16,0-1-4-16,1 1-20 0,2 0-20 0,0-1-10 15,3 1 8-15,0-1 1 0,12 0-21 0,-4 2-27 16,-7 1 33-16,7 0-22 0,3 0-19 16,18 14 21-16,-19-4-13 0,-1 2 13 15,-1 0-8-15,-3 1-19 0,-3-1 6 0,1 2 1 16,-4 1 1-16,1-1 2 0,-4-2-7 15,-2-2 13-15,0-3 4 0,0 1 7 0,-13 11-18 16,8-14 17-16,-3 7-7 0,-2-4 3 0,-1 1-14 16,-3-5 3-16,2 1 12 0,-3 0-18 0,-1-2-22 15,4-1 13-15,0 0 14 0,3 1-19 0,0-1 17 16,2-2-7-16,7 0-9 0,0 0 3 16,-10 0 2-16,10 0-20 0,-8 0 12 15,8 0-9-15,-7 0 19 0,7 0-21 0,0 0 22 16,0 0-6-16,-11 6 6 0,14-5-17 0,1-1 4 15,0 0 3-15,1 1 10 0,2 0-12 0,11 3-23 16,0 0 22-16,-5-1 6 0,4 3-13 16,-1 2-6-16,-1 0 18 0,0 0-8 0,0 1-2 15,-7-1 12-15,1 3-12 0,-3-3 4 16,-1 1 10-16,-5-3-2 0,0 0-7 0,0-6 24 16,0 0-9-16,0 12 5 0,-17 7-2 0,4-11 2 15,-2-1 7-15,-1 0-10 0,-2-2-11 16,-2 0 3-16,0-1 4 0,-1-1 7 0,-1-1-13 15,-1-1 12-15,13-1-16 0,-6 0-13 16,-18-10 10-16,16 5-21 0,1 0-17 0,1 0-3 16,5 0 5-16,4-1-70 0,2 0-8 0,1 1-32 15,0-2-28-15,3 2-24 0,1-1-32 16,0 6 22-16,0-9-226 0,16-12-43 0,-5 11 44 16,1 1 61-16,0-1 20 0,4 3-2 0,-1-3 31 15,6 3 36-15,1 3 1 0</inkml:trace>
  <inkml:trace contextRef="#ctx0" brushRef="#br0" timeOffset="84160.61">8104 5046 774 0,'1'-2'325'15,"0"0"-13"-15,-1 1-58 0,0 0-12 16,2 2 6-16,-4 2-28 0,2 1 17 16,-1 1 3-16,-3 11-24 0,3-3 1 0,-2 8-14 15,-2-3-3-15,0 2-27 0,-2-1-4 0,1 0-13 16,-1 0-8-16,0-1-10 0,-3-1-4 0,2-2-23 16,0 1 3-16,-3-3-1 0,2-1-10 15,-2-1-15-15,-1-1 10 0,3 0-23 0,1-3 4 16,-1-3-17-16,3-1 9 0,0-2-26 15,1 0 3-15,0 0 6 0,5-1-4 16,0 0-16-16,0 0 1 0,0 0 4 0,0 0-19 16,-9-12-6-16,12 9-1 0,3 1 1 0,6-5 6 15,4 1-9-15,-1 2 10 0,3 0-11 16,-4 3 5-16,7 0-16 0,-11 1 2 0,7 0 6 16,2 0 3-16,27 15-8 0,-23-10 5 15,-1 0-10-15,0 1 12 0,-2 0-10 0,-3-1 14 16,-1 0-10-16,-4-3 5 0,-1 2-19 0,-4-2-2 15,-1-1-40-15,-1 0-12 0,-5-1-33 16,0 0 7-16,0 0-135 0,6 0-34 16,-6 0-32-16,0 0 26 0,11-11-241 0,-10 6-8 15,0 1 47-15,-1-1 37 0,0-2 24 0,0 2 24 16,-1-2 41-16,1 7 33 0,0-13 9 16,0 0 33-16,0 0-44 0</inkml:trace>
  <inkml:trace contextRef="#ctx0" brushRef="#br0" timeOffset="84343.59">8310 5220 295 0,'0'0'447'0,"0"-7"-57"15,0 7-36-15,0 0-45 0,5-9 54 0,-6 12-3 16,0 3 0-16,-2 10-12 0,0 1-30 16,0 4-20-16,3-11-29 0,0 8-31 0,-13 22-21 15,9-14-29-15,-1-2-13 0,-1 0-27 0,-1-4-31 16,-2 1-65-16,2-1-60 0,0-2-45 0,0 0 4 16,3-3-129-16,0-5-51 0,1-3-56 15,0-3 30-15,-1-4-257 0,4 0 17 16,0 0 62-16,0 0 22 0,-6-14 28 0,5 7 49 15,-1-1 8-15,6-9 22 0,-4 8 41 0,0-4-14 16</inkml:trace>
  <inkml:trace contextRef="#ctx0" brushRef="#br0" timeOffset="87437.41">3491 5371 377 0,'0'0'259'0,"0"0"-43"16,0 0-32-16,13-15-4 0,-13 15 1 16,16-22-9-16,-14 17 10 0,0 2-19 0,-1-2 5 15,0 1-27-15,1 0 18 0,-1-1-26 0,1 2 12 16,0 1-16-16,-1-3-9 0,0 2 1 0,-1-1-13 15,2 1-11-15,-2 1-11 0,1-1 59 16,0 0-17-16,-1 2-3 0,0-1-12 0,0-1-1 16,0 2-1-16,1-1 4 0,-1 1-16 15,0-1 4-15,1 0-8 0,-1 1-12 0,0-1 8 16,0 2-8-16,0 0-2 0,0 0-8 0,0 0-10 16,0 0 9-16,0 0-14 0,0 0-3 0,0 0-9 15,0 0-2-15,0 0-9 0,0 0-1 16,0 0-11-16,0 0 6 0,2-7-15 0,-3 8 12 15,2-1-9-15,-2 3-4 0,0 0 0 0,0 3 8 16,0-1-4-16,-3 12 4 0,4-8 9 16,-6 20-7-16,4-7 5 0,-2 2-3 0,2 5-4 15,-1-2 4-15,1-1-9 0,-1-1 3 16,1 0 3-16,1-2-2 0,-1 1-4 0,1-4 3 16,1-5 3-16,-2 3-14 0,1-5-2 0,1-2 10 15,0-11-12-15,0 8 12 0,0-1 3 16,0-7-3-16,0 5 0 0,0-5-8 15,0 7 1-15,0-7 7 0,0 0-9 0,0 6-18 16,0-6-19-16,0 0-8 0,0 0-10 0,0 0-23 16,-4 7-23-16,3-8-9 0,1-1 11 0,0 0-55 15,-1 0-29-15,0 1-21 0,0-1-5 16,0 1-30-16,1-2-23 0,-2-1 24 0,1 2-215 16,1 0-1-16,-2-1 14 0,2-1 46 0,-2 1-3 15,0-1 27-15,1 3 45 0,0-2 29 0,1-1-25 16</inkml:trace>
  <inkml:trace contextRef="#ctx0" brushRef="#br0" timeOffset="96651.43">14519 4391 647 0,'0'0'288'0,"0"0"-41"15,0 0-9-15,0 0-30 0,0-15 6 16,16 15-14-16,-16 0-45 0,0 0-7 0,0 0-11 16,0 0-9-16,0 0 2 0,0 0-10 0,0 0-4 15,0 0 18-15,15 16 2 0,-15-6-20 0,0 5-15 16,0 5 45-16,0 2-35 0,0 1 1 16,0 2-10-16,0-1 3 0,0 0-18 15,0-2-26-15,0 0 13 0,0-3-23 0,0-1-3 16,-11 14 11-16,11-19-7 0,0-3 6 0,0-3-43 15,-2 0 3-15,2-1-3 0,0-6-74 16,0 0-39-16,0 0-54 0,0 0-39 0,4 9 19 16,-3-12-261-16,2 1-32 0,0-2 25 0,-1 0 55 15,2 0 1-15,-1 1 36 0,6-11 33 16,-4 4 15-16,1 4 6 0</inkml:trace>
  <inkml:trace contextRef="#ctx0" brushRef="#br0" timeOffset="97383.99">14824 4585 647 0,'2'3'315'0,"0"1"-43"15,1 0-8-15,-2 0-21 0,-1 2-25 16,2-1-29-16,-2 0 2 0,2 1-14 0,-2-1-7 15,0 0-22-15,2 0-13 0,-2 0-2 16,0-2-28-16,0 1-3 0,2 0-1 0,-2-4 7 16,0 0-33-16,0 0 2 0,0 0-8 15,0 0 13-15,-4 8-8 0,2-10-12 0,4 0-6 16,-2-1-23-16,0-2-35 0,0-2 32 16,0 3-30-16,2-3 11 0,0 1-5 0,1 1 8 15,5-7-31-15,-1 3 22 0,2 1-9 0,0 3-11 16,-2 3 14-16,4 2 13 0,-11 0 5 15,7 0 2-15,4 0 0 0,16 15 1 0,-15-8-9 16,-1 1-14-16,-3 2 5 0,1-4-5 16,-2 1 30-16,-2-2-2 0,-1 0 7 0,-2 0 0 15,1-1-3-15,-1-1-3 0,0-1-2 0,0 0-2 16,0 0-2-16,-2-1-2 0,0 0 6 0,0 0-8 16,0-1-2-16,0 0-1 0,-4 2 7 15,0-5-21-15,2 2 23 0,1-2-1 0,-1 1-14 16,0-2-1-16,2-2-2 0,0 1-14 15,0-1-10-15,2 0 2 0,0 2 34 0,9-10-3 16,-3 4-26-16,-1 3 3 0,8 0-9 0,-2 4 1 16,3-1 43-16,-2 3 5 0,-7 1-11 0,5 0 11 15,18 12 16-15,-12-4-9 0,-2 1 9 16,-3 3-7-16,-4-3 2 0,5 3-10 0,-7-1 6 16,-1-2-8-16,-4-1 0 0,0-1-9 15,-1-3 11-15,-1 2-4 0,0-6-10 0,0 0-13 16,0 0-39-16,0 7 3 0,-9 0-91 15,5-6-38-15,-1-1-61 0,1-1-43 0,-2-2 23 16,2 0-266-16,-5-5 66 0,5-2 32 16,6 0 16-16,-2 1 25 0,0 9 24 0,0-12 26 15,15-11 2-15,-1 12 45 0</inkml:trace>
  <inkml:trace contextRef="#ctx0" brushRef="#br0" timeOffset="97670.75">15312 4570 696 0,'0'4'315'0,"0"1"-6"0,0 0-29 0,0 0-11 16,0 2-12-16,0-2-16 0,5 12-29 16,-5-10-25-16,0 0 31 0,0 3-28 0,0-2-5 15,0 1-24-15,0-3 9 0,9 7-35 0,-5-8-1 16,0 0-24-16,-1-2-11 0,3-2-5 0,10 6-14 16,-5-6 0-16,3-1-23 0,-3 0-5 15,-4 0-10-15,18-9-34 0,-9 2 14 0,-1-1-21 16,-5 3-1-16,-4-2-52 0,1 4 38 0,-3-3-22 15,0 0 3-15,-2 2-19 0,-2 4 25 16,0 0-35-16,0-7 4 0,-13-1-11 0,-3 1-23 16,-3 2-7-16,5 3-12 0,-6-1-21 15,10 1-25-15,-2 0-20 0,12 2 18 0,-7 0-206 16,-1 0-76-16,8 0 26 0,0 0 60 16,-8 0 8-16,8 0 51 0,-3 4 5 0,8-1-18 15</inkml:trace>
  <inkml:trace contextRef="#ctx0" brushRef="#br0" timeOffset="97960.02">15734 4657 556 0,'3'-2'335'0,"2"1"-44"0,-3-2-14 16,2 0-10-16,-4 0-49 0,-2 0 7 0,2-1-22 16,-4 1 0-16,-2-1-41 0,0 3 15 0,-7-4-55 15,-1 3-1-15,1 1-12 0,1 1-33 0,3 0 2 16,-2 0-20-16,-3 0 7 0,-17 15 2 15,18-7 5-15,2 1-19 0,-1-1-6 0,6 1 2 16,3-2-5-16,1 0 21 0,0-1 8 0,2-6-26 16,0 0-3-16,0 8-6 0,0-8 14 15,11 16-3-15,-7-14-40 0,3-2-31 0,11 4 5 16,-1-4-44-16,-9 0 2 0,5 0-18 0,19-13-22 16,-16 7-15-16,-3-3-28 0,-1 0-29 0,-2-4 2 15,2 1 18-15,2-4-137 0,-6 1-62 16,-1-7-30-16,0 1 13 0,-2 1 1 15,-1 0 45-15,-2-1 14 0,0 3 7 0</inkml:trace>
  <inkml:trace contextRef="#ctx0" brushRef="#br0" timeOffset="98149.53">15782 4450 363 0,'0'-8'229'16,"-2"2"-25"-16,0 2-14 0,-1-1-4 0,1 1-11 15,0 2-15-15,-1 1 10 0,-2 1-2 0,3 2 6 16,0 1 2-16,0 4 10 0,-2 7-27 16,-1 3 23-16,1 3-29 0,-1-1-16 15,3 3-16-15,1-1-13 0,1-11 31 0,0 3 5 16,0 6-27-16,14 19-14 0,-9-21-10 0,3 0-10 15,0-1-73-15,1-3-6 0,-1-1-12 16,3 0-48-16,-3-4-28 0,0-3-26 0,-1-2-66 16,0-2 17-16,2 0-196 0,-9-1-90 15,13 0 53-15,1 0 38 0,16-13 15 0,-13 7 48 16,1-3-5-16,0 0 32 0</inkml:trace>
  <inkml:trace contextRef="#ctx0" brushRef="#br0" timeOffset="98531.55">16150 4574 910 0,'0'-3'293'0,"2"2"-48"0,-4-2-22 16,2 3-14-16,0 0-50 0,-2 0 1 0,0 0-30 16,-2 1-29-16,3 2 9 0,-1 0-5 15,-2 0-15-15,1 0-11 0,1 1 7 0,0-2-14 16,-1 1-7-16,1 0 23 0,0 1-43 15,2-1 19-15,-2 1-2 0,2-1-17 0,4-1 2 16,-2 1 14-16,3 0-29 0,0 0 2 16,8 4-6-16,0-1-1 0,1 0 6 0,-1 0-13 15,1 0-10-15,-1 1 3 0,1-1 2 0,-5-1-1 16,-2 0 14-16,-1 0 16 0,-2 0 13 0,2 2-28 16,-4-4 7-16,0 1-10 0,-2-4 20 15,0 0-3-15,0 5-5 0,0-5-9 0,-21 20-5 16,9-13-2-16,-2 0-1 0,0 1 23 0,-2-1-5 15,-1-4 17-15,3-3-19 0,3 1-3 16,-8 1-72-16,7-2-17 0,12 0-53 0,-9 0-34 16,-1 0-57-16,10 0 19 0,-15-12-180 0,13 8-73 15,4-1 7-15,-2 3 40 0,2-4 48 16,0 1 32-16,0 1 23 0,5-8-21 0,1 1 27 16</inkml:trace>
  <inkml:trace contextRef="#ctx0" brushRef="#br0" timeOffset="98799.25">16135 4577 665 0,'-3'-1'407'0,"1"0"-71"0,2 1-16 0,-2-2-62 15,4 1-21-15,-2 0-35 0,2 0-21 16,3-1-23-16,-3 1 12 0,3 1-41 0,-1 0 8 15,5 0-17-15,7-1-26 0,4 0 6 0,0 1-2 16,-9 0-22-16,5 0-6 0,3 0-9 16,-2 0-77-16,3 0-40 0,-2 0-31 0,-2 0-33 15,2 0 11-15,-4 0-172 0,-1 0-140 0,1 0 15 16,-6 0 19-16,6 0 48 0,-1 0 11 16,-2 0 21-16,10-2 6 0,-13 2 14 0</inkml:trace>
  <inkml:trace contextRef="#ctx0" brushRef="#br0" timeOffset="99389.87">16977 4632 509 0,'5'0'362'15,"0"-1"-51"-15,-3 1-53 0,0 0-9 16,0 2-19-16,2 1 0 0,-1 0-37 16,-1 1 6-16,-2 2-22 0,7 8-20 0,-6 3 7 15,0 3-22-15,-1 1-12 0,0-14-19 0,0 2-12 16,0 6-19-16,0-1-8 0,0-2 16 0,0-2-11 15,0-1-85-15,0 0-28 0,0-3-30 16,0-6-40-16,0 7-45 0,0-7 13 16,0 0-304-16,-7 8 6 0,9-11 63 0,-2 2 12 15,3-1-2-15,0-3 66 0,-2 1-4 16,-1-1 35-16</inkml:trace>
  <inkml:trace contextRef="#ctx0" brushRef="#br0" timeOffset="99612.98">16881 4720 506 0,'-5'0'399'0,"3"2"-57"0,-2-2-44 16,2 1-34-16,0 0-7 0,1 0-50 0,2-1-25 16,1 0-13-16,2 0-20 0,3 0-24 15,-1 1-33-15,15 3 0 0,-13-4-48 0,8 0-16 16,2 0-40-16,5 0-35 0,-1 0-38 0,3 0-43 15,-1 0 12-15,1 0-216 0,-2 0-38 0,-1 0 11 16,-5 0 32-16,2 0 28 0,11-9 8 16,-22 9 19-16</inkml:trace>
  <inkml:trace contextRef="#ctx0" brushRef="#br0" timeOffset="100101.91">17727 4635 605 0,'1'-3'334'0,"1"1"-41"16,0-1-53-16,2 1-35 0,-2 2-17 0,1 0 5 16,0 2 11-16,1 2-21 0,-3 2-4 15,0-1-13-15,1 12-15 0,-2-1-4 0,2 1-16 16,-2-9-24-16,0 5-12 0,0 2-10 16,0 0-1-16,-13 15-11 0,13-30-50 0,0 9-29 15,0 0-30-15,0-3-20 0,0-6-55 0,0 8-39 16,0-8 13-16,16 9-313 0,-10-8 54 15,1-1-7-15,11-6 51 0,-11 6 20 16,18-9 57-16,-5 1 1 0,-2-1-30 0</inkml:trace>
  <inkml:trace contextRef="#ctx0" brushRef="#br0" timeOffset="100679.95">18265 4712 409 0,'0'3'367'0,"1"2"-53"0,0 0-46 0,-1 2-30 15,0-2-22-15,0 1 0 0,-2 1-42 16,2 0-24-16,0-7-2 0,0 6 4 0,0-6-31 16,0 8 5-16,0-1-18 0,0-7-2 15,0 7-23-15,0-7 6 0,0 7 2 0,0-7-34 16,0 0 4-16,0 0-12 0,-12 11 2 0,10-12-15 15,0-1 18-15,2 1-21 0,0-1-30 0,0-3-8 16,0 3 20-16,2-3-24 0,0 0 6 16,0 0-8-16,1 1-1 0,2 1-1 0,8-4 1 15,-4 2-7-15,0 3 15 0,-2 1-14 16,-7 1 11-16,8 0 20 0,4 0 3 0,12 13 3 16,-10-4-4-16,-2-1 14 0,0 1-24 0,-3-1 1 15,0 4 11-15,-2-3 8 0,-2-3-10 16,-1 0-2-16,-3-1 4 0,2-2 7 0,-1 0 8 15,-1-1-20-15,-1 0-5 0,2-1 40 0,-1 0-45 16,-1-1 5-16,0 0 6 0,-1 0 30 0,-1 0-40 16,2-3 13-16,-2-1 3 0,3 2 3 15,-2-3-30-15,0 2 7 0,1-1-25 0,0-1-3 16,1-2-3-16,0 3 5 0,1 0 10 0,1 0-12 16,8-5 4-16,4 2 3 0,-6 3 14 15,2 1-10-15,-2 3 9 0,1-1 3 0,2 1 11 16,3 0-15-16,2 0 23 0,17 15 3 0,-19-10-10 15,2 3-4-15,-6-6 25 0,1 7 2 0,-1 0 1 16,-6-2-10-16,-1-2 21 0,-1-1-22 16,-1-1-3-16,-2-1 19 0,0-2-21 0,0 0-8 15,0 0-39-15,0 0-36 0,-10 8-41 16,6-8-63-16,-2-2 17 0,1-1-228 0,1 0-73 16,1-2 47-16,0 1 27 0,1-1 41 15,2-2 14-15,-1 1 14 0,2-1 1 0</inkml:trace>
  <inkml:trace contextRef="#ctx0" brushRef="#br0" timeOffset="100967.84">18756 4758 675 0,'1'5'353'16,"4"12"-21"-16,-1-6-39 0,-2-1 5 0,2-4-36 15,3 11-39-15,-1-5-37 0,0-2-15 0,-1-1 5 16,6 0-27-16,-3-1-21 0,2 1-22 0,-2-4 7 15,1 0-11-15,-2-2-8 0,0-2-7 16,1-1-11-16,-8 0-7 0,13 0-7 0,14-11-6 16,-13 6-6-16,1-2-28 0,-1 1-39 15,-3-3-7-15,-2 2 23 0,-3 3-16 0,-3-3-7 16,-2 1-3-16,0 2-1 0,-1 4-28 0,0 0-3 16,-20-15-9-16,4 8-1 0,3 1-34 15,-5 2 5-15,1 2-16 0,-1-1-21 0,4 2-17 16,14 1 13-16,-11 0-155 0,2 0-80 15,0 0-5-15,9 0 24 0,-7 0-2 0,7 0 44 16,0 0 22-16</inkml:trace>
  <inkml:trace contextRef="#ctx0" brushRef="#br0" timeOffset="101344.34">19253 4784 696 0,'0'-1'243'16,"2"1"-30"-16,-2-1-7 0,0-1-31 0,-1 2-7 15,-1-2 10-15,0-1-13 0,-1 0-30 16,0 1-8-16,-3-2 8 0,1 4-26 15,-3-3-9-15,2 3-9 0,-3 0-5 0,-5 0-9 16,0 0 11-16,-2 0-8 0,0 0-15 0,-14 15-3 16,14-5-5-16,3 4-4 0,3-2 44 0,1 1-30 15,9-4 6-15,-1 0-36 0,1-9 1 16,0 8 20-16,13 10-17 0,0-10-32 0,1-1-21 16,2-2-24-16,2 0-16 0,-11-5-24 0,7 0-14 15,4 0-34-15,17-14-20 0,-17 6 13 16,-3 0-70-16,1-3-78 0,1-6-92 0,-4 3 10 15,-2-1 23-15,-1-2 24 0,-1 0 3 0,-2-1 11 16</inkml:trace>
  <inkml:trace contextRef="#ctx0" brushRef="#br0" timeOffset="101536.03">19304 4599 661 0,'-4'-1'297'0,"1"2"-3"0,0-1-27 0,2 4-11 15,-2 0-27-15,1 2-24 0,-3 8-4 16,5 0-8-16,0-6-23 0,0 7-16 0,0 2-12 15,0 2-11-15,10 22-8 0,-5-24-19 0,4 5-12 16,2 1-9-16,-3-3-49 0,3-2-32 16,-1 1-41-16,2-3-21 0,-2-3-46 0,-2 0-42 15,2-2 14-15,-1-8-160 0,-4-1-130 0,2 0 39 16,2-2 43-16,-9 0-22 0,0 0 57 16,8 0 30-16,-1 0 10 0</inkml:trace>
  <inkml:trace contextRef="#ctx0" brushRef="#br0" timeOffset="101776.21">19554 4746 627 0,'1'-3'298'0,"1"2"-41"15,-2 1-36-15,2 1 2 0,0 1-16 0,0-1-27 16,2 2 4-16,-1 1-2 0,6 6-23 0,-2 2 8 16,3-2-20-16,-2 4 31 0,-1-1-27 15,1 0-9-15,2 3-15 0,-1-2-23 0,-2 1-9 16,4-1 14-16,-3 0-31 0,1-1-8 15,0-1-7-15,-2-3-2 0,-3-1-1 0,0-3-7 16,-2 0-67-16,-1-1-8 0,-1-2-37 0,0-2-43 16,0 0-71-16,-5 1 15 0,1-3-274 0,1 0-25 15,-2-1 34-15,-4-6 27 0,-2-2 30 0,1 1 29 16,0 1 45-16,5-1-4 0</inkml:trace>
  <inkml:trace contextRef="#ctx0" brushRef="#br0" timeOffset="101942.82">19644 4791 1005 0,'5'-3'362'0,"0"0"-36"16,1 0-28-16,9-1-31 0,1-1-41 0,-3 2-24 15,5-1-28-15,-2 1-54 0,-5 3-49 16,1 0-51-16,3 0-50 0,0 0-54 0,-3 0-41 16,0 0 11-16,-3 0-292 0,-9 0 29 0,6 0 15 15,0 0 55-15,-9 0 5 0,-2 3-8 0,-15-3-7 16</inkml:trace>
  <inkml:trace contextRef="#ctx0" brushRef="#br0" timeOffset="104290.37">15308 5167 510 0,'14'0'313'0,"-14"0"-48"16,0 0-19-16,0 0-15 0,0 0 11 0,0 0-47 15,13-13 7-15,-13 13-6 0,0 0-20 0,0 0-20 16,22-18 9-16,-20 17-8 0,-2-1-18 16,2 1 0-16,-2 0-17 0,1 0 2 0,1 1-20 15,-2 1-21-15,2 1-7 0,-2 1-1 16,2 2 25-16,-2 1-18 0,2 12-4 0,-2-9-6 16,0 5-9-16,0 6-3 0,0 1 5 0,0 1-2 15,0 1-15-15,0 0 0 0,-11 24 0 0,9-25 5 16,0-5-12-16,2 4-7 0,-2-6 7 15,2-3-19-15,0-5-7 0,-2 1-22 0,2-4 0 16,0-4-35-16,0 0-25 0,0 0-31 16,0 7-26-16,0-7-29 0,0 0-31 0,0 0-41 15,4 8 22-15,-2-10-217 0,-2-1-26 0,2 0 14 16,-2 0 22-16,2-1 50 0,1 2 1 16,-1-2 33-16,2 1 28 0,0 0 16 0</inkml:trace>
  <inkml:trace contextRef="#ctx0" brushRef="#br0" timeOffset="104958.18">16292 5337 285 0,'-2'-2'376'0,"2"1"-75"0,0 1-29 16,0 2-24-16,0 1 6 0,0-3-13 0,0 0-32 16,4 17 26-16,-1 0-25 0,-3-8-25 15,0 6-12-15,0 2-20 0,4 19-15 0,-4-16-25 16,0-3-2-16,0-9-31 0,0 1-50 0,0 0-35 16,0 0-43-16,0-2-39 0,0-7-43 0,0 8 13 15,0-8-317-15,0 0 15 0,-4 10 12 16,4-12 62-16,0 2 7 0,-1-3 36 0,1 0 9 15,-2 0 49-15</inkml:trace>
  <inkml:trace contextRef="#ctx0" brushRef="#br0" timeOffset="105170.81">16238 5461 560 0,'-2'-2'421'16,"0"1"-52"-16,0 0-49 0,1 1-43 0,1-2-33 15,-2 1-30-15,2 0-23 0,0 2 20 0,2-2-19 16,1 2-12-16,1-1-39 0,3 0-13 16,13 3-63-16,-9-3-27 0,7 0-32 0,5 0-42 15,3 0-52-15,1 0-67 0,3 0 14 0,3 0-177 16,1 0-74-16,0 0-8 0,0 0 61 16,-1 0 23-16,-1 0 21 0,1 0 14 0,-3 0 9 15</inkml:trace>
  <inkml:trace contextRef="#ctx0" brushRef="#br0" timeOffset="105391.93">17013 5443 985 0,'3'-2'391'0,"-1"-3"-52"0,0 3-28 16,0-2-22-16,0 3-41 0,0 2-27 0,-1 0-27 15,1 2-10-15,-2 1-20 0,0 3-25 16,0 1-1-16,0 12-22 0,0-9 4 0,0 4-14 15,-11 26-20-15,6-19-9 0,2 4-84 0,-7-7-51 16,7 0-43-16,-3-2-71 0,2 1 18 0,-4-4-279 16,4-4 3-16,0-2 26 0,-3-5 23 15,3 1 8-15,1-2 13 0,-4 0 58 0,1-2 18 16,-1 0-3-16</inkml:trace>
  <inkml:trace contextRef="#ctx0" brushRef="#br0" timeOffset="106234.58">15736 5842 334 0,'-2'0'372'0,"4"0"-67"0,-4 0-25 16,2 0-9-16,-2 0-32 0,2 0-25 0,-2 0-16 15,0 0 13-15,2-1-24 0,0-1-22 16,0 0 26-16,-2 0-16 0,2-2 2 0,0 1-17 15,2 0-13-15,0 1-25 0,0-1-22 16,2 1-11-16,-1 0 22 0,4-1-32 0,-3 3-18 16,3-2 8-16,-3 2-12 0,3 2 3 15,2-2-19-15,11 12-13 0,-8-2 9 0,-1 1-13 16,-2 4-11-16,-2 2 22 0,-3 4-26 0,-4-3 25 16,3 1-5-16,-3-9-28 0,0 4 16 0,-15 18-2 15,7-12 11-15,-1-4-3 0,-5 1-17 0,-1-3 6 16,1-2 8-16,-1-1 5 0,-1-2-7 15,2-1-13-15,-2-4 10 0,3-2 1 0,2-1-2 16,2 0-18-16,9-1 15 0,-7 0 3 16,7 0-1-16,-9 0-13 0,9 0-1 0,0 0 11 15,-11-8-5-15,14 5-8 0,1 3-8 0,0-1 13 16,1 0 4-16,1 0-7 0,3 2 2 0,12-3-12 16,-10 2 3-16,5 0-50 0,6 0-18 15,-2 0-38-15,0 0-52 0,3 0-12 0,-2 0-76 16,0 0 23-16,0 0-214 0,0 0 10 15,-2 0 31-15,-5 0 27 0,-3 0 46 0,0 0-10 16,-4 0 48-16,0 0 15 0,-7 0 16 16</inkml:trace>
  <inkml:trace contextRef="#ctx0" brushRef="#br0" timeOffset="106384.47">15908 6152 812 0,'0'0'267'0,"-3"-1"-47"0,3-1-55 0,-2 1-22 16,0 0-60-16,0-1-39 0,2 2-4 16,0-3-158-16,0 0-95 0,0 1-97 0,0-2 26 15,-2 1-2-15,2 1 33 0</inkml:trace>
  <inkml:trace contextRef="#ctx0" brushRef="#br0" timeOffset="106683.27">15288 5917 421 0,'-2'0'491'0,"-1"1"-91"0,2-1-7 0,-1 0-53 16,2 0-9-16,0 0-51 0,0 0-31 0,0 0-41 16,2 0-14-16,2 2-32 0,0-4 1 0,0 1-69 15,3 1-14-15,13 0-8 0,-11 0-136 16,2 0-45-16,3 0-64 0,-3 0 17 0,1 0-251 16,-4 0-7-16,-1 0 29 0,-7 0 34 0,6 0 32 15,-6 0 10-15,10 5 35 0,-10 0 29 16</inkml:trace>
  <inkml:trace contextRef="#ctx0" brushRef="#br0" timeOffset="106844.19">15296 6082 700 0,'-2'2'374'0,"0"1"-15"0,0-1-83 16,0 1-16-16,2-3-30 0,0 2-17 16,0-1-49-16,2-1-24 0,2 0-55 0,-1-1-37 15,3 1-41-15,-2-2-28 0,3 1-49 0,0-1-31 16,11-3 10-16,-2-1-213 0,-3-1-62 0,1 3 8 15,-3-8 46-15,-5 7-5 0,-3-2 59 16,2 0-17-16</inkml:trace>
  <inkml:trace contextRef="#ctx0" brushRef="#br0" timeOffset="107110.4">14820 5237 550 0,'0'-4'360'16,"0"2"-52"-16,2 0-56 0,0 1-69 0,1-3-51 15,2 1-54-15,1 0-72 0,9-4-2 16,4 0-364-16,-6 2 42 0,-1 2-22 0,-4 0 48 16,1 1-2-16</inkml:trace>
  <inkml:trace contextRef="#ctx0" brushRef="#br0" timeOffset="107287.37">14880 5368 307 0,'-2'4'452'0,"0"-1"-84"0,-2 1-43 16,1 1-32-16,1-1-58 0,0 0-20 16,0 0-44-16,2-1-22 0,0 2-44 0,2-2-76 15,1-1-70-15,10 6 3 0,1-1-236 0,3-2-100 16,1 2 16-16,-3-1 23 0,2 5 40 16,-2-2 14-16,-3 1-22 0</inkml:trace>
  <inkml:trace contextRef="#ctx0" brushRef="#br0" timeOffset="109639.71">4498 5479 458 0,'0'0'329'0,"15"0"-48"15,-15 0 5-15,0 0-7 0,0 0-47 16,0 0-6-16,0 0 12 0,27 5-56 0,-26-3 23 16,0 1-24-16,-1 0 4 0,-1-1-9 0,0 2-9 15,0-1-17-15,-2-1-7 0,0 0-29 16,-1 0 13-16,0 0-19 0,1 0-10 0,-2 0 6 15,0-2-15-15,0 0 7 0,1 0-16 16,-2 0 3-16,1 0-12 0,5 0 2 0,0 0-1 16,0 0-5-16,-6 0-12 0,-4-9-9 0,9 5-6 15,0 0-13-15,2 3 8 0,0-3-6 0,5 0-2 16,-2 2 6-16,2 1-13 0,0-1-4 16,1 2-12-16,1 2 3 0,1-2 8 0,17 12-15 15,-9-2 3-15,-2 0-2 0,-1 2 5 0,0-2-6 16,-3 5 1-16,-2 0 15 0,-1-3-12 15,-3 4 13-15,-1 1-5 0,-3-2-6 0,-1-9 9 16,0 6-11-16,0 3 11 0,-11 16 6 16,3-14-15-16,-3-1 7 0,-3 0-13 0,-1 3 15 15,-1-1-10-15,-1 0-4 0,-2-1 3 0,2 0 5 16,-2-2-4-16,3-1 0 0,0-2-7 16,4-2 4-16,1-2 11 0,2-3-1 0,3-4-7 15,1 0 3-15,5-1-11 0,0 0-16 16,0 0 1-16,-9-12 10 0,10 7-11 0,1 1 6 15,1 0-11-15,0-1 17 0,5-7-3 0,3 4 8 16,2 0-3-16,0 0-6 0,2 3 18 0,-2 3 2 16,-4 2 0-16,-9 0 6 0,14 0-1 0,1 0 6 15,16 15-4-15,-15-8 11 0,-2-2 2 16,2 2-15-16,-2 2 3 0,0-3-7 0,-3 2 4 16,-1-2 1-16,-2-1-5 0,-3-2 3 15,-1-1-4-15,0 0-28 0,-1 0-2 0,-3-2-14 16,0 0-38-16,0 0 8 0,0 0-77 15,7 0-48-15,2-12-20 0,-7 8-37 0,-1-3-35 16,4-9 27-16,-2 0-238 0,4-1 31 16,-2 2 22-16,-1-2 53 0,-4 10 23 0,0-1 33 15,0-2 4-15,0 2 47 0,0-2-5 0,0 2-9 16</inkml:trace>
  <inkml:trace contextRef="#ctx0" brushRef="#br0" timeOffset="111876.82">5676 5562 261 0,'0'0'286'15,"0"0"-46"-15,0 0-26 0,0 0-37 0,0 0-5 16,0 0-22-16,0 0 8 0,0 0-14 0,0 0-14 15,0 0-10-15,0 0 2 0,0 0-9 16,0 0-7-16,0 0-11 0,0 0-5 0,0 0 6 16,0 0-29-16,0 0 11 0,0 0-2 15,0 0-2-15,0 0-8 0,0 0-14 0,0 0 3 16,0 0-14-16,0 0-8 0,0 0 9 16,0 0-7-16,0 0-14 0,0 0-6 0,0 0 15 15,0 0-11-15,0 0-4 0,0 0-2 16,0 0 8-16,0 0-10 0,0 0 4 0,0 0 7 15,0 0-7-15,0 0-9 0,0 0 15 0,0 0-7 16,0 0 15-16,0 0-23 0,0 0-1 16,0 0 22-16,0 0 0 0,0 0 3 0,0 0 3 15,0 0-18-15,0 0 29 0,0 0-9 0,0 0-27 16,0 0 23-16,0 0 5 0,0 0 16 0,0 0-27 16,0 0 16-16,0 0-13 0,0 0-8 15,0 0 12-15,0 0-6 0,0 0 2 0,0 0-1 16,0 0 16-16,0 0-5 0,0 0-4 0,0 0-4 15,0 0-3-15,0 0-4 0,0 0-2 16,0 0 21-16,0 0 5 0,0 0 5 0,0 0-21 16,0 0-7-16,0 0 17 0,0 0-21 0,0 0-6 15,0 0 28-15,0 0-26 0,0 0 6 16,0 0 8-16,0 0-17 0,0 0 1 0,0 0 12 16,0 0-22-16,0 0 2 0,0 0 9 15,0 0-13-15,0 0 4 0,0 0 8 0,0 0-8 0,0 0 6 16,0 0-5-16,0 0-11 0,0 0 0 15,0 0 14-15,0 0 8 0,0 0 0 0,0 0-28 16,0 0 16-16,0 0-6 0,0 0 12 16,0 0-19-16,0 0 17 0,0 0-13 15,0 0 3-15,0 0 4 0,0 0-12 0,0 0 18 16,0 0-32-16,0 0 19 0,0 0 16 0,0 0-14 16,0 0 3-16,0 0-5 0,0 0 1 0,0 0 4 15,0 0 1-15,0 0-3 0,0 0 8 16,0 0-16-16,0 0 9 0,0 0-15 0,0 0 14 15,0 0-1-15,0 0-19 0,0 0 24 0,0 0 9 16,0 0-9-16,0 0 1 0,0 0-17 0,0 0 3 16,0 0 5-16,0 0-1 0,0 0 4 15,0 0-11-15,0 0 26 0,0 0-17 0,0 0 9 16,0 0-25-16,0 0 10 0,0 0-3 16,0 0 24-16,0 0 6 0,0 0-10 0,0 0 5 15,0 0-10-15,0 0-10 0,0 0 13 0,0 0-12 16,0 0 5-16,0 0-15 0,0 0 26 15,0 0-3-15,0 0 5 0,0 0-31 0,0 0 14 16,0 0 10-16,0 0-14 0,0 0 9 0,0 0-10 16,0 0-3-16,0 0 19 0,0 0 6 15,0 0-8-15,0 0-6 0,0 0 0 0,0 0 7 16,0 0-17-16,0 0-2 0,0 0 11 0,0 0 12 16,0 0-12-16,0 0 23 0,0 0-18 0,0 0 1 15,0 0 4-15,0 0-6 0,0 0-7 16,0 0 0-16,0 0 1 0,0 0 11 0,0 0-13 15,0 0-1-15,0 0 11 0,0 0 9 0,0 0-7 16,0 0 14-16,0 0-14 0,0 0-25 0,0 0 28 16,0 0-8-16,0 0 19 0,0 0-41 15,0 0 23-15,0 0 0 0,0 0-7 0,0 0 21 16,0 0-13-16,0 0-3 0,0 0 0 0,0 0 0 16,0 0-8-16,0 0 11 0,0 0-16 15,0 0 28-15,0 0-29 0,0 0 19 0,0 0 5 16,0 0-17-16,0 0 6 0,0 0 23 15,0 0-21-15,0 0 3 0,0 0-8 0,0 0-5 16,0 0 12-16,0 0-18 0,0 0 26 0,0 0 4 16,0 0-15-16,0 0 2 0,0 0 8 15,0 0-3-15,0 0-22 0,0 0-2 0,0 0 23 16,0 0 2-16,0 0-24 0,0 0 10 16,0 0 14-16,0 0-6 0,0 0 13 0,0 0-25 15,0 0 9-15,0 0-11 0,0 0-4 0,0 0 2 16,0 0-85-16,0 0-23 0,0 0-63 0,0 0-28 15,0 0-32-15,0 0 23 0,0 0-253 16,0 0 38-16,0-12 17 0,0 12 54 0,19-20 11 16,-21 18 28-16,-2-2 29 0,1 0 18 15,-4-7-2-15</inkml:trace>
  <inkml:trace contextRef="#ctx0" brushRef="#br0" timeOffset="114276.57">5656 5583 422 0,'0'0'269'15,"0"0"-31"-15,0 0-31 0,0 0-6 0,0 0-9 16,0 0-18-16,0 0-1 0,0 0-9 15,-1-17-16-15,-1 17 26 0,0 1-23 0,2-1 4 16,-2 0-6-16,1 0 13 0,-1-1-13 0,0 1-26 16,2 1-12-16,-2-2-12 0,0-1 41 15,0 2 4-15,1 0-29 0,1 0-6 0,0-2-4 16,-1 1-23-16,0-1 1 0,2 0-17 16,0-1-1-16,2 1-13 0,0-2-21 0,2 1 20 15,5-7-6-15,4 3-27 0,-1 4 8 16,2-3 24-16,4 3-22 0,-4 1 8 0,-6 2-25 15,7 0-8-15,0 0 18 0,20 17 2 0,-17-7-5 16,-2 3-8-16,-3-2-1 0,1 0 12 0,-5 1-3 16,0-1 6-16,-3 4 9 0,-1-2 3 15,-2-3-1-15,-2 1-8 0,-1-3 8 0,-1-8-1 16,0 7-6-16,0-1 14 0,0 0-12 0,-17 11-5 16,8-6-9-16,-2-3 5 0,1-4 2 15,-3 3-10-15,-1 1-2 0,1 0 0 0,1-1-2 16,0-4 12-16,4 1-9 0,0-1-9 15,1 2 9-15,2-2-16 0,0 1 13 0,1-1-17 16,2-1 4-16,-1 2 6 0,1-1 0 0,-1 0-16 16,1-1 17-16,1 1 2 0,1-1-6 15,0-2 9-15,0 0-7 0,0 0 11 0,11 8-5 0,-5-6 6 16,-1 0-12-16,0-1 10 0,2 1-4 16,10 4 2-16,0 0-7 0,-6-2 7 0,2 4-14 15,-1 1 15-15,0-3-1 0,2 5-3 0,-7-3 15 16,1 4 2-16,0-2 2 0,-4-5 0 15,-2 2-5-15,-1 0 15 0,-1-2 5 0,0-5-9 16,0 0-1-16,0 8 12 0,-12 3-11 16,2-2-3-16,-2 0-7 0,-2-2 11 0,0 0-7 15,-4-3 2-15,2 1 0 0,-2-2-8 0,-1 0 4 16,-1-2-12-16,1-1 11 0,9 0-15 16,-6 0 0-16,0 0 9 0,-1 0-4 0,-16-14-19 15,19 9-6-15,0-2-8 0,1 0-16 16,0-1-12-16,5 1-6 0,3 0-16 0,1 2-22 15,0-1 7-15,1 0 9 0,1 2-93 0,2-1-21 16,-2 0-18-16,1 2-35 0,1 3-43 0,0 0 29 16,0-9-241-16,0 3 23 0,18-13 34 15,-13 12 38-15,0-1 38 0,2 1 20 0,-2 2 20 16,0 1 32-16,-1 0 27 0,1 0-7 16</inkml:trace>
  <inkml:trace contextRef="#ctx0" brushRef="#br0" timeOffset="116078.36">6770 5654 804 0,'0'0'332'0,"0"0"-22"16,0-13-13-16,0 13-22 0,5-21-37 0,-5 18-24 15,-2 1-23-15,2 2 25 0,-1 2-5 0,1 1 13 16,0 1-24-16,-1 1-1 0,0 12 8 16,1 4-28-16,0-2-8 0,0-8-5 0,0 6-4 15,0 2-20-15,0 1-9 0,0 2-15 0,0-1-13 16,-12 24-17-16,7-25-8 0,1-2-1 0,0-1-3 15,-1-1-10-15,-2-2 2 0,1-3-15 16,-1-2-8-16,2-2 9 0,-1-1-2 0,1-4-17 16,0 0-8-16,-2-1-7 0,3-1 0 15,4 0-13-15,0 0 3 0,-7 0-8 0,7 0-12 16,-14-10 3-16,11 6-1 0,0 0 5 16,0 2 0-16,3-3 1 0,0 2-1 0,2 1-1 15,2-1-5-15,1 1 4 0,-2 0 4 16,4 0-8-16,12-1 8 0,-1 1-4 0,1 0 7 15,3 1-4-15,-2 1 2 0,0-2 5 0,0 2 1 16,-11 0-8-16,4 0-2 0,-1 0-7 0,0 0-13 16,-2 0-21-16,-1 0-17 0,-1 0-8 15,5 11 6-15,-7-8-64 0,-2-1-23 0,0-1-19 16,0 1-22-16,-1 0-28 0,-1-2-35 16,0 0 27-16,-2 0-156 0,0 0-112 15,0 0 43-15,0 0 15 0,0 0 72 0,3-11 20 16,-4 6 38-16,0 2-18 0,1-3 24 15,-1 0-25-15</inkml:trace>
  <inkml:trace contextRef="#ctx0" brushRef="#br0" timeOffset="116336.05">6909 5797 484 0,'0'-2'409'0,"-1"-1"-12"0,0 0-46 0,1 0-44 16,-2 1-5-16,1 0-23 0,1 1-43 15,-1 1 12-15,1 1-12 0,-2 1 1 0,2 2-3 16,-2 2-16-16,2 13-7 0,-3-2-17 15,0 4-13-15,1 0-14 0,1 3-26 0,-2 0-10 16,1 2-15-16,-1-2-11 0,1-1 8 0,1 0-31 16,-1-3-21-16,0-3-10 0,1-3-18 15,0-4-22-15,1-1-20 0,-2 1-22 0,2-5-20 16,-1 0-15-16,-1-2 8 0,2-1-94 0,-1 0-35 16,1-2-35-16,0 0-31 0,0 0 26 15,2 0-194-15,-2-2-53 0,0 0 17 0,1 0 41 16,-1-1 34-16,1 0 10 0,-2 1 15 15,1-3 72-15,1 2 13 0,-1-1-3 0</inkml:trace>
  <inkml:trace contextRef="#ctx0" brushRef="#br0" timeOffset="136332.69">14899 6696 901 0,'0'0'281'0,"0"0"-41"0,0 0-36 0,0 0-12 15,0 0 1-15,0 0-7 0,0 0 7 0,0 0-26 16,0 0-2-16,-27 12-19 0,22 5-16 0,1 3 27 16,-1 2-13-16,1 1-15 0,1 1-14 15,-1-2-13-15,0 1-2 0,1-1-11 0,-1 0-9 16,4-1-8-16,-2-3-69 0,2-3-37 16,0-2-16-16,0-4-30 0,0-9-45 0,0 6-32 15,0-6 13-15,0 8-222 0,13 3-49 0,-9-10 25 16,0 0 27-16,2-3 39 0,0 0 10 15,8-5 11-15,0-4 24 0</inkml:trace>
  <inkml:trace contextRef="#ctx0" brushRef="#br0" timeOffset="136927.47">15366 6898 702 0,'0'5'321'16,"2"1"-19"-16,0-1-47 0,0 2-20 0,-2-1-2 15,0-1-36-15,1 1-12 0,-2-1-4 0,1-5 8 16,0 0-23-16,0 7-18 0,0-7-16 16,0 7-13-16,0-7-14 0,0 6 10 0,0-6-3 15,-10 8-23-15,7-8-4 0,1-1-4 0,0 1-17 16,0-3 6-16,0 1 3 0,0-3-24 15,1 1-2-15,-1 0-14 0,2 0-4 16,2-1 1-16,-1 1-16 0,3 1-2 0,-2 0-1 16,4 1 14-16,-1 0-2 0,1 0-3 15,2 2-5-15,-1 1-2 0,1-1 10 0,15 13-21 16,-12-4 20-16,3 0-1 0,-5 0-3 0,-3 0-2 16,-2-4-7-16,2 3-8 0,-4-2-1 15,0 0 13-15,0-1-19 0,-2-1 0 0,2 1 3 16,-2-2 24-16,0-3-2 0,0 0-1 0,0 0 6 15,0 0-2-15,0 0-17 0,0 0 10 16,-11 9 17-16,10-10-21 0,-1-2 11 0,2 0 3 16,-2-2-1-16,4 0-22 0,-2 2-5 15,2-2 18-15,4 1-11 0,5-4-7 0,0 1 6 16,3 0 1-16,5 0 1 0,2 4-5 0,1 1 4 16,-13 2 14-16,9 0-4 0,-2 0-15 15,20 16 5-15,-20-8 2 0,-3 2-10 0,-4-3 20 16,-4 1 4-16,-1 1-12 0,-4-1 2 0,0-1-2 15,0-7-6-15,0 11 8 0,-11 11 8 0,6-13-12 16,1-3-4-16,-1-1-16 0,1 0 2 16,0-1-61-16,1-2-56 0,1-1-40 15,0-1-30-15,0-3-37 0,6 2 21 0,-2-4-124 16,1 1-84-16,10-9-18 0,-1-1 56 0,0 1 17 16,5 2 14-16,-4 0 47 0,5 1 1 0,-3 0 12 15,2 4 8-15</inkml:trace>
  <inkml:trace contextRef="#ctx0" brushRef="#br0" timeOffset="137201.69">15813 6992 280 0,'9'-1'229'0,"-5"-1"-8"0,2 3 22 15,-2-1-5-15,-2 1-7 0,2 0 2 0,-3 3-3 16,1-1-6-16,-2 0 28 0,0 1-38 16,0 1-25-16,0-1 29 0,0 1-26 0,0 0-16 15,0 1-7-15,0-2-34 0,0-4-1 0,0 0-10 16,0 7-5-16,0-7-19 0,11 17-8 16,3-5-27-16,-4-8-3 0,-3 1-1 15,3-4 10-15,0 0-14 0,-1-1-6 0,-9 0-5 16,12 0 4-16,3 0-16 0,17-13-6 0,-16 5-15 15,-3 0-4-15,-3-3-3 0,1 0-14 0,-1-2-2 16,-5 2-8-16,0 1-1 0,-1 2-4 16,-4 8 2-16,0-7-26 0,0 7-6 0,0-7 13 15,-14-3-9-15,8 10-3 0,1 0-4 16,-3 0-30-16,2 0-6 0,-2 0-24 0,-1 0-45 16,-9 13-13-16,13-9 16 0,5 0-102 0,-2-1-104 15,2 0-34-15,2-1 31 0,3 1 15 16,11 7 8-16,4-4 36 0,2-3 12 0,3 2 18 15</inkml:trace>
  <inkml:trace contextRef="#ctx0" brushRef="#br0" timeOffset="137649.06">16332 7037 832 0,'5'-4'306'0,"-3"2"-20"16,2-4-19-16,-4 6-12 0,0 0-12 0,2-12-2 15,-2 8-30-15,-2-1 11 0,-2 3-42 0,-1-1 5 16,-1 0-5-16,0 3-38 0,-13 3-10 0,12-3 7 15,-18 14-19-15,9-3-16 0,3 0-6 0,3 3-18 16,0 0 10-16,6 0-15 0,-1-3-1 16,5-1-28-16,0-1 13 0,0-9-5 0,0 8-7 15,0-2-17-15,14 5-5 0,-9-9-25 16,1-1 11-16,1-2-12 0,1 1-22 0,2 0 1 16,19-12-33-16,-12 5 5 0,-2-5-31 0,0-1-12 15,-1-2-13-15,-3-3-19 0,0-1-2 0,-2-4-13 16,0 2-2-16,-3-5 3 0,1 0 16 15,1 0 7-15,-2-2 19 0,-2-1 10 0,-1 4 16 16,-1 1 20-16,0 3 36 0,0 2 15 16,-2 3 21-16,0 16 13 0,0-9 24 0,0 0-29 15,0 3 18-15,0 6-12 0,0 0 17 0,-11-9 19 16,9 12 2-16,0 1 10 0,-5 13-9 0,2-1 25 16,0 4 6-16,1 2 1 0,2 3-7 15,-2 6 4-15,2-4-5 0,2 2-12 0,0-1-13 16,0-15 4-16,0 8-15 0,0 1 0 0,0 1-14 15,0-3-35-15,0 2-2 0,13 16-59 0,-6-23-57 16,-2-3-27-16,1-1-53 0,0-2-65 16,-1-4 23-16,3-3-223 0,-2-2 10 0,2 0 40 15,1 0 27-15,3 0 30 0,24-12 20 0,-13 2-11 16,6 3 48-16,-3-5 23 0</inkml:trace>
  <inkml:trace contextRef="#ctx0" brushRef="#br0" timeOffset="138211.23">16834 6995 710 0,'0'-1'301'15,"0"-1"-59"-15,0 2-29 0,0 0-5 0,-3 1-17 16,1 1-13-16,0 0-12 0,-1 0-10 16,1 3-20-16,-2-1 17 0,3 1-16 0,-1 0-17 15,0 1 17-15,0-1-8 0,2 1-12 0,0-1-18 16,0 2-15-16,0 0-8 0,13 10 28 16,-9-11-9-16,2-2-16 0,0 1 19 0,7 2-11 15,0 0-8-15,1 0-9 0,-2-3-6 0,-1-1-21 16,4 3-3-16,-5-2-12 0,-1-1-2 15,0-1-4-15,-3 1-4 0,-1 1 2 0,-1-1-3 16,-1 0 0-16,-1 1-6 0,0-1 26 0,-2 0-18 16,0-1 5-16,0-2 3 0,0 0-13 15,0 0-10-15,-10 15 20 0,-2-9 3 0,1 0-9 16,-4-2-1-16,-4 0-3 0,3-1-81 16,-1-3-14-16,9 0-48 0,-7 0-36 0,0 0-57 15,1 0 22-15,-11-9-260 0,18 7 29 0,3-4 31 16,2 2 4-16,0-2 54 0,3 0-18 0,4-8 78 15,-1-2 17-15,3 2-3 0</inkml:trace>
  <inkml:trace contextRef="#ctx0" brushRef="#br0" timeOffset="138428.81">16941 6933 897 0,'2'0'440'0,"-4"0"-85"0,4-1-28 0,-1 0-20 16,1 1-37-16,2 0-32 0,1 0-34 16,0 0-17-16,1 0-47 0,1 0-15 0,15 0-43 15,-13 0-75-15,9 0-33 0,2 0-56 0,3 0-33 16,6 0 10-16,2 0-233 0,1 0-77 16,31 11 27-16,-30-7 31 0,1-1 35 0,-2 4 11 15,-1-5 25-15,3 5 26 0</inkml:trace>
  <inkml:trace contextRef="#ctx0" brushRef="#br0" timeOffset="138838.91">18382 7210 754 0,'3'-3'307'15,"-1"2"-42"-15,-2 1-15 0,1 1-1 16,0 2-4-16,-1 0-26 0,1 4 6 0,-1 1-51 16,-1 12-1-16,1-11-17 0,0 8-20 15,-12 22-15-15,8-19 6 0,1 1-13 0,-1-1-42 16,2-8-11-16,-1 5-33 0,2-5-14 0,0-3-32 16,1-1-14-16,-1-4-35 0,1-4-77 15,0 0 15-15,8 3-202 0,-8-5-77 0,4-2 28 16,-2 2 17-16,1-1 40 0,-1-3 38 0,5-8-15 15,-3 3 28-15</inkml:trace>
  <inkml:trace contextRef="#ctx0" brushRef="#br0" timeOffset="139030.91">18307 7282 808 0,'-2'-1'333'0,"-2"-1"-46"0,3 2-29 15,-1-1-23-15,2 0-31 0,2 0-41 0,-1-1-2 16,1 1-11-16,2 1-17 0,0 0-39 0,1 1-35 16,2 0-42-16,1 0-39 0,0-1-67 0,0 0-25 15,-8 0 11-15,14 0-282 0,2 0 18 16,3 0 36-16,1 0 40 0,1 0 3 0,3 0 25 16</inkml:trace>
  <inkml:trace contextRef="#ctx0" brushRef="#br0" timeOffset="139344.78">19147 7238 646 0,'-1'-2'311'0,"-1"0"-34"16,1 2-35-16,-1 0 35 0,-1 2-15 0,1 0-35 16,0 1-3-16,-3 12-27 0,-1-3 16 15,1 3-28-15,-2-1 0 0,0 2-35 16,0-1-1-16,1 2-31 0,0-4 0 0,1 1-8 16,2-3-10-16,-1-1-104 0,2-3-54 0,1-1-42 15,0-1-50-15,1-5 13 0,0 0-281 16,0 0-15-16,16 6 37 0,-10-6 39 0,2-2 17 15,11-2 35-15,-1-4-2 0,1-2 23 16,0 2 10-16</inkml:trace>
  <inkml:trace contextRef="#ctx0" brushRef="#br0" timeOffset="139858.67">19339 7291 529 0,'2'5'399'0,"1"-1"-36"16,-2 3-50-16,4 7-53 0,-4 0-24 15,-1-4 7-15,0-10-48 0,0 8-9 0,0-1-21 16,0-1-18-16,0-6-16 0,0 8 4 16,0-8-6-16,-10 15-10 0,8-14-15 0,0 1-10 15,1-1-8-15,-1-1-8 0,2-1-9 0,-2-1-7 16,0-2-10-16,2 0-8 0,0-1-4 16,3-1-53-16,5-4 23 0,-1-2-25 0,4 1 17 15,0 0-18-15,2 5 28 0,-1 2-8 16,0 3 22-16,1 1-29 0,-3 0 2 0,5 0 2 15,19 11 18-15,-16-5-16 0,-2 3 7 0,-2-1-1 16,1 2-3-16,-4 1-8 0,-1-3 11 16,-2-1-2-16,-3 0 0 0,-2-1-1 0,1-2-1 15,-2-1 0-15,-1 1-2 0,-1-2 2 16,0 1-1-16,0-3 24 0,0 0-2 0,0 0-2 16,-8 0-2-16,5 0-4 0,1-2-2 0,-3 0-6 15,3-2-2-15,-1 0-2 0,2 1 24 16,1-2-12-16,1-1-7 0,2 0-2 0,0 2 0 15,6-6-1-15,0 3-1 0,5-1 0 16,3 3-2-16,0 2 2 0,5 2 0 0,-1 1-1 16,-8 0-3-16,6 0-1 0,25 12-7 0,-22-6-3 15,0 2 7-15,-2-1 13 0,-5 4 13 16,-1-4-16-16,-1 3 6 0,-6-5-6 0,-4 1 7 16,-1 0 0-16,-2-6-2 0,0 0-20 0,0 0 0 15,0 6-73-15,-11 2-17 0,7-6-34 0,-2-4-54 16,1 2-44-16,1-1 20 0,-2-2-232 15,2 2 4-15,0-4 31 0,2 1 46 0,0 1-19 16,3-2 52-16,2 0 38 0,9-5 22 16,1-1-17-16</inkml:trace>
  <inkml:trace contextRef="#ctx0" brushRef="#br0" timeOffset="140149.95">20064 7366 903 0,'-1'5'385'0,"-1"-2"-42"16,-1 1-37-16,0 0-39 0,-1 0-32 15,0 2-26-15,-3 6-24 0,2-3 15 0,1-2-20 16,1 0-24-16,1-1-21 0,2 0 22 0,0-6-31 16,0 0-16-16,0 0-4 0,12 13-22 15,-6-11 2-15,2-1-22 0,10 2 13 0,-2-3-17 16,-7 0 0-16,8 0-9 0,-1 0-24 0,18-17 10 16,-17 9-30-16,-2 0 17 0,1 0-12 15,-7 4-2-15,0-1-4 0,-3 3 0 16,-4-4-4-16,-2 2 5 0,0 4 0 0,0 0-33 0,0 0-9 15,-13-13-6-15,7 12-39 0,-8-2-25 16,0 1-30-16,2 0-17 0,2 1-23 0,2 1-51 16,2-2 19-16,6 2-174 0,0 0-34 15,0 0 30-15,0 0 13 0,-7 2 34 0,12-2 46 16,12 3-3-16,-1-3 21 0,-4 0-37 0</inkml:trace>
  <inkml:trace contextRef="#ctx0" brushRef="#br0" timeOffset="140593.63">20495 7392 362 0,'8'-3'325'0,"3"-6"-22"0,-3 3-24 16,-3-1-13-16,-1 3-6 0,-4-2-38 16,0 3 21-16,-1 0-17 0,-2-1-18 0,-2 2-23 15,-1 0 11-15,-1 1-21 0,-3 1-19 16,-10 5-29-16,10-5-12 0,-20 10-14 16,13 0-19-16,2 2 4 0,2 1-14 0,1 1-21 15,4 1-4-15,3 0-7 0,3-2 5 16,2-13 12-16,0 9-1 0,12 14 3 0,-2-14-41 15,-1-2 8-15,5-1 3 0,2-2-22 0,-3-4 2 16,6 1 0-16,-12-1-45 0,7 0 4 0,16-12-25 16,-14 1 2-16,0-3-16 0,-4 1-34 15,3-4-21-15,-1-2-11 0,-3-1-17 0,3-4-16 16,-4 3 11-16,1-4-10 0,-2 0 61 16,-2 1 16-16,-1-2 18 0,-3 1 24 0,0 0 2 15,-2 3 30-15,-1 12 41 0,0-4 19 0,0 2 6 16,0-2 0-16,0 4 6 0,-15-9 0 0,9 13-20 15,2 4 23-15,-1 2 11 0,-1 2-8 16,2 4 9-16,-2 8 4 0,0 3-9 0,2 3 65 16,2 4-9-16,-2 2-4 0,1 1 7 15,2 1-17-15,1-15-20 0,0 8 0 0,0 4-2 16,12 25-6-16,-10-26-13 0,4-2-31 0,1-3-3 16,3-2-85-16,-3-2-40 0,2-5-46 15,-2-4-35-15,3-2-52 0,-2-4 22 0,0 1-266 16,-8-1 48-16,12 0 30 0,20-15 0 15,-13 5 44-15,1-1 54 0,3-2-3 0,-4-2 17 16,2-2-9-16</inkml:trace>
  <inkml:trace contextRef="#ctx0" brushRef="#br0" timeOffset="140827.75">20998 7297 507 0,'3'-2'402'0,"-2"1"2"0,2-1-78 0,-3 1-18 15,-1 1-39-15,-1 2-7 0,-1 1-37 16,0 0-6-16,-5 9-17 0,2 0-17 15,-1 1 3-15,1 3-32 0,2 1 1 0,1 0-24 16,3-3-16-16,0-5-6 0,0 4 1 0,0 1-21 16,17 15 8-16,-7-16-19 0,3-3-3 15,3-2-8-15,1 0-9 0,2-2-35 16,1-3-34-16,1 0 2 0,-12-3-145 0,7 0-72 16,22-10 24-16,-19 5-297 0,-3-1 18 15,2 1 45-15,-5 0 28 0,-4-1-1 16,0 1 75-16,-3 1 19 0,-1 0 29 0,-2 1-20 15,-1-2 35-15</inkml:trace>
  <inkml:trace contextRef="#ctx0" brushRef="#br0" timeOffset="141004.22">21238 7431 430 0,'-2'-2'467'0,"-2"2"-68"0,0-2-56 16,1 2 13-16,-1 1-26 0,2 0-31 0,-1 1-17 16,1 0-48-16,-2 2-4 0,2 0-24 15,-1 0-24-15,0 0-25 0,0 2-11 0,1-1-31 16,-1-1-58-16,1 1-28 0,1 0-3 15,-1-1-125-15,2-1-68 0,-1-2-45 0,0 2 18 16,1-3-263-16,0 0 22 0,0 0 37 16,0 0 24-16,0 0 21 0,0 0 35 0,0 0 25 15,2 7 27-15,-4-4-53 0</inkml:trace>
  <inkml:trace contextRef="#ctx0" brushRef="#br0" timeOffset="142960.43">18940 7142 461 0,'0'0'255'0,"0"-13"-8"16,13 13-17-16,-13 0-5 0,0 0-13 0,0 0-28 16,22-23-7-16,-22 23-6 0,-1 2 3 15,2 0-3-15,-3 2 3 0,-1 13-12 0,-1-2 6 16,0 2-20-16,-3 2 18 0,1 1-35 0,-1 2 8 15,-1 0-3-15,-2-1-10 0,1 1-18 16,0-3-11-16,1-4 2 0,-2 2-19 0,3-3-13 16,0 3 4-16,-2-6 9 0,3-3-21 15,3-2-15-15,-1-2 10 0,1-1 1 0,-1 0 1 16,3-1-4-16,-2-1-27 0,1-1 9 16,1 0 4-16,1 0 2 0,0 0-21 0,-3-3 5 15,5 0-10-15,1 0 2 0,1 3-2 0,3-2 10 16,-1 1-13-16,12-1 14 0,2 0-24 0,1-1 15 15,-9 3-17-15,3 0 9 0,4 0-7 16,22 13 3-16,-20-9-5 0,0 0 7 0,1 0-10 16,-3 1 4-16,-1-3-17 0,0 1 7 15,-6 1-18-15,0-4 1 0,-3 0-13 0,-1 0-3 16,0 0 3-16,-8 0-60 0,6 0-33 0,-6 0-24 16,7 0-28-16,-7 0-10 0,7 0-15 0,5-9 19 15,-10 6-163-15,0 1-68 0,0-2 10 16,-1 1 36-16,1-1 2 0,-2 2 43 0,0-2 33 15,0 1-35-15,0-1 52 0</inkml:trace>
  <inkml:trace contextRef="#ctx0" brushRef="#br0" timeOffset="143188.03">19206 7349 556 0,'-1'-6'317'0,"2"1"-18"16,-1-1-23-16,-1 1 28 0,1-1-39 0,0 1 29 16,-1 2-25-16,1-2-26 0,-1 3-1 0,0 2-31 15,0 0 0-15,-1 1 11 0,0 0 4 0,-1 4-19 16,-2 7-9-16,-1 3-9 0,-3 2-11 0,1-2-5 15,-2 5-15-15,-1 0-29 0,0 0-5 16,0 1-21-16,1-1 8 0,-2-1-26 0,1 0-22 16,-1-2-40-16,2 0-34 0,1-5-46 15,1 1-50-15,2-7 11 0,3 0-161 0,0-1-52 16,0 0 26-16,2-1-253 0,1-1 55 0,0-3 27 16,0 0 35-16,15 18 45 0,-5-7 33 0,4-3 11 15,2 5-14-15,6-5 70 0,0 1-17 0,5-1 0 16</inkml:trace>
  <inkml:trace contextRef="#ctx0" brushRef="#br0" timeOffset="144314.04">21055 7328 491 0,'0'0'315'0,"0"0"-49"0,0 0-25 16,0 0-4-16,-29-1 11 0,18 14-23 0,2 1-35 15,1 3-1-15,2-2-29 0,-4 1-19 16,3-1 7-16,-1-3 11 0,4 1-31 0,-1-3-16 15,4-2-7-15,0-2 9 0,1-6-15 0,0 0-10 16,0 8-16-16,0-8-9 0,22 21-6 16,-6-17-8-16,2-1-14 0,3-1 6 0,1 1 6 15,-3-3-12-15,4 3-6 0,0-3-2 0,-2 1-5 16,-1 2 8-16,-1-2-3 0,-6 1-4 16,4 2-15-16,-7 2 1 0,5 0-16 0,-8 0 14 15,-1 2 0-15,1 3 32 0,-3 3 6 16,-3 0-1-16,-1-14 16 0,0 13 5 0,0 2 0 15,-16 16-7-15,5-19 1 0,1 3-10 0,-3-1 11 16,-1-4-7-16,0 0-14 0,-4-3 3 16,2-2 5-16,-5-1-29 0,5-4-33 0,4 1 2 15,3-1-110-15,-5 0-32 0,-13-15-61 0,14 7-66 16,1-1 25-16,3-1-221 0,3 0 28 16,2 1 17-16,2 0 41 0,0 1 49 0,2-1 2 15,-1 1 51-15,1-4-1 0,0-1-36 16,12-18 11-16</inkml:trace>
  <inkml:trace contextRef="#ctx0" brushRef="#br0" timeOffset="144562.72">21138 7316 343 0,'0'0'514'16,"-1"-1"-58"-16,0-1-44 0,1 2-57 0,0 0-35 15,3 0-56-15,2-2-20 0,0 2-31 0,3-1-25 16,14 2-18-16,-10-1-33 0,7 0-7 16,6 0-11-16,3 0-17 0,3 0-5 0,4 0-35 15,-1 0-6-15,3 0-90 0,-2 0-24 0,36 10-40 16,-34-9-38-16,-5 0-62 0,-3-1 19 16,-5 1-272-16,-14-1 12 0,3 0 66 0,-1 0 6 15,-5 0 43-15,-7 0 13 0,8-7-27 0,-10 6 15 16</inkml:trace>
  <inkml:trace contextRef="#ctx0" brushRef="#br0" timeOffset="147075.36">15832 7766 703 0,'0'-14'344'0,"0"14"-33"0,0 0-55 16,13 0-32-16,-13 0-11 0,0 0 1 15,0 0-11-15,0 0-15 0,13 5-21 0,-13 4 45 16,-9 27-2-16,5-14-18 0,-1 3-3 0,1 0-32 15,-3 0-4-15,0 0-6 0,0 1-25 16,3-2-8-16,-4 2-12 0,0-3 1 0,1-1-15 16,1-3-13-16,-1 0-10 0,0-7-19 15,3 0-33-15,3-5-10 0,-1-2-24 0,2 0 1 16,-2-1-93-16,2-3-55 0,0-1-40 0,0-4-53 16,2 1 25-16,0 0-237 0,1-1 12 0,-1-1 51 15,8-7 39-15,-6 4 42 0,0 0 21 16,0 4-7-16,-1-2 38 0,-1 0 23 0</inkml:trace>
  <inkml:trace contextRef="#ctx0" brushRef="#br0" timeOffset="147439.84">16732 8023 647 0,'2'1'364'0,"1"2"-56"0,-2-1 2 16,0 1-48-16,-1 4 4 0,-1 0-33 15,0 11 23-15,1-9-20 0,-9 21-28 0,4-11 2 16,-1 3-32-16,1-3-1 0,-2-1-28 0,2 0-17 16,-1-2-5-16,2 0-24 0,0-2-14 15,-2-2-22-15,2-6-50 0,4 2-2 0,0-3-97 16,-2-2-26-16,2-1-54 0,0-2 16 0,0-1-255 16,0-1-41-16,2-1 27 0,0-2 29 0,-2 0 33 15,2 0-14-15,1-1 50 0,-1-1 47 16,-1-9-8-16</inkml:trace>
  <inkml:trace contextRef="#ctx0" brushRef="#br0" timeOffset="147655.41">16571 8116 843 0,'-3'-1'409'0,"1"1"-60"15,-2-1 17-15,-1 1-62 0,5 0-33 0,0 0-47 16,0-3 2-16,5 3-23 0,-1 0-26 15,3 0-17-15,18 1-18 0,-14-1-16 0,9 0-6 16,5 0-52-16,1 0-5 0,6 0-113 16,-2 0-56-16,4 0-47 0,-1 0 17 0,2 0-269 15,0 0-38-15,-2 0 57 0,36 10 21 0,-38-8 20 16,4 1 20-16,1 0 48 0,6 0 4 0,2 3 30 16</inkml:trace>
  <inkml:trace contextRef="#ctx0" brushRef="#br0" timeOffset="152155.86">17259 8040 574 0,'0'0'300'0,"14"0"-37"16,-14 0-9-16,0 0 5 0,0 0-13 16,28 14-30-16,-24-15 2 0,-1-1 0 0,0 1-20 15,-2 0-31-15,1 1-17 0,-2 0-17 16,-2 2 5-16,2 0 16 0,-2 2-36 0,0 0 1 16,-5 10 6-16,-2 1-13 0,2 3 5 0,-2 2-7 15,0 0-14-15,-2 2-10 0,1 0 5 16,-2-1-16-16,2-1-10 0,-1 1-8 0,3-3-2 15,-3 1-4-15,3-3-10 0,0-1 10 0,1-4-9 16,0-2 2-16,2 0-25 0,0-4 11 16,2 0 5-16,-2-1-14 0,2-1 15 0,-1-1-21 15,-1-1 16-15,3-1 1 0,0 2-17 0,-1-2 0 16,3 0 7-16,0 0-7 0,0 0-10 16,0 0 11-16,-2-8-9 0,2 8 0 0,4-2 9 15,-1 0-5-15,4-1-9 0,7-4-2 0,2 5 12 16,1-3-11-16,4 5-16 0,-2-2-13 15,-9 2-42-15,5 0 7 0,2 0-55 0,0 0-8 16,-1 0-12-16,-3 0-21 0,-1 0-22 16,-1 0-15-16,-3 0-15 0,0 0 20 0,-1 0-166 15,-7 0-57-15,15-5 13 0,-13 3 6 0,1-2 47 16,-1 0-2-16,1-1 22 0,0 1 28 16,-2-1 23-16</inkml:trace>
  <inkml:trace contextRef="#ctx0" brushRef="#br0" timeOffset="152332.32">17391 8269 823 0,'0'-4'323'0,"0"0"-21"15,0 3 33-15,0-2-50 0,0 0-34 16,0 3-30-16,0 0 21 0,0 3-21 0,-2 1-9 16,-2 12-1-16,-1 0-17 0,2 2-23 15,-3 3-20-15,-1-1-10 0,2 1-20 0,-3-2-34 16,0 1-9-16,3-1-98 0,-1-3-47 16,4-2-31-16,-3-5-30 0,3-3-56 0,-2 0 16 15,1-3-219-15,1-1-44 0,0 0 15 0,0-2 40 16,2 0 18-16,0 0 25 0,0 0-15 15,0 0 65-15,-11-13 10 0</inkml:trace>
  <inkml:trace contextRef="#ctx0" brushRef="#br0" timeOffset="153692.24">15137 7948 957 0,'0'0'330'16,"0"0"-12"-16,15 0-53 0,-15 0-42 0,0 0-25 15,0 0-5-15,14 0-40 0,4 4-15 16,-12-2-36-16,0 1-29 0,7 3-57 0,-2-4-49 16,0 0-73-16,0 0 11 0,-4-2-278 0,1 3-29 15,-4-3 71-15,0 0 19 0,-2 0 19 16,1 2-13-16,-3 1 47 0</inkml:trace>
  <inkml:trace contextRef="#ctx0" brushRef="#br0" timeOffset="153874.23">15205 8081 616 0,'-1'4'375'0,"-3"-2"-13"15,2-1-77-15,0 1-10 0,2 3-49 0,-2-5-21 16,6 2-37-16,0 2 2 0,1-3-54 0,1 0-29 15,10 4-57-15,-3-3-34 0,-4-1-59 0,7 4 5 16,-7-2-225-16,1 0-121 0,-4 2 54 16,-2-2 22-16,-1 0 14 0,-3 4 17 15,0-7 34-15</inkml:trace>
  <inkml:trace contextRef="#ctx0" brushRef="#br0" timeOffset="154121.39">15075 8762 827 0,'0'5'295'0,"0"-2"-53"16,1-1-17-16,0 2-28 0,-1 0-19 0,4-2-39 15,-2 1-54-15,3-1-50 0,-1-2-33 0,2 1-1 16,0 2-275-16,0-3-69 0,-2 1 24 16,1-1 52-16,1 2-17 0,2 1 12 15</inkml:trace>
  <inkml:trace contextRef="#ctx0" brushRef="#br0" timeOffset="154310.39">15043 9039 287 0,'-5'10'412'0,"2"-3"-75"0,-1-2-13 0,0-1-48 16,2 2-58-16,2 0-11 0,0-1-20 0,0-2-32 15,4 1-6-15,-4-4-48 0,0 0-49 0,11 10-50 16,3-1-36-16,1-3-45 0,5-1 9 0,-1-1-227 16,3-1-80-16,0 0 41 0,1-1 39 15,0 3-18-15,-1-3 51 0</inkml:trace>
  <inkml:trace contextRef="#ctx0" brushRef="#br0" timeOffset="154746.92">15654 8971 1152 0,'0'-6'376'0,"2"2"-7"0,-2-1-54 0,2 1-64 16,-4 3-14-16,2-1-32 0,-4 2-9 16,-1 0-39-16,2 3 5 0,-8 6-32 0,-1 0 2 15,0-1-15-15,5 4-18 0,-2-2-8 16,5 0-10-16,1-3-1 0,-1 0-6 0,3 0-14 16,1-7-6-16,0 0 8 0,0 8-10 15,0-8 1-15,0 7-18 0,21 8 6 0,-10-8 3 16,3-2-8-16,-1 1-16 0,5 0 16 0,-2-2-13 15,0-1 10-15,1-1-24 0,1 3-8 0,-1-4 17 16,-4 1-23-16,-2 2 14 0,-2-1-8 16,4 3 12-16,-4-2-3 0,-1 1 3 0,-2-1-24 15,-1 1 10-15,-3-1 13 0,0 2-6 0,-2-2 9 16,0-4-7-16,0 0 8 0,0 0-16 16,-17 22 25-16,2-14-18 0,0 1 7 0,-3-3-12 15,-3-3 5-15,2 1-37 0,0 0 2 16,-1-1-72-16,2-1-19 0,-4-2-29 0,15 0-59 15,-7 0-48-15,3 0 23 0,-7-13-243 0,13 7 35 16,3 3 31-16,0-2 27 0,0-2 30 16,2 2 36-16,0 0 27 0,0-1 13 0,0-1 35 15</inkml:trace>
  <inkml:trace contextRef="#ctx0" brushRef="#br0" timeOffset="155626.26">15728 8908 779 0,'2'-1'375'0,"0"0"-39"0,2-1-5 16,2 1-67-16,0 1-20 0,-1 0-29 0,1-2 7 15,15 1-25-15,1-1-10 0,-2 1-3 16,1 1-28-16,1-1-29 0,-2 1-2 0,2 0-15 15,-1 0-1-15,-6-2-11 0,-1 2-6 0,4-3-12 16,-4 3-26-16,-3-1-3 0,-11 1 4 16,8 0-1-16,0 0-17 0,-2 0 20 0,-6 0-24 15,7 0-3-15,-7 0-5 0,6 0 7 0,-6 0-13 16,0 0 10-16,7 0-13 0,-7 0-5 16,0 0-12-16,7 11-11 0,-9-9 14 0,2-1 21 15,-2-1-24-15,-1 2-3 0,3-2 7 16,0 1 3-16,-2 0-5 0,2-1 24 0,0 0-25 15,0 2 12-15,0-2-7 0,-2 1-11 0,2-1 25 16,0 0-10-16,0 0-24 0,0 1 1 16,0 0 31-16,0-1 3 0,0 0-21 0,0 0-7 15,0 2 22-15,0-2-5 0,-1 0-7 0,1 3 10 16,1-6-11-16,-1 6-5 0,0-6 13 0,0 3 6 16,2 0-19-16,-4 3 11 0,2-6-15 15,0 3 12-15,-3 0-5 0,3 0-14 0,0 0 23 16,0 0-9-16,0 0-8 0,0 0 10 0,-2 0-17 15,2 3-4-15,0-3 19 0,-2 0 1 16,2 0-4-16,0 0-17 0,0 0 19 0,0 0 2 16,0 0-6-16,0 0 2 0,0 0 14 15,0 1-10-15,0-1 5 0,0 0-26 0,0 0 16 0,0 0 20 16,0 1-9-16,0-1-14 0,0 0 6 16,2 1 1-16,-2-1-2 0,0 0 1 0,0 0 4 15,0 0-16-15,0 0 14 0,2-1 2 16,-2 0-26-16,-2 1 32 0,2 1 3 0,0-1-2 15,0-1-6-15,2 1-2 0,-2 0 1 0,0 1-19 16,0-1 22-16,-2 0 3 0,2 0-2 0,0 0-20 16,-2-2 19-16,2 2 2 0,0 0-2 15,0 0 14-15,0 0-4 0,0 0-12 0,0 0-7 16,0 0-10-16,0 0 26 0,2 0-9 0,-4 0-17 16,4 0-1-16,-2 1 17 0,0-1-14 15,0 0 28-15,0 0-15 0,0 0-22 0,0 0 10 16,0 0 16-16,0 0 15 0,0 0-8 15,0 1-20-15,0 0 10 0,0-1-4 0,0 0 3 16,0 0-14-16,0-1 3 0,0 1 20 16,0 0-5-16,0-1-13 0,0 1 3 0,0 1 11 15,-2-2-12-15,2 2 11 0,0-2 8 0,2 1 3 16,-2 0-6-16,0 0-8 0,0 0-4 16,0 0 3-16,0-1-2 0,0 1-6 0,0 0-23 15,0 0 3-15,0 0-12 0,0 0-26 0,0 0-31 16,-2 0-8-16,2-3-26 0,-4 3-25 0,2-2-20 15,1 0-48-15,1 1 19 0,-2-3-139 16,2 1-96-16,0 0 13 0,0-1 56 0,0-2 30 16,0 0 25-16,5-7 19 0,-5 5-10 15,0-2 51-15</inkml:trace>
  <inkml:trace contextRef="#ctx0" brushRef="#br0" timeOffset="160191.58">16299 8976 571 0,'0'18'348'0,"-21"14"-61"0,19-15 10 16,2-7-34-16,-7 15-33 0,3-9 33 0,-6 4-51 16,6-6-7-16,-3 3-19 0,1 0-20 15,0-3 6-15,-6-2-17 0,5 1-11 0,3-5-24 16,1 0-16-16,-3-2 25 0,2-2-3 16,1 1-18-16,-2-2-14 0,3-1 11 0,0 0-20 15,-2-1-7-15,1 1-2 0,1-1-13 16,2-1-5-16,0 0-3 0,0 0 2 0,0 0-9 15,0 0-13-15,-12-14 4 0,15 9-26 0,0-1 22 16,3-6-11-16,5 1 1 0,1 0-7 16,1 1-10-16,3 0 10 0,-1 3-3 0,1 1-7 15,0 2-13-15,-2 2 5 0,-14 2 7 0,9 0 2 16,3 0-6-16,13 17-10 0,-14-7 9 0,-1 0-7 16,-1 1 3-16,-5-1 5 0,-2 2-2 15,3-7 0-15,-2 2-16 0,-1-2 18 0,-2 0-8 16,0 0 16-16,0-5 4 0,0 0-10 0,0 0-2 15,0 7 9-15,0-7 3 0,-12 11-13 16,10-10-9-16,-2-1 7 0,1 0 10 0,1-1-25 16,0-2 6-16,2-1-12 0,0 0-3 0,2-1-17 15,0 0 34-15,5-7-3 0,2 0 11 0,4-2-2 16,1 2-11-16,4 2 0 0,-1 0-8 16,4 1 11-16,2 2 26 0,1 2-10 0,-2 2 12 15,1 1-13-15,-11 2 12 0,3 0 1 16,4 0 4-16,14 12-10 0,-16-5-2 0,-7 0-5 15,-5 1 4-15,-1 1 3 0,-2-3-3 0,0 1 7 16,-2-7-1-16,0 7-6 0,-11 10 15 16,1-5-21-16,-3-3 1 0,0-1-36 0,-2 0-34 15,-1-2 7-15,0 1-93 0,1-4-32 0,5-1-41 16,1-2-19-16,1 0 21 0,5 0-230 16,3 0 3-16,0 0 43 0,0 0 25 0,-3-9 15 15,6 7 25-15,0-1 8 0,12-3 48 0,1-3 14 16,-1 0 0-16</inkml:trace>
  <inkml:trace contextRef="#ctx0" brushRef="#br0" timeOffset="160482.36">16742 9194 546 0,'2'5'316'15,"0"-3"-28"-15,0 0 4 0,-4 3-10 0,0 0-26 16,2 0-11-16,-5 2-45 0,0 8 2 16,-1-1-8-16,4-2-44 0,-3 3-16 0,3-6-16 15,0 1-4-15,2-3-12 0,0-3 16 0,0-4-11 16,0 0-12-16,0 0-2 0,11 14-17 15,-7-13-13-15,3-1-4 0,0 0 13 0,0 0-21 16,-1-2-4-16,3 2-28 0,16-9 1 16,-9 1-8-16,-1-2-12 0,3-1-29 0,-6 0 26 15,1 0-6-15,-6 0-4 0,2 0-22 0,-5 1 1 16,-2 5 13-16,4-1-9 0,-6 2 8 0,0 4-31 16,0 0 20-16,-16-8-20 0,11 8 6 0,0-1-22 15,1 2-25-15,-3 0-16 0,2 0-31 16,1 1-26-16,0 0 14 0,1 1-110 0,-1-3-82 15,2 4-42-15,2-3 39 0,2 0 24 16,4 0 16-16,-1 2-1 0,2-1 48 0</inkml:trace>
  <inkml:trace contextRef="#ctx0" brushRef="#br0" timeOffset="160938.33">17116 9235 584 0,'5'-3'310'0,"-3"2"-22"0,1-2-17 0,0 0-10 16,-2 0-3-16,-1-1-28 0,0 3 5 15,-3-1-47-15,-1 0-18 0,-3 0-20 0,-1 2-17 16,-8 4 33-16,5-4-7 0,-20 12-23 16,8-4-18-16,2 4 16 0,4 0-47 0,3 0 5 15,1 3-19-15,3-1 9 0,2-2-13 16,5 0-12-16,3-2-1 0,0-10-29 0,0 7 0 16,0-7 0-16,16 15 0 0,-9-11 6 0,10-1-24 15,-1-1 1-15,-7-2-15 0,5 0-13 16,1 0-32-16,17-17-23 0,-16 8-3 0,0-3-26 15,0-3 2-15,-2 1-9 0,-2-3-11 16,0-5-27-16,-4 0-6 0,4 0-19 0,-3-4 15 16,0 2-6-16,-2-1 48 0,1-1 18 0,-3 2 32 15,0 2 10-15,-2 0 33 0,-2 5 26 16,-1 5 11-16,2 1 19 0,-2 11 2 0,0-9 20 16,0 2-4-16,0 7 16 0,0-7 7 0,0 7-8 15,-9-5 17-15,5 5-24 0,3 6 44 16,-1 0-13-16,-1 11 4 0,-5 3-11 0,4 3 22 15,1 2 22-15,-1 0-7 0,0 3-22 0,-1 1-2 16,1-1-24-16,2-4 6 0,-3-1-12 16,2 1 6-16,3-14-42 0,0 5-8 15,0 1-3-15,12 16-87 0,-6-22-12 0,-1-1-51 16,3-4-45-16,0-2-18 0,11 3 19 0,-4-6-182 16,-6 0-81-16,4 0 38 0,5 0 14 0,20-17 28 15,-13 8 27-15,-3-1 38 0,-4-1 1 0,3-1-1 16</inkml:trace>
  <inkml:trace contextRef="#ctx0" brushRef="#br0" timeOffset="161253.68">17602 9184 711 0,'4'-2'402'16,"-2"1"-43"-16,-2 1-43 0,0 0 2 0,-1 1-42 16,0 1-32-16,-3 0-14 0,4 0-34 0,-2 1-34 15,0 0 1-15,1 2-40 0,0-1 19 0,1-1-29 16,-2 1-3-16,2 1-21 0,0-2 0 0,0 3 4 15,2 0-16-15,-2-6-9 0,0 0-7 16,12 22-7-16,-7-13-1 0,2-3-13 16,4 5-21-16,-4-4 21 0,1-2 8 0,-3 2-44 15,0-2 26-15,-1 0-6 0,-1-1-11 0,1 1 5 16,-2-2 30-16,-2 3-2 0,0 0 18 16,0-6-25-16,0 0 2 0,-12 22 14 0,-2-14-6 15,-2-1-15-15,-1-1-8 0,-3-2-25 0,1 1 0 16,0 1-70-16,0-4-48 0,19-2-38 0,-14 0-70 15,2 0-37-15,-1 0 24 0,-12-13-232 16,19 8 20-16,3-1 45 0,1-1 30 0,2 0 7 16,0 0 37-16,0 7 14 0,0-10 31 15,14-16 13-15,-8 12 3 0</inkml:trace>
  <inkml:trace contextRef="#ctx0" brushRef="#br0" timeOffset="161457.59">17604 9179 1006 0,'13'-5'367'0,"3"-3"-48"0,-1 2-42 16,7-2-52-16,6 1-16 0,-3 2-20 0,3-6-43 16,-3 5-41-16,0-2-54 0,1-1-51 0,-2 2-39 15,2-2-61-15,4 4 9 0,-1-5-210 0,-1 4-57 16,2-3 28-16,1 2 2 0,2 3 32 15,-2 1 21-15,5 0-26 0</inkml:trace>
  <inkml:trace contextRef="#ctx0" brushRef="#br0" timeOffset="161638.57">18561 9138 445 0,'0'-1'322'0,"3"1"-84"0,-3-1-48 0,1 1-64 16,0-3-26-16,0 3-10 0,1 0-149 15,0-2-135-15,1 2-103 0,-1 0 11 16,1-3-7-16</inkml:trace>
  <inkml:trace contextRef="#ctx0" brushRef="#br0" timeOffset="180938.29">18463 9333 422 0,'0'0'392'0,"0"0"-30"0,0 0-46 0,0 0-15 15,0 0-38-15,-14 0 3 0,14 0-22 16,0 0-8-16,0 0-37 0,0 0-19 0,0-14-14 16,0 14-10-16,0 0-26 0,0 0-5 15,22-16-18-15,-3 13-18 0,1 0-8 0,1 1-84 16,0 0-51-16,-2-1-40 0,-1-1-70 0,-2 4 16 16,1-3-252-16,-6-1-38 0,-6 3 9 15,-2 1 27-15,-2-2 40 0,-1 2 21 16,0 3 58-16,-2-1-35 0</inkml:trace>
  <inkml:trace contextRef="#ctx0" brushRef="#br0" timeOffset="181100.72">18396 9385 759 0,'-4'4'371'0,"1"-3"-69"16,1 0-4-16,0 0-36 0,0 1-55 0,3-2 6 15,1 3-32-15,1-3-56 0,2 0-68 0,2 2-55 16,14-4-66-16,-8 2 6 0,10 0-273 15,31-12-52-15,-23 9 25 0,-1-4 15 0,2 0 40 16,-4 1 4-16,2 0 24 0</inkml:trace>
  <inkml:trace contextRef="#ctx0" brushRef="#br0" timeOffset="181394.5">18875 9295 609 0,'0'0'353'15,"-1"2"-27"-15,-1 1-22 0,-1 1 8 16,1 0-40-16,-6 7-16 0,4-3 3 0,3 1-24 15,0-2-30-15,1-7-43 0,0 6-2 0,0-6-21 16,12 16-14-16,2-6-5 0,6-3-11 0,-1-4-9 16,4 2-19-16,2-5-7 0,-13 0-2 15,7 0-25-15,5 0 4 0,26-12 2 0,-27 6-9 16,-1-1-2-16,-3-2-6 0,-2-1-21 16,-4 0 15-16,1 0-2 0,-9 2-3 0,-2 0-15 15,-3 8 15-15,0-12-8 0,-19-8-1 16,4 9-5-16,-7 3 6 0,-2 1-11 0,-2 1 12 15,-6 4-35-15,-1-3-8 0,2 1 2 0,2 1-95 16,-3 3-43-16,3-2-46 0,4 2 20 0,0-3-249 16,1 3-21-16,-1-2 9 0,0 2 56 15,5-1 4-15,-2 0 8 0,-4-2 60 0,2 1 17 16,1 1-25-16</inkml:trace>
  <inkml:trace contextRef="#ctx0" brushRef="#br0" timeOffset="182957.74">8038 5995 662 0,'0'0'240'0,"0"0"-6"15,0 0-22-15,0 0-14 0,0 0 6 0,0 0-14 16,0 0 5-16,13 0-32 0,-13 0-12 0,0 0-9 16,0 0-8-16,0 0 6 0,0 0 3 15,0 0-22-15,0 0-23 0,0 0 13 0,0 0-31 16,0 0-6-16,0 0 22 0,0 0-8 0,10-3-11 15,-15 2-17-15,2-3 7 0,-2 2-6 0,2-1-7 16,-2-1-7-16,0 3-2 0,0-1-5 16,-11-3-7-16,5 1-3 0,1 1 11 0,2 1-17 15,0 2 24-15,-2-1-7 0,10 1-19 0,-8 0 0 16,-5 0-2-16,-16 10-2 0,12-5 12 16,3 4 7-16,1 0-6 0,0 2 15 0,2 1-2 15,-1 1-6-15,3 2 19 0,1 1-20 0,-1 1 2 16,3 0 7-16,3 0 4 0,0 0 7 15,2-3 0-15,1-14 0 0,0 15-12 0,15 13-11 16,-4-17 16-16,2-3-10 0,3 1-1 16,2-2-6-16,5-2 2 0,-1-5-12 0,-11 0 6 15,9 0-9-15,2 0 0 0,25-15-1 0,-23 8 4 16,-1-1-3-16,-4-2-3 0,1-1-6 16,-3 0 11-16,-1-2-10 0,-4-2-1 0,2 0 0 15,-5-2-6-15,-1 0 5 0,-1-2-3 0,-4 2-3 16,0 1 6-16,-3 3 2 0,0 13-9 0,0-12 9 15,-12-9-3-15,2 11-9 0,-3 3 9 16,0 3-4-16,-4 0-10 0,-3 4 2 0,0 0 1 16,9 0 0-16,-7 0 16 0,-2 0-8 0,-23 10-5 15,22-5-14-15,0-3-31 0,2 3-20 16,4-2 7-16,3 1-73 0,1-3-60 0,4 1-24 16,7-2-54-16,0 0 24 0,0 0-224 0,0 0-41 15,-12 0 47-15,15-2 28 0,-1 1 17 16,1 0 53-16,1-2 26 0,0 1 31 0,1 1 26 15,1-1-5-15</inkml:trace>
  <inkml:trace contextRef="#ctx0" brushRef="#br0" timeOffset="186667.61">3359 6327 550 0,'0'0'252'15,"0"0"-23"-15,0 0-20 0,0 0-9 0,0 0-16 16,0 0 12-16,0 0-21 0,0 0-16 16,0 0 4-16,0 0-15 0,0 0-12 0,13 9 2 15,-15-7-14-15,0 1-26 0,-2-1 4 0,1 1-19 16,1 0 17-16,-2 1-35 0,-3-2 2 16,4 0-7-16,-3 0 17 0,2 1-46 0,-1 0 11 15,0-2 14-15,-1-1-12 0,2 0 14 0,4 0 6 16,0 0-50-16,-9 0 12 0,9 0 2 15,-17-10 11-15,14 7-22 0,0-2 1 0,1 0-11 16,0-2 17-16,2 3-1 0,1-3-5 0,1 1-23 16,-2-2 0-16,16-13 30 0,-6 9-11 15,0 0-14-15,-3 5 19 0,2 1-21 0,0 3-6 16,-1 2 0-16,-8 1 12 0,8 0 9 16,3 0 7-16,12 18-2 0,-11-7-3 0,-3 1-6 15,0 2 0-15,-2 2 54 0,-4 0-14 0,1 1-2 16,-4 4 13-16,0 0-19 0,0-12-9 0,0 5 14 15,0 2-6-15,-11 18-11 0,6-17-12 16,-3-2 9-16,-2 0 3 0,-1 1-16 16,-1-3 11-16,0-1 1 0,1 0-2 0,-3-2-3 15,1-1 12-15,1-3-14 0,3 0-22 0,0-3 7 16,2-1 7-16,0-2-21 0,1 2-1 0,6-2-16 16,-6 0 5-16,6 0-31 0,-7 0 22 15,7 0-11-15,-12-11 21 0,9 11-12 16,1-3 12-16,1 1-4 0,0 0-8 0,2 1 22 15,1 0 2-15,0 0 3 0,2 2-2 0,-1 0-18 16,4 2 33-16,-2-3-1 0,8 8 1 0,2-2-2 16,-2-1 0-16,3 2 0 0,0-2 23 0,-1 1-6 15,-3-2 15-15,-1-2-11 0,-1-2-9 16,-10 0 17-16,10 0-16 0,-1 0 1 16,0 0 9-16,4 0-8 0,2 0-1 0,11-12-11 15,-15 8 0-15,-2 1 11 0,-2-2-3 0,0 3 5 16,-1-2 2-16,-1 0-9 0,-1 0-28 0,5-5 9 15,-1-3-17-15,-3 4 0 0,-1-2-29 16,0 4-22-16,-2 1-8 0,0 1 5 0,0-1-14 16,-1 1-10-16,1 1-13 0,-2 1-21 15,0 0-34-15,0 2-17 0,0 0 16 0,-2 0-207 16,0 1-66-16,0 1 18 0,1-1 33 0,-1 2 50 16,1-1 7-16,2-2 51 0,-1 3 6 0</inkml:trace>
  <inkml:trace contextRef="#ctx0" brushRef="#br0" timeOffset="188419.27">4401 6522 503 0,'0'0'205'0,"0"0"-34"16,0 0-2-16,0 0-22 0,0 0-4 0,0 0 12 15,0 0-19-15,0 0-14 0,0 0 3 16,0 0-12-16,0 0-9 0,0 0 4 0,0 0-2 15,0 0-8-15,0 0 11 0,0 0-15 0,0 0-11 16,0 0 8-16,0 0 0 0,0 0-2 16,0 0 5-16,0 0-17 0,0 0 11 0,0 0 16 15,-21-11-43-15,20 12 8 0,1-1-6 0,0 0-1 16,-1 0-12-16,0 0 20 0,0 1-39 16,1-1-5-16,0-1-3 0,-1 2 13 0,1-1-18 15,0 0 25-15,0 1-19 0,0 0 5 16,0-2 2-16,0 2 12 0,-1-1-23 0,2 0-9 15,-2 0-3-15,1 0 0 0,0 0 15 0,0 0 7 16,1 0-2-16,-1 0 2 0,0 0-3 16,-1 0 8-16,0 2 9 0,1-2-16 0,0-2-1 15,0 2-4-15,0 0-1 0,-1 0-3 16,1 0 16-16,0 0-3 0,-1 0-4 0,1 0-12 16,-1 0-12-16,1-1 8 0,-1 0-14 0,1 1 22 15,-1-1-14-15,1-1 27 0,-2 1 1 0,2 0 0 16,-1 1-7-16,0 0-2 0,1-2 7 15,0 1 4-15,0 0 2 0,-1 0-20 0,1 1 11 16,0-3-16-16,1 3-5 0,1-3 13 0,-1 0-1 16,2 1 5-16,0-2-8 0,1 2-12 0,10-9 23 15,-3 8-21-15,6-3-9 0,-1-1 5 16,2 2 17-16,-2 1-12 0,3 3 8 0,-4-1 1 16,-6 2-28-16,4 0 21 0,18 13 9 15,-16-2-9-15,-1 1 1 0,-4 0-3 0,-1 3 11 16,-4 2-7-16,-4-3-2 0,0 3 5 0,-1-10-5 15,0 3 13-15,0 5-5 0,-10 14 3 0,1-13-7 16,0-3-5-16,-2 0 11 0,-2-1 0 16,1-1-8-16,-2-1 10 0,-1 1-15 0,1-5-8 15,2 1 15-15,-4-2 0 0,5-1-21 16,-1-3 11-16,3 1-6 0,2 0-2 0,0-1 12 16,1-1-12-16,1 0 8 0,5 0-8 15,0 0-6-15,0 0 1 0,0 0 5 0,0 0-5 16,-9-5-8-16,11 2 4 0,2 3 11 0,2 0-4 15,0-1 9-15,1 2-6 0,1-1-12 0,3 0 7 16,2 0 7-16,19 13-3 0,-15-6-1 0,0 1-7 16,-4 1-2-16,1 0 4 0,-1 1 8 15,-3 0 6-15,-2 1 2 0,-3-2-4 0,0 0 6 16,-2-2-3-16,-2-2 6 0,-1 3 4 0,0-8 7 16,0 0-1-16,-15 21-2 0,3-9-5 15,-3-3-4-15,0-1 3 0,-4 2 4 0,1-1-14 16,-2-3 15-16,-1 0-6 0,2-3-3 0,-2 0-16 15,13-3-18-15,-7 0-11 0,0 0-17 16,-2 0-9-16,-13-13 6 0,19 6-77 16,-2-3-22-16,7 1-32 0,2-1-18 0,2 1-40 15,2 0 24-15,0 1-247 0,0-5 36 0,14-14 33 16,-3 12 6-16,2-2 21 0,6 1 8 16,2 2 38-16,2 3 21 0,2 1 29 0,3 0-20 15</inkml:trace>
  <inkml:trace contextRef="#ctx0" brushRef="#br0" timeOffset="189096.56">5679 6518 520 0,'2'-1'349'0,"-2"-1"-37"0,2-1-50 15,0 3-21-15,0 1 44 0,-1 1-41 16,1 1-29-16,1 3 43 0,-1 1-10 0,0 11-29 15,0 3 3-15,-1-1-32 0,-1-8-5 16,0 5-14-16,0 0-9 0,-11 26-23 0,6-23-7 16,0 1-8-16,-2-1-22 0,1-1-12 0,-2-1-2 15,-1-3-7-15,1 0-11 0,0-2-4 16,-2-1-7-16,3 0-3 0,1-4-11 0,-1-4-1 16,2 1 0-16,0-3-8 0,1 0 0 15,1-1-11-15,3-1 6 0,0 0-9 0,0 0 2 16,0 0-8-16,0 0-1 0,-7 0-11 0,1-11-2 15,8 8 6-15,1 0-11 0,1-1 9 16,9-2-2-16,0 2-4 0,2 1 0 0,4 0 1 16,2 2 2-16,-11 1-3 0,7 0-2 0,4 0 4 15,1 0-11-15,1 0-32 0,0 0-8 16,23 11-24-16,-24-6 8 0,-2-3-35 0,-2-1-47 16,-6 1 1-16,-2-1-24 0,-10-1-35 0,0 0-16 15,8 0-34-15,-8 0 22 0,12-9-179 0,-10 6-35 16,-3-1 6-16,0 2 53 0,0-2 44 15,0 0 13-15,-1 0 1 0,-1-1 58 0,-2-7 4 16</inkml:trace>
  <inkml:trace contextRef="#ctx0" brushRef="#br0" timeOffset="189288.62">5887 6725 416 0,'-1'-2'393'0,"1"-1"-66"0,-1 0-24 16,1 2-33-16,-2 1 22 0,2 1-36 0,-2 2 39 15,2 2 4-15,-2 1-15 0,-2 13-9 16,-1 1-11-16,-1 2-25 0,0 0-28 0,2 3-21 15,-1 1-13-15,0-1-12 0,0 1-22 0,-1-2-52 16,1-3-41-16,0 0-53 0,1 0-43 0,0-3 6 16,1-6-112-16,3-12-40 0,0 7-35 15,0 0 20-15,0-7-270 0,0 0-13 0,6 7 33 16,-1-8 33-16,0-1 61 0,9-4 2 16,-1-4 38-16,3 0 38 0,5 1 10 0</inkml:trace>
  <inkml:trace contextRef="#ctx0" brushRef="#br0" timeOffset="190692.93">6991 6807 649 0,'0'0'242'0,"0"-13"-27"0,0 13-2 16,14-24-21-16,-21 11-14 0,-1 5 4 0,-1-1-24 0,1 2-4 16,0 2-14-16,2 0-15 0,1 1-10 15,-1 2-4-15,1 1-3 0,-1 0 4 0,6 1-12 16,0 0-2-16,-15 0-3 0,2 0-4 16,-11 15 4-16,11-6-6 0,-1 0 6 0,0 2-8 15,2-1 19-15,-1 4 4 0,1 0 3 0,0 0-2 16,0 2-16-16,2 0 4 0,1 0 5 15,2 2-8-15,1 0-2 0,2-2-3 0,0-2-1 16,4-1-11-16,0-13 0 0,0 12-9 16,12 10-7-16,-6-15-8 0,2-2-8 0,0-3 11 0,-1 1-16 15,11-1-3-15,1 0 1 0,-10-2-8 16,5 0 2-16,21-14-10 0,-18 9-2 16,2-4-14-16,-1-3 14 0,-1-1-8 0,-2 0-8 15,-3-3-12-15,-3 2 2 0,0-3-20 0,-1 0-3 16,-6-3 6-16,2 1-8 0,-3 0 4 0,-1 4 9 15,0 15-19-15,0-13 22 0,-12-10-7 0,5 16-6 16,-2 5-5-16,-5-3 3 16,0 4-23-16,5 1 6 0,-7 0 4 0,-17 12-48 15,10-6-9-15,5 1-34 0,0 3-12 0,0 2-23 16,2-5-14-16,2 2-23 0,1-1 17 16,7-3-144-16,2-2-115 0,3 1 19 0,1-4 1 15,0 0 58-15,0 0 8 0,16 10 49 0,11-6 16 16,2 2 4-16</inkml:trace>
  <inkml:trace contextRef="#ctx0" brushRef="#br0" timeOffset="191299.72">7973 6750 436 0,'-2'-1'97'0,"0"-1"70"0,-1 1-24 16,2 0 6-16,-1 1-21 0,0-3 27 16,0 1-15-16,0 2 3 0,0-2 4 15,1-1 13-15,-1 1-14 0,0 1 1 0,2-1 20 16,-3 0-6-16,2 2 27 0,1-3-12 0,-1 2-19 15,-1 0 3-15,1-2-4 0,0 3-4 16,0-2-1-16,0 1 6 0,-1 0-25 0,1 0 5 16,1 0-13-16,-1 2-13 0,1-1 4 0,-1 2 9 15,0 2 17-15,2 2-5 0,-2 1 21 16,0 12 2-16,1-8-6 0,0 8-14 0,-10 30 11 16,4-20-24-16,2 0-5 0,-2 2-12 0,3 0-27 15,-2-4 4-15,1 3-8 0,0-1-13 16,0-4 3-16,-1 0-13 0,3-4 1 0,-2-2-18 15,2-2-17-15,1-4-24 0,-1-4-25 0,1-3-13 16,-1-1-19-16,2 0-42 0,-2-1-41 16,1-3 13-16,1-1-129 0,0 0-39 15,0-1-34-15,2-2 30 0,-2 0-221 0,1 0 5 16,-1-1 40-16,0-2 42 0,1 2 17 0,-2-1 43 16,1 0 28-16,-1 0 20 0,-1 2 24 15,-1-2 14-15,3 5 3 0</inkml:trace>
  <inkml:trace contextRef="#ctx0" brushRef="#br0" timeOffset="193553.26">3143 7277 329 0,'0'0'188'0,"0"0"-21"0,0 0 6 16,0 0 0-16,0 0-26 0,0 0-10 15,0 0-3-15,0 0-8 0,0 0 1 0,0 0 0 16,0 0-10-16,0 0-21 0,0 0 7 0,0 0-10 16,0 0 19-16,0 0 14 0,0 0-18 15,0 0 4-15,0 0 3 0,0 0-11 0,0 0 17 16,0 0-37-16,0 0 6 0,0 0-1 15,0-14-11-15,0 14-23 0,12-22 15 0,-9 17-17 16,7-4 9-16,1 1-15 0,-1 0-5 0,2 4-10 16,5-1 15-16,-3 3 6 0,0 2-4 15,-3 0 10-15,22 11-16 0,-12-1-4 0,-1 3 44 16,-2 2-27-16,-2 0 10 0,-1 0-5 0,-2-1-2 16,-3 1 3-16,-2 2-8 0,-2 0 9 15,-2-1-12-15,-2-3 6 0,-1-2-11 0,-1-1 0 16,0-10 2-16,0 7 6 0,0 0-21 0,-12 12 1 15,7-11-12-15,-2-1 8 0,-2 2-16 16,-2-5 10-16,4-1-5 0,1-1-10 0,-1-2-9 16,0 0 1-16,1 2-3 0,6-2-1 0,0 0-2 15,0 0-1-15,-8 0-3 0,8 0-1 0,-7 0 10 16,7 0-17-16,0 0 17 16,0 0 7-16,-7 0-1 0,7 0-25 0,-5-8 3 15,10 8 11-15,-3 0 6 0,3 1-24 0,0 0 14 16,1 1 16-16,8 6-8 0,-1 1 9 0,-1-1 0 15,2-1 11-15,-5 3-7 0,3-1 12 0,-5 2-4 16,-2 0 12-16,-1-1 3 0,-2-2-2 16,0 2 11-16,-2-2 2 0,0-8 6 0,0 7-8 15,0 3-4-15,-12 15 5 0,4-12-17 16,-4 0 3-16,0-1-5 0,-3-4-4 0,-1 0 3 16,-3 1-11-16,-2-2 4 0,3-3 1 0,-3 1 2 15,-1-2-23-15,3-1-9 0,-2 0-6 16,0-2-7-16,12 0 7 0,-6 0-27 0,-20-12-8 15,19 5-14-15,0-3-9 0,3-1 8 0,3-2-26 16,2 1-21-16,1-2-20 0,2-1-12 16,2-1 0-16,3 3-24 0,0 2-10 0,0 11-13 15,0-10-9-15,0 1 18 0,11-11-179 16,-5 7-101-16,0 3 57 0,0 3 23 0,3-5 16 16,-2 4 47-16,1 2-1 0,2-2 19 15,2-1 10-15</inkml:trace>
  <inkml:trace contextRef="#ctx0" brushRef="#br0" timeOffset="196001.61">4323 7582 398 0,'0'0'247'0,"0"-12"-44"0,0 12-9 0,0 0-4 15,0 0-38-15,14 0 7 0,-14 0-29 16,0 0-9-16,0-14 0 0,0 14-8 0,16-16-2 15,-14 15 7-15,-2 1 4 0,2 0-11 16,0-3-13-16,-2 3 4 0,0-1 18 16,0-1-5-16,1 2-16 0,-2-1-10 0,2 1-2 15,0 0 18-15,0 0 2 0,-1-1-30 0,0 1 15 16,0 0-10-16,0-2 6 0,0 2 3 0,0 0-12 16,0 0 6-16,1 0-6 0,-2 0-13 0,1 2 0 15,-1 0 2-15,0 3 8 0,-1-1 18 16,1 3 5-16,-4 11-1 0,0 1 2 0,0 1-14 15,1 3 4-15,0-2-12 0,-1 3-9 0,-1-4 5 16,1 1-4-16,0-3-11 0,-1 5 1 16,-1-5-4-16,1-2-3 0,-1 1 3 0,-1-3-9 15,-1 1-5-15,0-1-10 0,-1-1 16 0,1-1-17 16,-3-1-6-16,1 0 10 0,0-2 1 16,-2-2-7-16,2 1-15 0,-1-1 12 0,4-2 3 15,-1 2-18-15,2-7-3 0,1 2 7 16,6-2 0-16,0 0-16 0,0 0 3 0,-8 0-14 15,2-14 1-15,7 9 3 0,6-7 6 0,3-2 4 16,4-1-6-16,2 5 4 0,1-1-2 16,2-2-7-16,0 4 9 0,3 2-6 0,-1-1-8 15,1 5 13-15,-1 2-5 0,-10 1-2 0,4 0 6 16,2 0 2-16,1 0-4 0,0 0-9 16,13 11-15-16,-21-7-14 0,-2-3-15 0,0-1 1 15,-3 3-40-15,0-3 10 0,-1 2-74 16,0 0-18-16,-1-2-5 0,1 1-14 0,-4-1-27 15,0 0-30-15,0 0 24 0,0 0-149 0,0 0-91 16,6-4 23-16,-5 0 33 0,-1 3 29 0,0-2 31 16,1-1 23-16,-1 0 6 0,-1-1 28 15,1 0 20-15</inkml:trace>
  <inkml:trace contextRef="#ctx0" brushRef="#br0" timeOffset="196215.73">4484 7756 224 0,'0'-7'396'0,"-1"4"-40"0,1-3-7 0,-2 3-61 16,1-2 24-16,0 1-40 0,-2 1-23 0,1 3 0 15,0 2 14-15,-1-1-20 0,0 3-12 0,-3 10-8 16,-2 1-10-16,0-1-21 0,2 6-13 16,1-3-17-16,-2 3-18 0,2 1-18 15,2-4-11-15,-2 3-44 0,2-3-14 0,0-1-43 16,0 1-48-16,2-6 5 0,1 0-76 0,0-3-38 16,0-4-23-16,-1 0-46 0,1-4-44 0,0 0 24 15,0 0-244-15,0 0 27 0,0 0 35 16,8 5 15-16,-5-7 54 0,3-1-1 0,7-4 26 15,-1-3-6-15,5-2 36 0</inkml:trace>
  <inkml:trace contextRef="#ctx0" brushRef="#br0" timeOffset="198345.4">5650 7670 360 0,'0'0'286'0,"14"0"-50"15,-14 0-14-15,0 0-17 0,0 0 1 0,0 0-18 16,13 0 2-16,-13 0-3 0,0 0 18 0,19-17-13 15,-18 15 7-15,1 0-48 0,-1 0 16 0,0 0-20 16,0 0-16-16,-1-1-13 0,0 1-5 16,0 0-3-16,0-1 3 0,-1 2-8 15,1-2 0-15,-1 2-4 0,1-3-12 0,0 3-13 16,-1-1-25-16,1 2-8 0,0 0 13 16,0 0-16-16,0 0 20 0,-8-13-16 0,6 12-6 15,0-1 2-15,0 0-9 0,0 1 6 0,0-2-24 16,-1 3 14-16,1-3 6 0,0 2-14 0,0-1-11 15,0 1-2-15,1-1 7 0,-1 2 8 16,0-1 7-16,2 0-2 0,-2 0-15 0,1 0-3 16,-1 1 0-16,0-1-2 0,1-1-12 0,0 1 14 15,0 1 1-15,0 0-18 0,0 0 9 0,1-1 21 16,-2 1-21-16,2 0 4 0,-1-2 9 0,0 2-3 16,1 0-9-16,-1 0 14 0,1 0-26 15,0 0 15-15,0 0-10 0,0 0-10 0,0 0 19 16,0 0 2-16,0 0 0 0,0 0-2 15,0 0-6-15,0 0-1 0,0 0 7 0,0 0-14 16,0 0 11-16,0 0 0 0,0 0-1 0,0 0 3 16,0 0 4-16,0 0-23 0,-7 0 22 15,7 0-8-15,0 0 0 0,0 0 4 0,0 0 2 16,0 0-2-16,-6 0 3 0,6 0-5 0,0 0-3 16,0 0 11-16,0 0-16 0,0 0 12 15,0 0-22-15,-8 0 39 0,8 0-22 0,0 0-14 16,0 0 22-16,0 0 4 0,0 0-13 0,0 0-14 15,0 0 25-15,-8 0-8 0,8 0-5 0,0 0 19 16,-11 8-14-16,9-8-11 0,-1 2 20 0,0-1-5 16,1 0-4-16,-1 0-19 0,1 2 26 15,0-2-23-15,0 2 31 0,-1-3-9 0,1 3-19 16,0-2 20-16,-2 2-2 0,1 2-18 16,-1-2 22-16,-2 11-4 0,0-5 14 0,-1 4 8 15,0 3-12-15,1-1 18 0,1 1 2 0,0 0 11 16,3 3-4-16,-3-2 9 0,3 3 6 0,2-1-12 15,0 0 9-15,0-9-5 0,0 2-14 16,11 19 13-16,-3-17-7 0,1 1-16 0,2-2 12 16,1-4-12-16,3 0 9 0,1-5-2 0,-3 3-6 15,7-3-7-15,0-3 7 0,2-1-6 16,-10 0-1-16,3 0-3 0,24-9 1 0,-16 3-5 16,0-1 8-16,-2-2-7 0,0-2-1 0,-5-1-3 15,1 0 0-15,0-1-12 0,-2-4 12 16,-2 1-14-16,-7 2-1 0,2-6 3 0,-3 4-6 15,-1-2 2-15,-3 0-6 0,-1 3 6 0,0 7 9 16,0-4-5-16,-15-14-4 0,8 13 4 16,-1 2-3-16,-5 3-8 0,0-4-1 0,-2 7 1 15,-1-1-4-15,-2 4-24 0,5-1-1 0,-6 1-8 16,3 2-17-16,7 0-4 0,-4 0 7 16,-2 0-81-16,3 0-33 0,0 0-11 0,2 0-51 15,1 0 2-15,2 0-28 0,7 0 23 0,-9 0-208 16,9 0-12-16,-8 0 40 0,8 0 36 15,-7 0 6-15,7 0 39 0,0 0 27 0,0 0 4 16,-7 0 34-16</inkml:trace>
  <inkml:trace contextRef="#ctx0" brushRef="#br0" timeOffset="199682.04">6805 7605 882 0,'0'0'313'0,"0"-13"-38"16,0 13-2-16,0 0-3 0,0 0-33 0,14 0 11 15,-14-13-15-15,16-1-6 0,-15 13-21 0,0 0-21 16,1 1-26-16,-2 1 12 0,0 2-10 16,0 4-17-16,-2 11 14 0,2-7-9 15,0 7-18-15,-13 30 1 0,5-21-23 0,-1-3 2 16,2 5-11-16,-1-3-8 0,-1 2-16 0,2-2-2 15,-1-1-6-15,-1 3-17 0,2-3-3 0,1-4-6 16,0-4-32-16,2 1 0 0,2-4-34 0,0-5-17 16,2 1-35-16,0-3 6 0,0 0-69 15,0-7-23-15,0 0-48 0,0 0-26 0,0 0 24 16,10 8-167-16,-5-8-105 0,0-3 45 16,0 2 28-16,1 0 12 0,1-1 13 0,10-1 59 15,-1 1 14-15,5-2 50 0,1 0-55 0</inkml:trace>
  <inkml:trace contextRef="#ctx0" brushRef="#br0" timeOffset="200491.52">7689 7940 487 0,'-1'0'360'15,"-1"0"-43"-15,-1-3-36 0,1 3-25 0,-1-1-10 16,-3 1-16-16,2 0-11 0,-4 0-14 0,5-1-24 15,-1-1 19-15,0 1-11 0,0-2-3 16,0 2-32-16,1-2-7 0,-2 0-18 0,2 0-19 16,1-2-8-16,1-1-16 0,2 2-3 0,1-3-12 15,-2 0-13-15,16-9 2 0,-4 5 11 16,2 2-23-16,0 4-7 0,0 4-14 0,-14 1 12 16,13 0 8-16,17 15-12 0,-16-4-7 15,-1 5 23-15,-2 2-9 0,-1-1 15 0,-3 0-22 16,-2 4 15-16,-1 1 2 0,-3-4-9 0,-1-8 0 15,0 4 0-15,0-1 1 0,-15 21-2 16,9-18-13-16,-6 1-3 0,-1-2 12 0,2-4-10 16,-3 1-2-16,-1-4-14 0,-1-2-17 15,4-4-11-15,-3 2-22 0,3-1-3 0,2-3-26 16,0 2 6-16,2-2 7 0,2 0 4 0,1 0 6 16,0 2 3-16,2-2-33 0,0 1 9 15,2-1-14-15,0 1 17 0,0 0 19 0,1 1 0 16,0-2 3-16,0 0 2 0,0 0 4 0,14 8 15 15,-5-6 1-15,11 3 6 0,-1-1 1 16,2-3 39-16,0 1 1 0,2-2 2 0,0 0-12 16,-12 0 26-16,7 0-20 0,1 0 4 15,2 0-1-15,-1 0 10 0,17-11-9 0,-22 8 19 16,-2 0-14-16,-4 2-18 0,-1-4 15 0,-2 1-4 16,-1 0-3-16,-1 1-12 0,3-9-12 0,-5 5-34 15,0 0 5-15,-2 7-57 0,0-7-8 16,0 0-53-16,-11-15-35 0,4 8-38 0,0 0 19 15,-1-3-204-15,0 4-49 0,-1-3 19 16,-1 7 57-16,-1-4-10 0,1 4 44 0,-1-3 12 16,2 3 60-16,2-2-52 0</inkml:trace>
  <inkml:trace contextRef="#ctx0" brushRef="#br0" timeOffset="202188.11">3114 8373 711 0,'0'-13'261'0,"13"13"-27"0,-13 0-14 0,0-13 7 16,17-5-29-16,-15 15 7 0,-1 0-34 0,0 0-16 16,-1 1-10-16,0 2 14 0,2 0-13 15,-2 4-19-15,0 1 52 0,0 1 6 0,0 13-14 16,0-8-1-16,0 4-3 0,0 7-3 0,0 0-11 16,0 0-14-16,-11 24-8 0,9-25-15 15,-3 1-6-15,-2-2-14 0,4-1-3 0,-1 0-20 16,1-4-10-16,-4 2 1 0,1-4-2 15,3-3-6-15,1-2-6 0,-2-2-6 0,3-2 2 16,-1 0 3-16,1 0-15 0,-1-1-9 0,-1-3-1 16,1 1-11-16,2-1-8 0,0 0-10 0,0 0 0 15,0 0-1-15,-6-12 2 0,6 8-4 16,2 0-11-16,0-2 14 0,2 3 9 16,7-8-17-16,0 4 7 0,1 3 5 0,-2 2 2 15,-10 2-12-15,15 0 10 0,-1 0 3 0,3 0-4 16,-2 0-9-16,1 0 17 0,16 12-12 0,-19-12-6 15,-3 0-27-15,0 0 1 0,-2 1-15 0,-1-1-12 16,-2 2 8-16,2-2-68 0,-2 1-8 16,-1-1-23-16,0 0-12 0,0 0-22 0,-1 1 4 15,-3-1-11-15,0 0-28 0,0 0 19 0,0 0-39 16,8 2-25-16,-8-2-17 0,0-2-18 16,1 1-16-16,-1 0 29 0,-3-1 7 15,3 1 40-15,0-3 34 0,-1 1 81 0,1 0 46 16</inkml:trace>
  <inkml:trace contextRef="#ctx0" brushRef="#br0" timeOffset="202393.82">3322 8615 858 0,'-1'-5'84'15,"1"-2"38"-15,-1 2 0 0,-1-11-20 0,1 4 10 16,-1 0 18-16,0 4 23 0,2 1 19 0,-2 1-13 16,2 2 16-16,-1 0 7 0,0 1 1 15,1 0-45-15,0 3 46 0,0 0-19 0,-1 0 16 16,1 3-17-16,-1 4 29 0,0 0-13 16,-1 11-5-16,2-7-4 0,0 4-17 0,-6 21-11 15,3-16-17-15,0 1-9 0,1 1-15 0,-1-2-18 16,1-1-18-16,0 2-12 0,0-4-48 15,0 0-26-15,-3 0 1 0,5-6-86 0,0-1-75 16,0-10-31-16,0 0 22 0,0 6-276 0,0-6-13 16,0 0 31-16,0 7 31 0,12-1 31 15,-8-6 37-15,3-1 34 0,10-1 6 0,-8 2 17 16,26-12 39-16</inkml:trace>
  <inkml:trace contextRef="#ctx0" brushRef="#br0" timeOffset="203092.17">4242 8693 866 0,'3'-4'309'0,"-1"1"-12"0,0-2-26 16,-2 2 18-16,2-2-44 0,-2 0-29 0,0 1 26 16,0 0-16-16,-2 0-9 0,1 0-27 15,-1-1-4-15,2 5-12 0,-6-8-14 0,3 7-11 16,-2-1-13-16,-1 1-18 0,1 1-21 16,0 0-1-16,-2 0 11 0,-1 1-21 0,8-1-6 15,-10 0-9-15,-15 13 7 0,11-6-14 0,0 1 4 16,0 1-3-16,1 0 1 0,3 4 6 15,1-1-1-15,1 1 4 0,2 5 0 0,2-2 0 16,2 0-13-16,-3 1 12 0,5-10-30 0,0 4 14 16,13 18-21-16,-1-11 4 0,-3-5 0 15,4-1-11-15,1-3 5 0,1-1-1 0,3 1-16 16,-3-9 3-16,-2 0 1 0,-3 0 6 0,7 0-16 16,21-14-4-16,-15 6 4 0,-2-1 3 15,-2-1-12-15,-1 0 12 0,-3-2-20 16,0 0 14-16,-3 3-17 0,-2-7 11 0,-3 4-19 0,-2-3 12 15,-3 2-4-15,0 1-7 0,-2 12-6 16,0-13 2-16,0-1-5 0,0 0 14 16,-19-13-5-16,12 16 5 0,-8 3 3 0,3 1-15 15,0 4-9-15,-1 1-9 0,-2-1-14 16,7 3-19-16,-5 0-26 0,0 0 10 0,0 0-72 16,2 0-35-16,-9 12-18 0,13-9-44 0,1 0 26 15,1-2-162-15,1 0-104 0,0 1 28 16,3-1 55-16,-1-1 15 0,1 1 33 0,4-1 36 15,-2 2 6-15,5-2 32 0,13 0 28 16,-6 0-51-16</inkml:trace>
  <inkml:trace contextRef="#ctx0" brushRef="#br0" timeOffset="203656.67">5519 8683 602 0,'5'-14'341'0,"-2"4"-28"16,0 0-11-16,-1 5-2 0,1-3-37 0,-2 4 38 15,-1 0-31-15,1 1-10 0,0-1-35 16,2 3-23-16,-3 2 0 0,2 1 9 0,-1 4-3 16,0 0-9-16,-2 3-4 0,2 12-14 0,-1-8-15 15,0 6-17-15,0 4-8 0,0 2-27 16,0 2-18-16,-14 29 4 0,10-30-21 15,3-3-30-15,-1-1-32 0,0-2-34 0,2-6-24 16,0-3-48-16,0-11 8 0,0 7-91 0,0-7-54 16,0 0-42-16,14 8 24 0,-7-8-267 0,-2-2 26 15,10-6 31-15,0 0 34 0,1-3 26 0,0 4 28 16,3-5 24-16,1 0 27 0,3-1-6 16,4 2 29-16</inkml:trace>
  <inkml:trace contextRef="#ctx0" brushRef="#br0" timeOffset="204273.61">6551 8772 307 0,'3'0'381'0,"0"-2"-51"0,-1 4-13 0,0-2-9 16,0 1-18-16,-1-1-14 0,0 2-43 0,-2-1-24 15,0 0-23-15,0-2 4 0,-2 1-8 16,1 0-23-16,-1 0-1 0,-1 0-7 0,0-2-14 16,-2 2-19-16,3-2-17 0,-1 0 0 0,0 0 4 15,0-1-21-15,2 0-3 0,-1-3-23 16,1 3-1-16,2-3-14 0,0 2 6 0,2-1-13 15,2 0 12-15,-1 1-10 0,1 2-25 16,1 0 6-16,11-3 16 0,-3 4 0 0,-7 1-2 16,7 0-4-16,15 12 4 0,-14-5-2 0,1 2 0 15,-4 0 8-15,1 2 6 0,-2 2-6 0,-3-2 11 16,-3-1 3-16,0-1-10 0,-3 1 8 16,-1-2-8-16,0-8-5 0,0 8-6 0,0 2 9 15,-17 13-12-15,6-9 2 0,-2-1-3 16,0-2-6-16,-3 0-7 0,2-1-7 0,-3-3-3 15,1 2-15-15,-1 1 5 0,-3-3-11 0,6 1 2 16,-1-3-15-16,4-1 7 0,1-1-8 0,4-3 13 16,0 0-8-16,1 0 4 0,5 0-8 0,0 0 13 15,0 0 3-15,0 0-19 0,-4-8 19 16,6 4 8-16,0 0-17 0,2 2 14 0,1 0-8 16,3 2 16-16,9-5 9 0,-10 5 3 0,7 0-5 15,1 0 2-15,4 0 0 0,20 13 4 0,-16-8-9 16,-1-3 4-16,1 3-14 0,-3-2-3 15,3-1-35-15,-2 0 5 0,-11-2-77 0,6 0-49 16,1 0-33-16,2 0-25 0,1 0 25 0,1 0-202 16,26-12-111-16,-23 6 51 0,4 0 48 15,0 3 5-15,3 3 40 0,2-3 16 0,0 0 42 16,2-1 15-16,-3 2 10 0</inkml:trace>
  <inkml:trace contextRef="#ctx0" brushRef="#br0" timeOffset="204790.22">7511 8849 991 0,'-10'-11'369'0,"1"1"-52"16,1-1 7-16,1 3-42 0,3-2-35 0,0 3-26 15,1 0-39-15,1 2 12 0,2-2-22 16,0 7-2-16,0 0-19 0,14-20 7 0,-6 12 2 15,3 6-7-15,0 0-4 0,-1 2-15 16,-2 0-2-16,6 0-7 0,18 15-11 0,-16-8-8 16,1 2-22-16,-2 0 10 0,0 1-17 0,-4 1-16 15,-2 0 7-15,-3 1-3 0,-3-4-4 16,-1 4-11-16,-2-12 6 0,0 8-8 16,0 2-6-16,-17 17 7 0,6-14-23 0,-2-1 11 15,0-1-14-15,-3-1 4 0,1-2-21 0,-3 0 3 16,1-1-8-16,0-2 4 0,4-1-4 0,3-2-8 15,3 1 12-15,2 0-1 0,-1-3 0 16,2 2-4-16,2-2-5 0,0 0 6 16,2 0-1-16,4 0 2 0,0 0-15 15,2-2 4-15,1 0 8 0,14 2-1 0,-10 0 4 0,6 0-8 16,2 0 14-16,24 10-2 0,-20-1 12 16,-1 3 3-16,-1 2 13 0,-6-2-6 0,-2 1 13 15,-3 1 4-15,-2 5-10 0,-5-6 27 16,-3-13-9-16,0 12 13 0,-16 15-23 0,4-13 1 15,-8 0-7-15,-2-2-4 0,-5-2-35 16,2-3-17-16,-3 0-50 0,-3-4-68 0,-3 2 13 16,-2-5-171-16,-3 0-87 0,17 0 33 0,-12 0-232 15,-48-15 59-15,34 6 44 0,-1-3 15 0,4-2 72 16,1-2 6-16,3 0 26 0,3-3 24 16,2-2 38-16,1-1-3 0,1 0 27 0</inkml:trace>
  <inkml:trace contextRef="#ctx0" brushRef="#br0" timeOffset="206114.4">2845 8328 580 0,'0'0'128'0,"0"0"7"0,0 0-41 15,0 0 6-15,0-13-13 0,0 13-23 0,0 0 8 16,0 0-44-16,-26-21 37 0,25 20-5 0,0 1-5 16,1-3 6-16,-2 2-2 0,2 1 11 15,0-3-10-15,-1 3 13 0,1 0 2 0,-1 0 23 16,1-3-7-16,-1 3 5 0,2-2-4 15,-2 1 11-15,2 0-10 0,-2-1 7 0,1 1-7 16,1 0-30-16,-1 0 2 0,0 1-8 0,0-2-3 16,0 1 5-16,0 0-3 0,-1 1-2 15,2-1 20-15,-2 0-1 0,1 1-23 0,0 0-2 16,0 0 17-16,0-1 9 0,1 1-36 0,-1 0 17 16,0 0 22-16,0 0 11 0,0 0-30 15,0 0-4-15,0 0-7 0,0 0-4 0,0 0 27 16,0-3-3-16,-1 3-6 0,1 0-7 0,1 0-6 15,-2 1-5-15,1 2-3 0,-2 1-8 0,2-1-2 16,0 2-2-16,0 1 6 0,0 2 15 16,0 2-13-16,0 6 15 0,0 4-3 0,0 3-3 15,0 0 4-15,0 1 8 0,0 1-6 0,0 0 5 16,0-2-13-16,0 2 5 0,0 0-7 16,0 2 9-16,0-2-18 0,0 0 9 0,0 1-13 15,0 2 9-15,0-2 0 0,0 3-8 0,0 1-3 16,0 2-7-16,0-2 7 0,0 1-10 15,0 1 3-15,-6 29 2 0,4-32-7 0,-2-3 1 16,2-3 0-16,-1-1 2 0,0-4-9 0,0-3 6 16,1-4-4-16,2-4 6 0,0 1-2 0,0-8 1 15,0 0-13-15,0 6 14 0,0-6 4 0,0 7-12 16,0-7 2-16,0 0-7 0,0 0-2 16,0 7-11-16,0-7-17 0,-3 5-35 0,3-5-15 15,0-1 7-15,-2-1-53 0,2 0-58 16,-1-3-28-16,-1 2-40 0,2-2 26 0,0 1-189 15,2-3-77-15,-2 2 56 0,1-1 16 0,-1-1 35 16,0 7-12-16,0 0 56 0,0-7 33 16,0 7 13-16,0-8-18 0</inkml:trace>
  <inkml:trace contextRef="#ctx0" brushRef="#br0" timeOffset="206270.81">2805 9068 929 0,'1'1'347'0,"0"1"-28"15,-1-1-61-15,2 0-2 0,-1 1-46 0,-1 0-46 16,0-2-57-16,2 1-38 0,-4 0-34 0,2-1-48 16,0 3-69-16,0-3 10 0,0 0-225 15,-1 0-57-15,-1 0 15 0,2 0 3 16,-2 0 31-16,2-3 19 0</inkml:trace>
  <inkml:trace contextRef="#ctx0" brushRef="#br0" timeOffset="211819.13">825 3814 661 0,'-15'0'177'0,"-15"-19"-19"0,10 20-10 16,13-1-12-16,-6 0-23 0,-17 9 9 0,15-1-15 15,-3 2 5-15,7 5-4 0,-5 1 6 0,-2 8-15 16,6-3 7-16,2-2-3 0,-1 4-1 15,-1 0-11-15,7-3-16 0,3 2 1 0,2-3 2 16,-2-2-27-16,2-10 13 0,0 3-17 0,0-1 5 16,0-2-5-16,20 6-2 0,-15-13 0 15,4-3-17-15,3-1 13 0,1-3-2 0,2-4-9 16,3 0 7-16,-4-3-13 0,-1-2-13 0,-2 2-5 16,-3-2-4-16,0 4 21 0,1-4-17 15,-2 2-5-15,2 1-15 0,-6 0 20 0,-1 1-11 16,0 4-3-16,0 1 12 0,-2 1-11 0,0 6-8 15,-2 0 11-15,2 4 4 0,2 1-6 16,-2 4-5-16,0 2 13 0,4-3-6 0,-4 2 14 16,0-10 8-16,0 10-4 0,7 9-1 15,-7-19-21-15,0 7 19 0,0 1 0 0,14 6 1 16,-10-7-20-16,0-2-12 0,-2-3-24 0,-1 1-27 16,1-6-47-16,0 7 11 0,-2-8-149 15,2 2-174-15,-2-1 34 0,-2-2 26 0,2-2 27 16,-4 6 1-16,3-2 8 0</inkml:trace>
  <inkml:trace contextRef="#ctx0" brushRef="#br0" timeOffset="212102.87">432 3857 494 0,'-5'21'269'0,"-5"1"-16"0,5 3-22 16,-4 3-17-16,4 0-8 0,1 1-12 0,0 3-24 15,1 0-21-15,3-18-17 0,0 9-7 16,0 4-18-16,0-1-10 0,0-1 2 0,0 0-30 16,9 19 0-16,2-27-12 0,5-2-8 0,3-5-27 15,4-4-14-15,0-4-59 0,-9-2-34 16,6 0 9-16,23-12-212 0,-14 5-123 15,-3-3 36-15,-5-2 5 0,-3 1 23 0,-3-2 12 16,-1-2 10-16</inkml:trace>
  <inkml:trace contextRef="#ctx0" brushRef="#br0" timeOffset="212355.55">863 3570 424 0,'12'12'300'0,"-1"6"-23"0,1 7-36 15,3 10 7-15,-1 1-13 0,-3 5-11 0,-1 0-29 16,-3 3-26-16,0 2-13 0,-4 2-1 16,-3 0-24-16,0-23 13 0,0 11-32 0,0 7-10 15,-17 48-28-15,7-45-24 0,-1-1-56 0,-1-2-21 16,-3 0-43-16,1-5-47 0,3 0 11 15,-5-8-305-15,2 1 29 0,-2-4 26 0,-3-6-9 16,2-1 31-16,-5-5 27 0,4 0 42 0</inkml:trace>
  <inkml:trace contextRef="#ctx0" brushRef="#br0" timeOffset="213718.26">603 10054 448 0,'-14'0'279'16,"-1"28"-9"-16,15-4-17 0,-2 5-15 15,1 0-7-15,-1 7-33 0,-2 3-8 0,-1 0-31 16,3-3 11-16,-7 4-36 0,6-5 4 15,-1-4-19-15,4-16-23 0,0 5-10 0,0-1 13 16,0 0 22-16,0-2-36 0,0-5 6 0,0 0 0 16,0-4-11-16,0-8 33 0,-16 16-15 0,16-16 22 15,-2 1-23-15,0-4-12 0,-1 0-11 16,-1-3-4-16,-2-2-17 0,1-1-5 16,3-2-14-16,-1-3-4 0,3 3-10 0,5 5-2 15,-2-4-1-15,1 3-6 0,0 0-1 16,1-2-2-16,5 5 1 0,2 0-2 0,-1 1-9 15,-4 3 2-15,5 0 2 0,1 0-2 0,16 13 2 16,-15-6-2-16,-5 3-10 0,2-6 4 16,0 7-1-16,-4-2 2 0,1-2 9 0,-3 5 0 15,0-4 0-15,-5 1 20 0,0 1-20 16,0-10 5-16,-16 17 7 0,7-10-8 0,-2 2-1 16,0-4-57-16,0 3-17 0,-8-4-52 0,1-4-40 15,0 3-54-15,-2-3 20 0,3-3-283 0,3 1 24 16,1-2 42-16,-1-2 30 0,3 0 20 15,2-2 50-15,1 1 19 0,0-3-17 0,3 1 44 16</inkml:trace>
  <inkml:trace contextRef="#ctx0" brushRef="#br0" timeOffset="214010.03">315 10263 967 0,'-7'-4'311'0,"-1"9"-30"16,1 2-27-16,-3 2-39 0,-1 3 18 0,1 5-37 15,-2 3 3-15,3 0-36 0,0 7-18 0,0 5-10 16,4 3-16-16,5 0 33 0,-2 4-18 16,2-17-18-16,0 10 9 0,14 49-8 0,-3-34-31 15,7-2-5-15,-2-6-33 0,4-3 25 16,0-5-18-16,3-8-27 0,3-3-2 0,0-6-58 15,1-10-29-15,-6-4-48 0,-7 0-40 0,26-14-68 16,-15-3 19-16,4 2-239 0,-4-2 10 16,-2-3 56-16,-3 0 4 0,-2 1 17 0,-2-2 56 15,0 0 0-15,-5 1 41 0,0-2-44 0</inkml:trace>
  <inkml:trace contextRef="#ctx0" brushRef="#br0" timeOffset="214234.05">765 10168 532 0,'16'0'364'0,"-1"-1"-69"0,3 6-27 15,2 5-2-15,-2 9-2 0,5 6-21 0,0 5-30 16,0 6-22-16,-2 2-23 0,2 0 40 16,-8 4-33-16,-3-3-13 0,-4 4 8 0,-5 2-37 15,-3-21-13-15,0 12-34 0,-17 49-8 0,5-37-111 16,-4-2-68-16,-4 0-116 0,-1-5 20 15,-4-7-227-15,1-5-2 0,0-3 49 0,1-9 5 16,0 0 38-16,4-7 20 0,2-5 15 0,4 0-26 16</inkml:trace>
  <inkml:trace contextRef="#ctx0" brushRef="#br0" timeOffset="-214399.49">2290 10626 838 0,'-13'0'294'0,"13"-12"-9"15,0 12-17-15,0 0-25 0,-22-26 1 0,19 23 2 16,3-2-35-16,-2 3-23 0,2-3 2 16,-1 2 0-16,-1 1-4 0,1-1-39 0,0 2-25 15,0-1-15-15,1 3-7 0,1 0-12 16,1 3 17-16,0 0 3 0,6 14-4 0,1 4 2 15,1 4 8-15,-2 0-3 0,2 2-16 0,2 2 5 16,-1 1-8-16,5 2-4 0,-4-5-15 16,-1 0-1-16,-1-2-1 0,-1-2-20 0,3 2 4 15,-3-4-16-15,-2-2 7 0,1-3-5 0,-2-2-12 16,-2 0-7-16,1-7-22 0,-3-1-33 16,-1-4-44-16,1 0 7 0,-1-3-119 0,-1 0-42 15,-2 1-44-15,1-3 27 0,-1-2-231 0,0 2-14 16,1-4 45-16,-2 2 33 0,3-2 29 15,-3 0 19-15,-1-8 33 0,1 1 36 0,2 4-19 16,1 9 12-16</inkml:trace>
  <inkml:trace contextRef="#ctx0" brushRef="#br0" timeOffset="-214020.97">2450 10696 433 0,'2'-10'401'0,"-1"3"-58"15,0 0-48-15,1 2-20 0,-1 0 0 0,-1 0-33 16,0 1 31-16,1-1-32 0,-1 5-33 0,0 0-3 16,0 0-5-16,0-6-19 0,0 6-32 15,0 0 0-15,0-8-6 0,0 8-19 0,0 0-28 16,0-6-1-16,0 6-13 0,0 0-2 0,0 0 6 16,0 0-25-16,0 0-9 0,-5-11 9 15,2 12 4-15,-1 0-16 0,3 0 1 0,-3 0-2 16,2 1-16-16,-1-1-2 0,-1 1-6 0,2 0 5 15,-4 2 3-15,3 0-13 0,-1-1 5 0,-6 7-3 16,1 2-4-16,0 3-2 0,-1 1-2 16,-2 3 5-16,1-1-4 0,-3 0-3 15,3 3-11-15,-3-1 17 0,-1 2-12 0,1-3-3 16,1 1 2-16,1 2 0 0,-2-6-25 16,2 1-28-16,2-1-21 0,3-5 8 0,2-2-75 15,-1-2-27-15,0-1-37 0,1-4-41 0,2 3 24 16,-1-3-229-16,2-2-13 0,2 1 6 0,0-1 33 15,0 0 35-15,0 0 41 0,0 0 25 16,0 0 2-16,0 0 24 0,0 0 25 0</inkml:trace>
  <inkml:trace contextRef="#ctx0" brushRef="#br0" timeOffset="-212040.69">2757 11006 231 0,'0'-12'275'0,"0"12"-31"16,0 0-32-16,0 0 6 0,0 0 2 16,0-13-23-16,0 13-3 0,-19-17-13 15,18 14-5-15,0 2-25 0,0-2-5 0,0 3-8 16,-2 3-12-16,2-3-9 0,-1 0 1 16,-1 3-27-16,-1 1 1 0,1 1-6 0,-5 5 8 15,-2 2-26-15,3-3 7 0,4-1-23 0,-2-1 21 16,2 1-7-16,0-2-19 0,2 2 21 15,-1-4-8-15,0 2-4 0,2-2-21 0,-1-1 1 16,0 1 9-16,1 0-9 0,0-4-4 16,0 0-5-16,0 0 29 0,0 7-5 0,13 2-6 15,2-3-12-15,-2 0-2 0,4-1-2 0,-3 1-4 16,3-2 14-16,-1 0-14 0,0 2-4 16,-2 2 8-16,-1-5 10 0,-3 0-7 0,2 4 11 15,-2-2-6-15,-2-1-4 0,-3 1 3 0,2-3 1 16,-3 3-3-16,-3-1 13 0,1 0-3 0,0-1 8 15,-1 0 4-15,-1-3-9 0,0 0-3 16,0 6 5-16,0-6 1 0,-19 21-8 0,7-12-18 16,-2-2 6-16,0-2 0 0,0 1-10 15,-2-2-23-15,-1 3-21 0,3-4-13 0,4-2-35 16,-1 2 8-16,3-3-65 0,-1 0-44 0,9 0-26 16,0 0-27-16,-9 0 22 0,9 0-180 15,-8 0-86-15,8 0 4 0,-12-11 65 0,10 7 16 16,2 1 19-16,0-3 27 0,0 1 36 15,2-1 14-15,0 1 5 0</inkml:trace>
  <inkml:trace contextRef="#ctx0" brushRef="#br0" timeOffset="-211686.16">2730 11011 323 0,'-2'-3'408'0,"2"1"-77"15,0 1-52-15,1-1-18 0,1 0 11 16,2 2-2-16,2-3-34 0,1 1-5 0,16-1 17 16,-1-1-13-16,0 1-21 0,3 2-26 0,0-3-10 15,-11 4-33-15,7 0 2 0,2 0-13 16,31-9-21-16,-27 6-6 0,-1 1-11 15,0 1-12-15,-5 0-6 0,-1 0-10 0,-14 1-1 16,4 0-23-16,-1 0 6 0,0 0-15 0,-3 0-12 16,-6 0-18-16,9 0-36 0,-9 0 3 15,7 0-83-15,-7 0-14 0,7-2-57 0,-10 2-45 16,0-2 20-16,-1 2-178 0,0-3-77 0,-3 1 22 16,1 1 51-16,0 0 11 0,-11-5 24 0,4 5 39 15,0-1 46-15,-6-2-47 0,1 2 59 16</inkml:trace>
  <inkml:trace contextRef="#ctx0" brushRef="#br0" timeOffset="-199522.95">4177 10667 409 0,'0'0'218'0,"0"0"12"0,0 0-10 0,0 0-14 15,0-12-22-15,0 12-5 0,0 0-10 0,0 0-4 16,13 0-6-16,-13 0-11 0,0 0-11 16,0 0-2-16,0 0-14 0,0 0-12 0,0 0-20 15,0 0 1-15,0 0 4 0,0 0 8 0,0 0-21 16,0 0-17-16,0-13-9 0,0 13 28 16,0 0-9-16,-6-18-17 0,4 17 8 0,-2-1-9 15,1 0-25-15,-2 1 0 0,-1 0 4 0,3 1 21 16,-2-2-11-16,5 2-3 0,0 0 12 15,-13 0-17-15,-12 17-4 0,12-6 13 0,1 6 4 16,3 0-17-16,1 5 25 0,1 2 0 0,1 2 10 16,3 1-2-16,2 0-3 0,1-15 7 15,0 7-22-15,12 24 8 0,-3-23-11 0,3 0 5 16,1-5-19-16,2-1-7 0,1-5 13 0,3-2 3 16,-2 0-18-16,3-7 19 0,-10 0-24 15,5 0-6-15,19-14-7 0,-15 6 15 0,-3-3-10 16,0 1-6-16,-3-5 0 0,0-2 2 15,-5-2-6-15,-1-2-12 0,-3 1 8 16,-1-3 0-16,-2 1-11 0,0 2 1 0,-1 9 9 0,0-3-21 16,-16-18 14-16,10 16 7 0,-8 2-2 15,2 3 11-15,-2 1-13 0,-2 3 9 0,-2 1 3 16,-2 4-24-16,1-1-7 0,12 3 2 16,-4 0-44-16,1 0-25 0,-3 0 0 0,-17 12-14 15,17-9-33-15,3 0-28 0,4 0-47 0,1 1 19 16,0-3-159-16,1 2-80 0,3-3 16 15,0 2 32-15,2 0 35 0,0-1 8 0,4-1 15 16,1 0 69-16,-1 0-12 0</inkml:trace>
  <inkml:trace contextRef="#ctx0" brushRef="#br0" timeOffset="-198995.55">5481 10643 857 0,'2'-3'323'15,"0"2"-40"-15,1 0-3 0,-1 0-5 0,0 0-45 16,0 1-25-16,-1 1-6 0,-1 1-20 16,0 2 40-16,-1 1 4 0,-2 13-9 0,3-8-16 15,-8 22-11-15,3-10-8 0,1 1-20 0,-1 3 2 16,1 0-21-16,0-2-1 0,-1 0-16 0,1-1-20 16,0-2-4-16,1-1-15 0,0-5-13 15,1-1-26-15,0-5-36 0,1 0-49 0,0-1 2 16,1-8-109-16,0 0-92 0,0 0-46 15,0 0 29-15,0 0-255 0,14 13 34 0,-10-13 57 16,0 0 32-16,1 0 0 0,1 0 66 16,1 0-32-16,1 0 86 0,2 0-9 0,5 0 5 15</inkml:trace>
  <inkml:trace contextRef="#ctx0" brushRef="#br0" timeOffset="-198413.67">6485 10762 888 0,'1'-4'341'0,"-1"0"-39"16,1-1-24-16,1 0-6 0,0 0-34 0,-1-2-28 16,3-7-8-16,-1 1-22 0,0 2 10 15,4-1-3-15,4-1-25 0,0 2 1 0,4 3-3 16,0 1-16-16,3 1-17 0,0 0-5 0,0 5-32 16,-8 1 0-16,5 0 3 0,2 0-26 15,18 18 7-15,-17-6-13 0,-1 2 2 0,-5 4-32 16,-2 1 23-16,0 0-18 0,-2 0 7 0,-4-1 0 15,-3 1-22-15,-1-9 8 0,0 4 11 16,0 2-19-16,-12 14 4 0,2-14-18 0,-2-2 19 16,-3-1-2-16,-1-1-15 0,-2 1 8 15,1-7 1-15,-4 1-12 0,6-4 10 0,-5 3-5 16,2-4 3-16,0-2-19 0,4 2 10 16,4-2-21-16,0 2 17 0,3-2-17 0,2 1 14 15,0-1-20-15,2 0 4 0,3 0-21 16,0 0 13-16,0 0 4 0,-3 2-5 0,5-2-12 15,2 0 41-15,2 0-13 0,2 2-14 0,0-2 12 16,12 3 6-16,-11-3-28 0,25 4 33 0,-11-3-16 16,0 1 18-16,2 0-5 0,0-2-6 15,-3 0-12-15,-1 3 1 0,-1-1-37 0,-4-1-20 16,-3 0-24-16,-4-1-7 0,0 1-17 16,-2-1-28-16,-7 0-31 0,0 0-21 0,7 0 21 15,-7 0-264-15,0 0 13 0,0 0 36 0,7 0 35 16,-7 0 24-16,0 0 25 0,8 0 19 15,-8 0 11-15,8 0 20 0</inkml:trace>
  <inkml:trace contextRef="#ctx0" brushRef="#br0" timeOffset="-197798.03">7666 10783 431 0,'1'-4'340'16,"1"1"-38"-16,-1-1-36 0,0 0 11 0,0 0-30 16,-3 0-1-16,4-3-31 0,-1 1-25 0,2 2 36 15,-1-3-23-15,6-5-23 0,0-2-4 16,2 3-22-16,0 1 2 0,3 3-19 0,1-1 1 15,4 3-3-15,-1 0-33 0,3 3-2 0,0 2-21 16,-10 0 4-16,4 0-19 0,20 10 1 16,-14-1 4-16,0-1-19 0,-2 6-7 15,2-2 0-15,-5 2-8 0,-1 0-6 0,-1 0 2 16,-4 0-12-16,-2 0 6 0,-2-1-9 0,-2-3-1 16,-3 1 8-16,0-11-8 0,0 12-10 0,-15 10 16 15,5-11-3-15,0-3-9 0,-3 0-11 0,-1-2 24 16,-2 2 1-16,-1-3-23 0,-1 1 7 15,3 0-16-15,-1-3 26 0,4 1-16 0,4-2 2 16,-1-1-8-16,4 2-4 0,0-3-2 0,1 2-7 16,2-2-30-16,1 0 18 0,1 2-4 15,0-2 2-15,0 0 3 0,0 0-30 0,15 2 26 16,-7-1-16-16,11 3 23 0,1 1-33 0,1-2 23 16,1 1-18-16,-1 2 28 0,-1-2-8 15,-2 3-11-15,1-2 26 0,-7 3-1 16,-2-2 6-16,-4 0 2 0,-2 1 2 0,-3-2 22 15,-1-5 0-15,0 0 6 0,0 7-3 0,-17 12 19 16,4-14 1-16,-4 1-5 0,-3-1-20 16,-2-1-10-16,-3 0 45 0,-3-2-20 0,1 1-25 15,0-3 10-15,13 0-9 0,-6 0-1 16,-1 0-81-16,1 0-31 0,1 0-37 0,-13-10-62 16,21 5 20-16,6-1-276 0,5 1-10 0,-1 1 68 15,3-1 42-15,6-6 10 0,6 2 41 16,8 2 16-16,4-1 28 0,7 1-2 0</inkml:trace>
  <inkml:trace contextRef="#ctx0" brushRef="#br0" timeOffset="-197490.22">8646 10793 832 0,'2'-4'422'0,"0"1"-63"0,-1-1-20 16,0 1-62-16,-1 2 5 0,-1 2-23 15,1 1-21-15,-2 2-1 0,1-1-13 0,-2 2-15 16,-4 12-21-16,2 0-3 0,-2 3-17 16,0 1-7-16,-1-2-15 0,2 0-9 0,0 0-19 15,2-1-7-15,1-1-15 0,1 0-8 0,1-4-16 16,1 0 5-16,0-13-9 0,0 10-8 16,0-2-11-16,16 11-2 0,-4-12 1 0,4 3-7 15,5-3-9-15,0 0-2 0,0-2-7 0,5-1-34 16,2-1-39-16,-1-2-31 0,-11-1 7 0,4 0-133 15,4 0-40-15,3 0-47 0,24-11 29 16,-23 7-249-16,-8-1 25 0,1-3 49 0,-6 2 45 16,2-1-2-16,-9 1 36 0,-3 1 44 0,1 1 24 15,-6-1 26-15,1 1-20 0</inkml:trace>
  <inkml:trace contextRef="#ctx0" brushRef="#br0" timeOffset="-197303.05">9000 10990 972 0,'-3'-1'391'0,"-1"1"10"0,-2 3-47 0,1-1 5 15,-5 7-20-15,0 3-24 0,2 2-15 0,0 1-18 16,0-1-25-16,3 4-41 0,-1-1-22 16,1 3-17-16,-2 2-4 0,-1-1-24 15,-1 1-51-15,1-6-66 0,-2 1-67 0,2 0 4 16,-2-2-178-16,-1-3-83 0,-1-2 28 16,3 3-244-16,-5-2 32 0,1 3 64 0,0-3 20 15,-2 0-15-15,-1 1 74 0,0-2 33 0,-1 5 10 16,4 1 4-16,-1 0 8 0</inkml:trace>
  <inkml:trace contextRef="#ctx0" brushRef="#br0" timeOffset="-196296.25">2269 11965 353 0,'0'-15'359'16,"0"15"-33"-16,16-29-52 0,-15 23-4 16,-3 1-38-16,0 2-30 0,1-1-11 0,-1 2-26 15,0-1 1-15,0 2-11 0,-1 2-9 16,0-1-5-16,-2 3-18 0,1 2 1 0,-4 10-22 0,-2 1 9 15,3 4-5-15,-3 2-11 0,3 7 42 16,1-2-1-16,-1 1-8 0,2-1-2 0,0 0-9 16,3 4-10-16,1 0-9 0,1-17-1 15,0 7-10-15,0 0-2 0,18 22-6 0,-9-25-2 16,2-6-6-16,3-5 0 0,-1-6-9 0,-6-1 0 16,5 0-8-16,21-12-1 0,-14 1-8 15,0-2-10-15,0-2-11 0,-3-2 5 0,2-1-13 16,-6-1-2-16,1-3-10 0,-4-5 3 0,-2 4-7 15,-2-4-6-15,-5 1 3 0,0 13 9 16,0-4-12-16,0-2 2 0,-14-18 4 0,6 20-20 16,-5 4 4-16,1 3-7 0,-3 1-14 15,-2 2-33-15,0 5 7 0,3 0-29 0,1 2-41 16,3 0-22-16,-4 0-22 0,-2 0-51 0,-13 16 23 16,14-11-250-16,9 0-10 0,-2-2-7 15,5 0 87-15,0 0-9 0,2 0 29 16,0 2 38-16,2-1 26 0,-1-4 2 0,0 6 9 15</inkml:trace>
  <inkml:trace contextRef="#ctx0" brushRef="#br0" timeOffset="-195846.56">2230 13001 827 0,'3'-1'361'15,"-3"1"-26"-15,0 0-30 0,0 1-41 0,-1 2 26 16,-1 1-1-16,0 2-26 0,2 2-22 16,-3 16-5-16,0 1-24 0,-2 2-12 0,5 0-11 15,-3 2-25-15,1-1-19 0,-2 2-12 0,1 0-18 16,-2 3-4-16,3-5-12 0,-1-2-18 15,0 0-21-15,0-4-22 0,-1-3-48 0,1-2-24 16,2-4 4-16,-4 1-121 0,1-4-49 0,0-4 21 16,0-3-298-16,0 0-16 0,3-1 38 15,-1-2 53-15,2 0-14 0,0 0 62 0,0 0 15 16,0 0 14-16,0 0 55 0,-5-5 14 0</inkml:trace>
  <inkml:trace contextRef="#ctx0" brushRef="#br0" timeOffset="-195116.46">2160 13912 866 0,'-1'0'381'15,"1"0"-76"-15,-2 2 11 0,0-2-35 0,-1 2-36 16,0-2 19-16,0 0 4 0,0-1-28 16,-1 0-18-16,0-1-36 0,2-1-5 0,0-2-31 15,0 1-25-15,2-1-6 0,2-1-20 16,5-5-9-16,2-1-8 0,-1 5-25 0,1 2 12 15,-1 2-8-15,-8 3 6 0,13 0-26 0,18 17-8 16,-12-2 7-16,-4 0-7 0,1 4 13 16,-2 3 3-16,-1-1-14 0,-4 3 15 0,1 1-18 15,-3 0-1-15,0 3 1 0,-4 3 4 0,-1-4-6 16,-2-4-5-16,0-14 8 0,0 5-5 0,-16 20 7 16,9-20-11-16,-3-2 7 0,-2-3-10 0,2-4-12 15,0-2-21-15,0-1-9 0,-1-1-12 16,1-1-26-16,-8 4 5 0,11-4 5 15,-3 0 6-15,0 0-67 0,2 0 38 0,0 0-7 16,0 0-17-16,8 0 32 0,-8 0-3 0,8 0-16 16,-9 0 1-16,9 0 20 0,0 0 16 0,-6-12 4 15,7 13 12-15,2 1 27 0,4-2 24 0,-2 2-2 16,0 0 17-16,14 4 14 0,-2-2 15 0,0 4-9 16,3-3-16-16,-3-3 14 0,2 5-9 15,-4 0-3-15,3-4-6 0,0 2-18 0,-7-2-40 16,-1-2 8-16,-1 1 1 0,0 0-99 0,-9-2-14 15,0 0-36-15,6 0-82 0,-6 0 22 16,8 0-243-16,2-11 20 0,-7 8 33 0,-1 0 28 16,0 0 4-16,1 2 62 0,-1-1 11 15,-1 2 8-15,-1 0 15 0</inkml:trace>
  <inkml:trace contextRef="#ctx0" brushRef="#br0" timeOffset="-194387.28">2122 14757 843 0,'0'0'371'0,"-2"-3"-41"15,2 0-10-15,-2 2-40 0,2-1 9 0,0-2-52 16,0 0-27-16,0-3-16 0,2 1-15 0,7-10-14 16,0 1-18-16,2 5-17 0,0 1-15 0,5 3-24 15,-3 4 6-15,-4 2 2 0,3 0-4 0,17 22-2 16,-14-5-13-16,-1 2 7 0,-3 5-4 16,-2 1-9-16,-1 0-11 0,-2 3-14 0,0 1 9 15,-4-4-6-15,-2 2-16 0,0-14 15 16,0 5-5-16,0 3-18 0,-14 17 5 0,6-24 4 15,-3-3-16-15,2-3 8 0,-1-4-18 0,1-1-9 16,2-3 7-16,1 0 1 0,0 1-6 16,1-1-14-16,5 0 7 0,0 0-4 0,0 0-15 15,-7 0 10-15,7 0-10 0,0 0-19 0,0 0-6 16,0 0 32-16,-12-5-7 0,13 6 24 0,1-1-12 16,1 1 4-16,0 1-5 0,1 0 0 15,9 7-18-15,-3 1 19 0,2 0 7 0,0 2-5 16,-2-2-2-16,0 1 15 0,0 3-1 0,-4-2 22 15,0-4 8-15,-3 2 1 0,-1-3 20 16,-1 1 10-16,-1-8-7 0,0 7 8 0,0-7-4 16,-14 24-3-16,2-14-14 0,-2-2 1 0,-2-4 0 15,0 6-8-15,-5-4 1 0,0 0-13 0,1-1-19 16,-2-1-14-16,-3-1-37 0,3-1-19 16,8-2 5-16,-2 0-68 0,-2 0-3 0,2 0-16 15,-15-9-22-15,20 5-22 0,7-1-41 16,1 0-4-16,3-1 20 0,3-1-121 0,-1 4-108 15,2-1-16-15,5-5 72 0,2 6 28 0,-3-3 23 16,0 5 13-16,3 1-10 0,-2 0 57 0,-4 0 0 16</inkml:trace>
  <inkml:trace contextRef="#ctx0" brushRef="#br0" timeOffset="-193917.03">1975 15862 504 0,'-4'-3'454'16,"2"-1"-70"-16,0 0-51 0,-1 1-11 15,2 2-36-15,-2-1-30 0,2-1-26 0,-1 1-35 16,1 2-21-16,1 1-20 0,0 1 11 16,1 5-3-16,1-1-14 0,-1 0-11 0,4 13-37 15,-3-1 23-15,-2 3-31 0,0-11 18 0,0 5-9 16,0 3 6-16,-14 24 2 0,8-20-21 0,-3 1 0 16,0 0 5-16,-2-2-9 0,-1-2-13 15,-2-2-10-15,3-2 11 0,0-2-9 0,-1-2 18 16,4-7-27-16,3-2 14 0,5-2-17 15,0 0-2-15,0 0-10 0,-4-13-7 0,8 6 1 16,8-3-6-16,4 1-8 0,1 2 0 0,5-1 2 16,3 3-25-16,2 4-19 0,-13 1-40 15,9 0-40-15,31 11 10 0,-21-1-66 0,-3-1-26 16,1-4-17-16,-6 3-26 0,-1-1-33 0,-2 2 13 16,2-4 1-16,-7-1 23 0,-1 1-85 15,-16-5-31-15,8 0-34 0,1 0-17 0,-9 0 19 16,10-15 18-16,-10 11 53 0,0-3 4 0,-2 0-9 15,2-3 16-15</inkml:trace>
  <inkml:trace contextRef="#ctx0" brushRef="#br0" timeOffset="-193753.08">2266 16027 585 0,'-2'-5'371'0,"1"3"-13"15,1 1-48-15,-2 3 69 0,1 2-12 0,1 1-30 16,0 3-24-16,3 17-26 0,-3-13-23 0,0 8-8 16,0 5-27-16,0 3-28 0,0 1-24 15,0 2-35-15,0 1-55 0,0-1-63 0,0-2-2 16,0-2-172-16,0-8-134 0,-13 13 27 15,10-25-248-15,0-5 51 0,-2-2 29 0,3-2 37 16,1 0 20-16,0-3 38 0,-1 0 30 16,-1-13-31-16,3-4 78 0,0 13-28 0</inkml:trace>
  <inkml:trace contextRef="#ctx0" brushRef="#br0" timeOffset="-192216.49">2016 11407 374 0,'0'0'294'0,"0"0"-61"16,0 0-14-16,-13-13-49 0,13 13-17 0,0 0-19 15,0 0-3-15,0 0-10 0,0 0 0 0,0 0 6 16,0 0 0-16,0 0-26 0,0 0 14 15,6-1-5-15,11 7 3 0,-3 3-5 0,3 0-8 16,4-4 1-16,-4 3-4 0,4 1-19 0,-2-2 8 16,6 1-8-16,-1-1 4 0,1 0-9 15,3-4 10-15,3 4-19 0,2-2-12 0,-5 0 22 16,6 1-26-16,4 0 16 0,7-2-8 16,1 1 23-16,3-2 3 0,1 3-36 0,5-1 22 15,1 1-7-15,3-1-7 0,-3 0-28 0,0 2 4 16,1-1 7-16,-1 2 3 0,0 0-2 15,1-1 0-15,-1 0-7 0,1 0-4 0,-1 1-10 16,1-1-9-16,-2 1 7 0,1 2-1 0,-2-2 15 16,1 1-3-16,-1 2-30 0,-2-4 18 15,0 0 12-15,0 1-24 0,-1 0 7 0,1 0 0 16,-3 0-11-16,-1-2 7 0,2 2 4 0,0-1-7 16,-2-2 13-16,1 0-10 0,0 0 1 0,3-1 1 15,0-1-8-15,1 0 8 0,-1-1 6 16,1-1-9-16,0 1-15 0,-1-1 8 15,3 2 7-15,-4-3 4 0,3 3-1 0,0-2 1 16,-2 2-4-16,0-2 2 0,-1 2 21 0,2-2-27 16,1 4 20-16,-1-1-26 0,0 0 14 15,-1-2 7-15,-1 0-20 0,4 3 4 0,-3-3 25 16,-4 1-12-16,4-1-12 0,-1-1 7 0,0 0-6 16,1-1-1-16,0 0 3 0,-1 2 0 0,-26-2-9 15,14 0 8-15,7 0 4 0,3 0 0 16,0 0-6-16,1 0 1 0,0 0 5 0,0 0-6 15,0 0-7-15,49 11 20 0,-53-9-6 16,2 3 0-16,2-5-4 0,-1 1-17 0,1 1 1 16,-1 0 11-16,1 0 6 0,4-1 12 0,1 0-3 15,1-1-10-15,2 3 14 0,0-3-11 0,-1 0-24 16,1 0 18-16,-29 0 9 0,14 0-7 16,6 0 3-16,6 0-3 0,2 0 9 0,0 0-9 15,59-9-5-15,-54 9 11 0,0-3-5 16,2 3-11-16,-2-2 20 0,3 1-14 0,0 0 11 15,1 0-13-15,-1 1-11 0,-1 0 12 0,-32 0 4 16,14 0-4-16,9 0 11 0,2 0-6 16,1 0-15-16,2 0 19 0,-1 0 6 0,1 0-19 15,0 0 10-15,58 10 1 0,-62-8-4 16,2 3 9-16,0-2 7 0,-3 0 1 0,-1-2-12 16,-2 3 9-16,-2-1 1 0,-1 0-2 0,0-3-14 15,2 5 3-15,1-3-4 0,-4 0 9 16,2 1-3-16,-1-1 2 0,-2-1 6 0,0 1 2 15,-2-1-20-15,1 1 10 0,-2 0 18 0,1-2-19 16,-5 2 5-16,1-1-2 0,1 0 6 16,-1 2-1-16,0-3-9 0,-3 1-7 0,1 1 15 15,-1-1-5-15,-5 2-5 0,2 0 1 0,0-3 2 16,2 0-2-16,-4 1 10 0,0 0-11 16,-20-1-1-16,8 0 2 0,2 0 17 0,0 0-18 15,-3 0 5-15,-2 0-9 0,-3 0 0 16,-2 0 0-16,-4 0-7 0,-2 0-13 0,-7 0 1 15,10 0-14-15,-10 0-20 0,7 0 7 0,-7-7-62 16,11-1-29-16,-11 6-43 0,-2-2-53 16,0 2 23-16,-1-1-255 0,-6-8 8 0,-5 0 4 15,-2-2 56-15,-6-1 30 0,-6 1 17 16,0-1 14-16,-5-3 52 0,-6-1 0 16,-4-3 24-16</inkml:trace>
  <inkml:trace contextRef="#ctx0" brushRef="#br0" timeOffset="-190124.13">3519 10280 246 0,'0'-15'210'0,"-3"-13"-23"0,2 19-28 15,0 0-9-15,1 9 1 0,0-8-4 0,0 2-14 16,0 6-32-16,0-9 7 0,0 3-20 16,-11-3-6-16,8 6-16 0,2 1 7 0,-2 2-3 15,1 0 11-15,0 3-11 0,-1-1-1 0,1 3 8 16,-4 8-17-16,4-2 4 0,-2 1 2 15,2 5 7-15,0 1 2 0,0 3 2 0,-1 2-9 16,2 0-2-16,-2 1 12 0,-1 2-18 0,4 1 20 16,0 2-14-16,-3 0 5 0,2 2 10 15,-2-2-20-15,1 2 1 0,0-1 1 0,-1 2-3 16,0 1-19-16,1-1 17 0,-1 2 4 0,0-1-9 16,-1 1-15-16,1-1 7 0,-1 0 5 15,1 1-28-15,1-1 37 0,-5-1-10 0,3 5-15 16,1-3 2-16,0-1-25 0,-1 0 7 15,0 2-5-15,1 1 2 0,0-2-3 0,-1-2 11 16,2 2-4-16,-1-1 0 0,2-2-3 0,0 2-20 16,-1-2 7-16,-1 0 14 0,-1-2-24 0,2 3 4 15,-2-2 12-15,-3-2-2 0,4 1-4 16,2-3 20-16,-3 0-17 0,0 1 7 0,0-3-1 16,1 0 0-16,0 1-19 0,1-1 27 15,-1-1-2-15,-1 5-1 0,0-3-1 0,2-1 12 16,-3 4-2-16,0-3-3 0,1 1 1 0,-1 2-4 15,3-1 0-15,-3-2-10 0,0 1-2 16,1 1 0-16,-1-2 1 0,-1-2-6 0,1 2 12 16,-3-1-5-16,2-2 0 0,-1 0-2 0,1 1 15 15,0 0-3-15,1 1-2 0,-1-1-5 0,2 0-18 16,3 1 11-16,-3 2 12 0,2-1-21 0,-2 2 1 16,-2-1-1-16,5 1 2 0,-4-3 6 15,0 2-15-15,3-2 26 0,-1 1-15 0,1-1 8 16,0 0-14-16,0-3 23 0,0 2-12 15,1-1 15-15,-1 0-3 0,-3 0 0 0,3-2-2 16,0 2 4-16,1-4-15 0,-3 4 17 0,2-1-13 16,0-1 23-16,0 1-28 0,-1 4-4 0,2-4 1 15,0 3 27-15,-1 1-12 0,0 4-12 16,-2-3-2-16,0 4 12 0,1-3-7 0,0-2 2 16,0 2 1-16,0-1 11 0,1-1-25 0,-1-1 7 15,0 0-3-15,0-2 14 0,0 2 2 16,-1-4 6-16,3 1-5 0,0-2-3 0,0 1-5 15,-1 0-1-15,0 0 0 0,0 1 3 16,-2 0 0-16,3 1-9 0,-4 2-10 0,2 1 26 16,-2 4-22-16,0 0 12 0,1 2 1 0,0-4 3 15,-1 2-10-15,2-1 4 0,-2-1-5 0,1 3 9 16,1-2-17-16,-1-3 18 0,2 0-7 16,-1-2-5-16,2-1 1 0,-1 0-10 0,-2 0 11 15,4 1 8-15,-2-3-16 0,0 1 17 16,-1-1-4-16,-1 4-4 0,1 1-3 0,2 1-1 15,-4 1 10-15,0 3-12 0,2-2 9 0,-2 3-12 16,0-4 10-16,-1 3 3 0,3-1 0 16,0 1-20-16,0 0 32 0,1 1-10 0,0-1-7 15,0-5 1-15,-1 0-11 0,3-13 16 16,0 3-13-16,0 3 10 0,0 2-12 0,0 1 2 16,0 0 12-16,0 2-10 0,0 1 1 0,-16 27 8 15,12-22-2-15,1 3-7 0,-2-3 3 16,1 2 9-16,0 1 0 0,-1-3-1 15,3 2-5-15,-1-1 6 0,-1-2-4 0,1-2 2 16,0-2-14-16,0 1 16 0,0 0-2 0,1-4-4 16,-4 1-2-16,4-3 3 0,0 2-3 0,-2 2 0 15,4 2 5-15,-5-2-2 0,3 3 0 16,-4 0 3-16,3 0-10 0,-1 0 7 0,-1 3 2 16,1 1 2-16,0 1-2 0,-1-1-1 0,1-3-5 15,1 1-5-15,0 3 4 0,0 0 6 16,0-5-8-16,1 5 3 0,-1-5 2 0,2-1-8 15,-1-3 6-15,1 1 3 0,-2-2 5 16,0 1-5-16,3-2-10 0,-2-1 13 0,0 6 0 16,-1-3-5-16,1 4-11 0,-1-2 7 0,0 1 0 15,-2 4 10-15,0-3-8 0,1-1 18 16,-1-1-7-16,0 0-7 0,0-1-21 0,0-5 23 16,1 1-5-16,1 2-2 0,1-5-1 15,1-2-4-15,0-2 17 0,1-1-18 0,0 0-18 16,0-1 18-16,0 7-13 0,0 4 19 0,0 1-8 15,0 2 1-15,0 1-10 0,-12 25-6 16,6-18 19-16,3-3-12 0,-2-2 14 0,1 1 3 16,-2 0-11-16,1-2 12 0,-1 3-26 0,2-8 10 15,-1-1-17-15,2-3 12 0,0 0 2 0,1-5 1 16,1 0-12-16,0-7-7 0,1 0 7 16,0 1 3-16,0-2 4 0,-2 0 0 0,2 0 6 15,0 1 4-15,0 1 1 0,-1 1-4 0,0 10 6 16,-2 5 6-16,0 2-3 0,1-1 5 15,-2 0 3-15,4-4-15 0,-1-5 0 0,-1-4 18 16,1-1-6-16,0-3-14 0,1 0 2 0,0-6-30 16,0 0-15-16,0 0 34 0,0 8-9 15,0-8-30-15,0 7 7 0,0-7 14 0,0 6 23 16,0-6-18-16,0 0 31 0,0 0-29 0,0 7-2 16,0-7-15-16,0 0 24 0,0 0 4 15,0 7-23-15,0-7 13 0,0 0-30 0,0 0-10 16,0 7-12-16,0-7-3 0,0 0-10 0,-2 6-27 15,2-8-1-15,0 0-30 0,0-2 14 16,-1 1-115-16,0-2-96 0,1-2-40 0,-1-10 45 16,1 10 32-16,-8-13 25 0,7 6-22 0,0 2-5 15</inkml:trace>
  <inkml:trace contextRef="#ctx0" brushRef="#br0" timeOffset="-182554.78">4110 12193 370 0,'0'0'264'15,"0"0"-42"-15,0-12-21 0,0 12-12 0,0 0-8 16,0 0-24-16,13 0-2 0,-13 0-14 0,0 0-6 15,0-13-5-15,0 13-16 0,19-17 0 16,-19 15-3-16,0 0-6 0,-1-1 5 0,0 0-6 16,-1 1 2-16,1-2-2 0,1 0-19 0,-1 2 21 15,-2-1-8-15,-1 0-22 0,0 1-17 16,-1-1 7-16,2 1-12 0,0 0 11 0,-4 2-28 16,1 0 15-16,0 0-9 0,6 0-21 0,-7 0 24 15,-5 0-10-15,-14 15-24 0,17-9 19 16,-3 6 17-16,2 2-3 0,0 2-5 0,0 0 8 15,2 6-6-15,3-1 3 0,2 2-8 16,2-1-4-16,1-12 1 0,0 6-5 0,19 16-17 16,-11-17-2-16,1-1 16 0,4-4-5 0,4-3 5 15,1-4 14-15,-3-2-9 0,-5-1-20 16,4 0 5-16,21-12-2 0,-15 6-21 16,-4-6-1-16,2 1 28 0,-2-3 10 0,-1 0-23 15,-1-1 10-15,-2 0-5 0,-1-2-13 0,-2 2 10 16,-3-1 2-16,-2-5 6 0,-2 3 0 0,0 4-15 15,-2 7 0-15,0-3 0 0,0 2-6 16,0-3 0-16,-17-13-25 0,7 14 3 0,0 2 18 16,2 1 0-16,-2 3-18 0,-4-2 10 15,0 5-22-15,3 1-29 0,11 0-25 0,-16 0-22 16,-1 0-51-16,-17 9-28 0,22-4 16 0,3-2-215 16,3 1-65-16,3 0 50 0,1-1 35 15,3 1 22-15,0-1 22 0,3-1 10 0,8 6 9 16,9-2 38-16</inkml:trace>
  <inkml:trace contextRef="#ctx0" brushRef="#br0" timeOffset="-181891.02">5290 12198 752 0,'-4'-4'304'0,"1"0"-50"0,-1 0-10 15,0 0 24-15,1-1-32 0,-1 1-42 0,1 1 2 16,1 0-8-16,-1-1-12 0,0 1-17 0,1 3-49 15,-2-2 6-15,1 2-4 0,1 2-1 0,-2 0-16 16,-4 11-5-16,0-1-21 0,1 4 10 0,1 3-8 16,1 1 20-16,1 2-2 0,4 0 13 15,0-10-23-15,0 5 5 0,16 22-10 0,-8-17 3 16,4-5-12-16,1 0 6 0,2-2-19 0,0-1 9 16,5-6-11-16,-1-2-13 0,4-4 10 0,-3-2-9 15,-10 0-10-15,6 0 7 0,21-11-1 16,-21 4-12-16,2-1 3 0,-3-5-7 0,0-3 4 15,-3 1-2-15,1-4-5 0,-3 0 0 16,-2-1-11-16,-1 1 5 0,-3-2-5 0,0 3-2 16,-4 4-3-16,0 5 4 0,0-2-11 0,0-1 7 15,-17-10 5-15,9 13-8 0,-4 1 6 0,-2 2-19 16,0 0 7-16,-2 3 6 0,0 1-4 16,-4 1-33-16,13 1 14 0,-7 0 4 0,-1 0-68 15,-2 0-37-15,4 0-38 0,-11 10-60 16,18-7 21-16,-2 0-243 0,4-1-34 0,2-1 58 15,3 1 15-15,1 0 39 0,2 0 16 16,0 1 20-16,1-2 17 0,16 5 42 0,4 3-13 16</inkml:trace>
  <inkml:trace contextRef="#ctx0" brushRef="#br0" timeOffset="-181277.89">6642 12223 489 0,'2'-7'346'0,"-1"-1"-55"0,0 1-14 16,-2 0 0-16,0 2-42 0,-1-2-21 16,0 2 14-16,2 5-37 0,-5-9-22 0,-3-1-19 15,0 2-14-15,1 2-16 0,0 5-14 0,-3-1 33 16,2 0-22-16,8 2 6 0,-11 0-5 15,-17 12-20-15,11-1 3 0,2 2 10 0,0 2 1 16,2 4 9-16,1 1-17 0,3 3-15 0,2 3-1 16,3-2-1-16,2 0-6 0,1 0-11 15,1-14-14-15,10 22 2 0,-2-12-8 0,5-6-1 16,0-2-12-16,5-4 4 0,1-4-2 16,3-1-9-16,-10-3-6 0,7 0 2 0,24-12-17 15,-18 5 7-15,-1-4-21 0,0-1 14 0,-2-2-12 16,-4-3 12-16,1 1-6 0,-3-1-6 15,-1 0 12-15,-3-3-15 0,-3 3 5 0,0-5-11 16,-6 6 15-16,0-2-2 0,-3 4-7 0,0 14-3 16,0-14 10-16,-18-9-1 0,7 12-10 0,-2 1 9 15,-3 3-11-15,-4 0 10 0,1 3-17 16,0 0-30-16,-5 2 11 0,2 2-9 0,11 0 4 16,-4 0-84-16,-3 0-14 0,1 0-66 0,0 0-57 15,5 0 23-15,-11 10-252 0,19-9 44 16,2 1 18-16,4-1 40 0,-1-1 29 0,0 3 26 15,3-3 31-15,3 2 19 0,16 3 31 0,3 0-58 16</inkml:trace>
  <inkml:trace contextRef="#ctx0" brushRef="#br0" timeOffset="-180678.99">7830 12262 539 0,'2'-2'301'16,"-2"-1"-16"-16,0-2-32 0,-2 3-1 15,0-2-19-15,1 1 10 0,-2 0-24 0,1-1-27 16,-1 1 44-16,-2 0-36 0,1 1-9 16,-1 0-32-16,0 0 15 0,0 0-32 0,-1 1-6 15,-2 2-16-15,8-1-6 0,-13 0-13 0,-19 14 2 16,14 0 4-16,2 2-1 0,-3 3-7 0,5 0 12 15,0 0-16-15,2 3 3 0,1 1-23 16,2 1-4-16,3 1-6 0,1 1-3 0,3-3-12 16,2-13-1-16,0 4-10 0,11 17 5 0,-3-19 2 15,4 0-9-15,1-6-9 0,2 0 6 16,-1-5-20-16,-5-1-8 0,7 0-7 0,22-11 7 16,-18 0-9-16,3 1-18 0,-3-1 5 0,0-4 6 15,-1-1-7-15,-2-3-14 0,-1 0 22 0,-4-2-9 16,1-2 2-16,-3 0 0 0,-1 2 2 15,-4-1 11-15,-1-2-7 0,-3 5 7 16,-1 12-6-16,0-4 8 0,-11-14-16 0,3 11 10 16,-5 4-14-16,0 2-8 0,-4-2-2 0,-1 7-29 15,-2 1 6-15,13 2-55 0,-2 0-48 16,-3 0-41-16,2 0-66 0,1 0 25 0,-7 10-236 16,11-7-2-16,2-1 50 0,1 2 28 15,0-1 8-15,1 1 50 0,3 2 24 0,5 5 57 16,9 2-46-16</inkml:trace>
  <inkml:trace contextRef="#ctx0" brushRef="#br0" timeOffset="-180188.93">8750 12419 658 0,'2'-5'343'0,"-2"1"-16"0,0-1-10 0,1 0-21 16,0 2-44-16,-1-2-30 0,-1 0 33 0,-1 1-41 15,0 1-46-15,0 0 15 0,-2 1-10 0,-1 2-11 16,-1 0 23-16,-9 5-23 0,-1 7 12 15,1 3-10-15,0 4 8 0,1 3-7 0,2 0-9 16,1 2-17-16,4 0-8 0,1 5-13 16,2-2-23-16,3-1-10 0,1-17 1 15,0 7-7-15,17 17-15 0,-2-18 3 0,-2-5-22 16,5-3 15-16,3-4-14 0,1-3-12 0,-10 0-8 16,27-10 3-16,-16-2-8 0,2-1-20 0,-1-3 1 15,-2-1 14-15,-1-3-9 0,-3 1-2 0,-1-3-6 16,-2-2 11-16,-2 0-7 0,-2-3 0 15,-2 3-12-15,-3-4 13 0,-5 3-2 16,-1 13-7-16,0-3-21 0,-20-19-8 0,5 20 5 16,-6 3-24-16,-2 2-39 0,2 4 2 0,-4 5 7 15,-7 0-163-15,17 0-67 0,-8 0 28 0,-22 13-263 16,24-4 54-16,0-1 27 0,3 1 38 16,4-2 26-16,5-2 32 0,5 0 15 0,0 2 38 15,3-3 27-15,1 0 11 0,0-4 2 16</inkml:trace>
  <inkml:trace contextRef="#ctx0" brushRef="#br0" timeOffset="-170493.56">3944 13029 283 0,'0'-15'268'0,"0"15"-36"16,0 0-43-16,-22-28-13 0,20 22-10 15,1 1-8-15,-1-1-21 0,0 1 4 0,0-1 2 16,1 2-9-16,-1-1-17 0,0 1-4 15,0-1-10-15,0 2-18 0,1 0 18 0,0-1-33 16,-2 2 17-16,0-1-16 0,-1 1-7 16,0 1-10-16,-1 0-1 0,-1 1 0 0,6 0 17 15,0 0-3-15,-29 10-11 0,14-1 10 0,1 2-5 16,0 1-11-16,5 2 7 0,0 0 6 0,-3 4-8 16,0-1 15-16,2 3-13 0,-1-1 23 15,2 3-15-15,2-2 2 0,-1 1-10 0,-1-2-5 16,2 1-6-16,0 1-4 0,2-4 11 15,0 3-7-15,3-4-3 0,-1 1 21 0,3-2-20 16,0-8-5-16,0 0 8 0,0 6-16 0,15 13 2 16,-6-14 7-16,-3-4-11 0,6 1-12 0,0-1-6 15,4-3 22-15,-4-2-3 0,1-2-5 16,0-1-1-16,-5 0 8 0,5 0-15 16,17-14 4-16,-15 7-3 0,-1-1 0 0,0-1-9 15,-2-1 11-15,-1-2-10 0,2 0-9 0,-5-1 13 16,2-1 0-16,-2-1 0 0,0-1-10 0,-3-1 3 15,2-3 9-15,-2 3-3 0,0 0-8 0,-2-3 9 16,0 2-6-16,-2-1 5 0,1-1-11 16,-2-1-7-16,0 10 8 0,0-3-9 0,0-3 13 15,0 0-7-15,0 0-2 0,-13-14 1 16,10 19 5-16,-1 2-4 0,-1 3 4 0,1 0-9 16,-6-1 4-16,3 1 6 0,-2 4-27 0,3 0-23 15,-2 2 15-15,0 1 5 0,0 0-57 0,8 0 7 16,-11 0-47-16,-16 14-11 0,12-6-24 15,1 1-34-15,2 1-46 0,-2-1 23 0,6 4-243 16,0 0 37-16,4 0 9 0,2-3 27 16,1-1 44-16,-5 8 11 0,5-3 28 0,-1 7 11 15,1 2 3-15</inkml:trace>
  <inkml:trace contextRef="#ctx0" brushRef="#br0" timeOffset="-169716.26">3591 14200 486 0,'2'-6'248'0,"-1"-1"-18"0,4-8-22 16,-4 6-4-16,1-3-21 0,-1 6-12 0,-1 6 3 16,0-8-12-16,0 2 0 0,0 6-9 15,0-9-9-15,0 9-23 0,0-8-3 0,0 8-8 16,0-9-22-16,0 9-7 0,-13-11 11 0,9 10-15 15,0-1-6-15,0 2-20 0,-1 0 10 16,-3 2 9-16,2 1-7 0,0-3 13 0,-13 12-10 16,7-3-2-16,2 2-12 0,-1 0-5 0,3 4 38 15,-1-1-14-15,2 3-7 0,0 0-6 0,0 0 0 16,6 0 0-16,-5 1-7 0,6-12-17 16,0 6 18-16,0 3 12 0,11 14-12 0,-5-15-14 15,3 0 4-15,1-3-11 0,-2-4 19 16,6 0-18-16,-3-2 7 0,1-4 6 0,-12-1-21 15,14 0 11-15,0 0-14 0,19-13-3 0,-18 3 11 16,1-3 1-16,-2 0-18 0,2 0 16 16,-3-3-18-16,0-1 12 0,-2-1-9 0,-2-1-13 15,-1 1 14-15,-1-2-4 0,-2 2 2 0,-1-3-5 16,-2-1-9-16,-2 12-13 0,0-4 23 16,0-1-8-16,0-2 1 0,-16-12-26 0,11 17 16 15,1 3 12-15,-2 3-9 0,1 0-9 16,0 1-14-16,-3 2 10 0,2 1-18 0,-1 1 1 15,7 1 2-15,0 0-48 0,-18 0-9 0,-14 12-37 16,19-4-3-16,-1 1-26 0,4 2-25 0,-2 1-26 16,4 4 17-16,-2-3-206 0,4 3-52 15,-1-1 40-15,1 0 35 0,2-3 31 0,0-3 5 16,-1 5 21-16,0 1 41 0,3 2-23 16</inkml:trace>
  <inkml:trace contextRef="#ctx0" brushRef="#br0" timeOffset="-169001.2">3515 14836 467 0,'0'-2'283'0,"-1"1"-16"15,0 0-26-15,1-2-32 0,-1 3-23 16,0-3 12-16,-1 3-7 0,0 0-26 0,-1-1-9 15,1 0-27-15,-1 1 20 0,0 0-28 0,-1 1-4 16,0 1-4-16,-1 3 3 0,-9 7-36 0,3 5 18 16,2 1-4-16,-2 2-9 0,1 1-10 15,0 4-7-15,1 2 35 0,3-1-2 0,1 1-4 16,3 0-6-16,1 1-20 0,1-16 0 16,0 5-21-16,11 24 0 0,-3-21 9 0,3-3-3 15,-1-4-11-15,3-3 1 0,-1-4-12 0,1-3 6 16,-2-1-2-16,-11-2 10 0,13 0-13 15,16-16-6-15,-13 3-5 0,-2 1 14 0,-4-1-10 16,2-1-1-16,-1-5-18 0,0 1 13 16,-2-3-11-16,-2-3 1 0,-2 0-2 0,-1 2-8 15,0-3 7-15,-3 1-32 0,-1 2 1 0,0 12 12 16,0-1-6-16,0-4 8 0,-12-11 2 16,6 15-7-16,1 3 3 0,-1 5-45 0,-2 1 30 15,1 1-46-15,0 1 12 0,-2 0-27 0,-15 14-14 16,9-7-36-16,1 0-23 0,0 2-7 15,1 3-48-15,2 2 19 0,-2-3-222 0,5-2-14 16,-1 6 18-16,2-1 42 0,1-6 20 0,3 8 25 16,-1-2 16-16,-1 2-11 0</inkml:trace>
  <inkml:trace contextRef="#ctx0" brushRef="#br0" timeOffset="-168342.93">3495 16102 931 0,'-4'-1'280'0,"1"0"-13"15,1 2-13-15,-2 2-38 0,1-1 1 0,-2 1-6 16,-4 11-29-16,2 1-26 0,-1 4-7 16,0 1-15-16,5 6-17 0,-2-1 22 0,2 3-16 15,2 2 16-15,1-1 7 0,0-14-13 16,0 7-36-16,14 26 14 0,-4-26-8 0,2-4-16 15,1-2-8-15,1-4-4 0,3-1 4 0,-2-4-14 16,1-6-1-16,-7-1-20 0,4 0 5 0,17-19-4 16,-13 6-3-16,0-3 3 0,0-3-23 15,-2 1-1-15,-2-4 20 0,-3 0-16 0,0-4-2 16,-2 2 13-16,-3-1-14 0,-2-2-8 16,-2 1-7-16,-1 12 12 0,0-4 7 0,0-3-9 15,-10-20 1-15,4 20-11 0,-3 3-7 16,1 4 2-16,-3 4 0 0,0 4-18 0,1 5-19 15,-1 0-3-15,11 1 5 0,-13 0-73 0,-18 13 2 16,15-6-16-16,-1-1-17 0,3 0-31 16,-2 1-25-16,4-1-44 0,2-3 21 0,3 3-249 15,3-1 19-15,1 1 39 0,-1-3 21 0,1 0 46 16,1 0 7-16,0-1-6 0,0 1 53 0,2-2-28 16</inkml:trace>
  <inkml:trace contextRef="#ctx0" brushRef="#br0" timeOffset="-164276.95">5172 13155 323 0,'0'0'268'15,"0"0"-25"-15,0-13-41 0,0 13-20 0,-14-23-3 16,14 20-10-16,1-1-7 0,-3-1 2 0,3 2-12 16,0-2-4-16,-1 3-13 0,0-2-3 15,0 4-17-15,0 0-13 0,0 0-14 0,1-2-6 16,-1 5 15-16,0 3 8 0,-1 10 13 15,0 5-11-15,1-11-10 0,0 8-10 0,-10 25 20 16,5-17-11-16,2 0-10 0,0-1-2 0,0 1-12 16,0-1-6-16,-1-3-8 0,2 1-10 15,0-2 5-15,0-2 6 0,1-3-3 0,0-2-4 16,0 2-6-16,0-6-5 0,1-10-66 0,0 7 3 16,0 0-30-16,0-7-25 0,0 7-41 0,0-7-41 15,0 0-41-15,4 7 18 0,-1-10-279 16,1-1 15-16,1 0 48 0,5-2 27 0,3-6 4 15,-3 0 62-15,2 1-8 0,1-2-4 16</inkml:trace>
  <inkml:trace contextRef="#ctx0" brushRef="#br0" timeOffset="-163511.41">6606 13241 602 0,'-3'0'278'16,"-4"0"-8"-16,2-1-26 0,1 1-17 0,-1-1 3 16,-1 1-30-16,0-2-1 0,2 1-6 0,1-3-18 15,-6-5-21-15,1 5 14 0,2-3-40 16,2 0-5-16,2 3-19 0,0-1 15 0,2-2-33 16,0 7-32-16,0-10 10 0,18-10 19 0,-9 11-51 15,1-1 10-15,1 3 18 0,2 3-18 0,-1 1 3 16,-1 2-36-16,-4 1 1 0,16 15 42 15,-10-2-26-15,0 4 7 0,0 4-20 0,-3 6-1 16,-5 1-2-16,0-1-1 0,-4 0 0 16,3-1 26-16,-3-1-4 0,-1-12-3 0,0 5-4 15,0 1 26-15,-11 20 4 0,3-20-4 16,0-3 1-16,-4 0-2 0,-1 1-26 0,0-4 4 0,-3-5 10 16,4-5-9-16,1-1-2 0,1 1-3 15,10-3 1-15,-8 0-6 0,1 0-82 16,7 0 16-16,-8 0-5 0,-3-12-14 0,7 8 24 15,2 0 4-15,0 0-7 0,1 2-5 0,-1-1 18 16,2 2 15-16,2-1-19 0,-1 0 26 16,1 2-17-16,1-1 21 0,0 2 7 0,2-1 1 15,1 0 19-15,0 2-39 0,11 5 30 0,0-3-22 16,-1 0 31-16,2 1-30 0,1-1 33 16,-3 1-20-16,1 0 20 0,-2-1-15 0,2-1-23 15,-3-2-25-15,-2 0-21 0,3 2-39 0,-8-3-47 16,6 0 12-16,-2 0-241 0,4 0-84 0,-1 0 54 15,3 0 19-15,-2 0 23 0,3 0 46 16,0 0 2-16,4 0 36 0,29 5-5 0</inkml:trace>
  <inkml:trace contextRef="#ctx0" brushRef="#br0" timeOffset="-162828.09">7623 13319 685 0,'-7'-5'285'0,"1"0"-33"16,1 1-21-16,-2-1-13 0,4 2-8 0,-6-9-12 15,5 2-16-15,1 3-13 0,3 0-9 16,0 7-25-16,0 0-10 0,0-8-12 0,21-9-5 16,-8 10-18-16,-3 3-20 0,3 4 11 0,-13 0-17 15,14 0-2-15,21 12-10 0,-14-2 11 16,-3 4-2-16,-4 3-20 0,1 0 11 0,0 0-13 15,-6 1 1-15,1 0 7 0,-4-1 0 16,-4 1-16-16,-1 0 17 0,-1-8-7 0,0 0-3 16,0 2-7-16,-12 14-4 0,3-14 35 15,2-4-9-15,-7 2-2 0,1-3-14 0,1 1 6 16,-2-1-9-16,4-3-2 0,-1-2-10 0,5-1-10 16,-1-1 13-16,3 1 1 0,-1 0-1 0,2-1-3 15,1 1-3-15,-2 0-12 0,3-1 8 16,0 0-8-16,1 0-6 0,1 0 3 15,1 0-10-15,2 0 20 0,-1 0-15 0,1 0 3 16,0 3-4-16,2-2 1 0,0 2-5 0,1 0 3 16,6 4-2-16,0 0 5 0,0-2 10 0,-3 6 1 15,0 0-7-15,-3 3 7 0,-1-1 17 0,-4-4-23 16,-1 0-10-16,-1-1 23 0,0-8-15 16,0 11 31-16,-13 12-14 0,2-8 13 0,0-3-12 15,-3-4 22-15,-1 1-17 0,-3-2-8 16,1 0 4-16,-3 1 2 0,2-4 5 0,-5-2-13 15,2 0-15-15,-1-1-11 0,12-1-35 0,-5 0 3 16,0 0-40-16,-16-13-9 0,16 5-39 16,3-2-23-16,2 0-28 0,1-2-18 0,5 2-24 15,3-1 19-15,1 11-170 0,0-13-63 0,13-13 33 16,-7 12 17-16,1 2 8 0,9-1 35 0,1-1 33 16,5 2 1-16,3 1-18 0</inkml:trace>
  <inkml:trace contextRef="#ctx0" brushRef="#br0" timeOffset="-162255.21">8647 13450 360 0,'2'-3'356'16,"-2"1"-54"-16,-1 2-11 0,1 2 7 15,-1 1-12-15,-3 13-34 0,0-1 39 0,-3 7-18 16,1 3-42-16,0 3-3 0,0 0-21 0,-3 0-13 16,3 1-19-16,-2-4-26 0,1 0-8 15,-2 0-14-15,-1 0-20 0,-1-2-18 0,-1-1 4 16,1-5-17-16,1-1 2 0,-2-1-9 0,1-6-24 16,2-3 3-16,2-4-7 0,1-2-19 15,6 0-12-15,0 0-8 0,-9-10-2 0,9 5-10 16,0-2 9-16,0 0-13 0,6-7 10 0,-1 4-7 15,4-3-19-15,0 4 24 0,1-2-7 16,4 1-12-16,-4 5 33 0,1 2 7 0,0 3-7 16,-2 0 10-16,12 0 1 0,-10 0-7 0,6 0 8 15,22 15-16-15,-14-8 11 0,-3-2 10 16,0-2-12-16,0 1-1 0,-2-4 6 0,0 3-16 16,-5-1-6-16,3-1 0 0,-10-1-55 0,3 0-22 15,1 0-22-15,2 0-16 0,-5 0-24 0,-1 0-5 16,-8 0-40-16,8 0-23 0,-8 0 16 15,8 0-103-15,-8 0-42 0,0 0-34 0,0 0-22 16,0 0 29-16,10-13 39 0,-11 11 42 0,1 1 72 16,-2 0 156-16,1-1 3 0</inkml:trace>
  <inkml:trace contextRef="#ctx0" brushRef="#br0" timeOffset="-162086.76">8894 13762 1247 0,'-1'-5'180'0,"-1"1"15"0,0-2-8 16,1 1 18-16,-1-2-1 0,1 2 6 16,-1 0-23-16,0 1 44 0,1-1-6 0,-2 2-22 15,1 1 3-15,0 2-3 0,-2 3 3 0,0-1-6 16,-5 15-5-16,-1 4-24 0,1 6-10 0,2 3-16 15,0 1-30-15,-2 1-27 0,4 0-36 16,-2 0-57-16,1 0 2 0,0-1-111 0,0-2-47 16,1 0-49-16,-1-2-36 0,3-5 24 15,-1-1-267-15,2-9-7 0,0-2 67 16,1-5 15-16,-1-2 41 0,-1-1 15 0,3-2 38 16,0 0 15-16,0 0 41 0</inkml:trace>
  <inkml:trace contextRef="#ctx0" brushRef="#br0" timeOffset="-154245.93">4966 14105 691 0,'0'0'221'0,"0"0"4"0,0 0-34 16,0 0 3-16,0-12-16 0,0 12-9 0,0 0-10 0,0 0-13 15,0 0-10-15,0 0-7 0,0 0-12 16,0 0-6-16,0 0-4 0,0 0-23 0,0 0 1 16,0 0-21-16,0 0 13 0,-26-12-17 0,22 12-2 15,0 0 2-15,1 0-1 0,0 0 10 16,-1 0-5-16,0-2-15 0,-1 2 11 0,3 0-28 16,2 0-3-16,0 0 4 0,-12-8 7 15,9 4-7-15,0 1 2 0,2-2-15 0,-1 0 12 16,2-2-3-16,2 3 0 0,-1-2-13 15,13-3 6-15,-6-3-12 0,4 4 28 0,3 1-38 16,-3 4 18-16,2 2 1 0,-2 1-25 0,-3 0 19 16,20 15 24-16,-12-4-22 0,-5 3 3 15,4 1 8-15,-3 2 3 0,-3 2 0 0,-1-2-6 16,0 0 18-16,-2 3-5 0,-5-1-4 0,-2-4 15 16,0-6 14-16,0 6-20 0,-12 17 17 0,4-14-16 15,-4-2 1-15,0 2-17 0,-5 0 14 16,0 0-11-16,-2-3 2 0,0 0-17 0,0-1 15 15,-5 1-11-15,2-1 0 0,1 1-1 16,-1-4-32-16,0 2 15 0,2-4-11 0,-1-4 21 16,2 3-15-16,2-4-25 0,4-2 36 0,2-1-33 15,11-1 21-15,-7 0-13 0,7 0 11 0,-9 0-1 16,1-12-7-16,8 6 2 0,1 0-13 16,1 1 2-16,0-2 4 0,11-4-14 0,-3 2 6 15,-3 1 16-15,3 4 6 0,-1 2-1 16,0 2 12-16,0 0 12 0,14 12 4 0,-3-3-1 15,0 4 7-15,-1-2-9 0,2 2-9 0,-1-3 5 16,-2 2 8-16,0 0-20 0,-2-3-2 16,0-1 20-16,-1-1 1 0,-2-2-3 0,-2 0 3 15,1-1-3-15,-4-1 15 0,-1-2-15 0,0-1-6 16,-7 0-16-16,0 0 20 0,9 0-6 16,-9 0-6-16,8 0-12 0,4-13-1 0,-1 3-8 15,-4 1 2-15,-2 1-17 0,-1 2-52 16,-1-1-9-16,0 1-14 0,-2 1-19 0,0-2-30 15,0 2-37-15,2-1 18 0,-1 0-185 0,0 3-83 16,0-1 5-16,0-1 30 0,4-9 36 16,0 5 30-16,0 1 24 0,1 3 42 0,6-5-43 15</inkml:trace>
  <inkml:trace contextRef="#ctx0" brushRef="#br0" timeOffset="-153127.96">6207 14282 613 0,'0'0'200'0,"0"0"9"16,0 0-22-16,0-14-24 0,14 14-7 15,-14 0 2-15,15-24-24 0,-16 21 6 0,2 0-13 16,-1 1-24-16,1-1 2 0,-1 0-5 16,0 2-2-16,2-2-9 0,-4 2-2 0,2 0-21 15,0 1-1-15,0 1-4 0,-1 0 21 0,-1 2 2 16,0 2 7-16,1 1 24 0,-5 9-20 15,1 5 14-15,1-4-12 0,-1 4 16 0,1 2-5 16,-1-1-3-16,1 4-19 0,-1-4-2 0,0-1-15 16,0 1 8-16,-2-1-15 0,1-1-6 15,-1-4 7-15,-1 2-18 0,-1-3 11 0,1 1-12 16,0-1-4-16,1-1-13 0,-2-2-1 0,3-3 0 16,1-3-2-16,1-1 10 0,0-1-8 0,1-1 9 15,1-1-21-15,0 1 12 0,2-2-8 0,0 0-6 16,0 0-1-16,0 0 11 0,-3-12-16 15,6 9 3-15,-1-2-8 0,2 2 12 0,7-6-11 16,2 2-11-16,-2 0 12 0,3 2-9 16,0 2 19-16,-3 1-25 0,1 0 17 0,-3 2 11 15,5 0-18-15,2 0 7 0,2 0-8 0,19 12 15 16,-24-11-20-16,6 2 14 0,-3 2 0 16,0-2-14-16,-4 2 15 0,-1-5-24 0,-3 1-16 15,-1 0 3-15,-3 1-44 0,2-2-17 0,-3 0-27 16,1 1-31-16,-4-1-40 0,0 0-54 15,0 0 22-15,0 0-238 0,0 0 0 0,0 0 63 16,7-12 2-16,-7 9 14 0,-2 0 33 16,2-1 29-16,-1 1 6 0,1-1-12 0</inkml:trace>
  <inkml:trace contextRef="#ctx0" brushRef="#br0" timeOffset="-152886.82">6368 14401 231 0,'-2'-8'414'0,"-1"3"-53"0,2-1-30 15,-2 3-27-15,2-1 3 0,-1 1-41 0,1 1-37 16,-1 1-28-16,0 3 3 0,0 3 8 0,0-1 2 16,-4 16-3-16,0 2-17 0,-1 2-5 0,3 3-6 15,0 2-26-15,-1-2-20 0,1 3-6 0,1 0-23 16,-2 1 1-16,0-3-16 0,1 1-20 16,0 2-14-16,0 0-30 0,1-4-26 15,0-3-35-15,3-14 2 0,0 5-88 0,0-4-35 16,0 0-45-16,0-3-62 0,-10 5 21 0,10-10-253 15,-4-3 35-15,4 0 34 0,-2 0 29 16,2-3 1-16,0 0 60 0,0-1 7 0,2-2 8 16,-2 1 25-16</inkml:trace>
  <inkml:trace contextRef="#ctx0" brushRef="#br0" timeOffset="-151580.83">7304 14488 653 0,'0'0'236'0,"0"-12"-3"16,0 12-34-16,0 0-17 0,0 0-9 16,0 0-16-16,0 0-9 0,0 0-13 0,0 0 3 15,0 0-11-15,0 0-8 0,0 0 17 16,0 0-29-16,0 0-1 0,0 0 1 0,0 0 1 15,0 0 13-15,0 0-25 0,0 0 9 0,0 0-1 16,0 0-9-16,0 0-12 0,0 0-9 0,0 0-6 16,0 0-8-16,0 0-6 0,0 0 22 15,0 0-8-15,0 0-25 0,0 0 24 0,0 0-1 16,0 0-37-16,0 0 15 0,0 0 16 16,0 0-17-16,0 0-2 0,0 0-2 0,0 0-5 15,0 0 1-15,0 0-6 0,0 0-3 0,0 0 10 16,0 0-9-16,0 0 9 0,0 0-6 15,0 0 7-15,0 0-20 0,0 0 10 0,0 0 1 16,0 0-8-16,0 0 4 0,0 0 1 0,0 0-8 16,0 0-5-16,0 0 6 0,0 0 14 0,0 0-4 15,0 0 0-15,0 0 5 0,0 0 0 16,0 0 2-16,0 0 0 0,0 0-2 0,0 0-8 16,0 0 4-16,0 0 6 0,0 0-6 15,0 0 2-15,0 0-8 0,0 0-2 0,0 0 7 16,0 0-5-16,0 0-1 0,0 0-1 0,0 0 0 15,0 0-10-15,0 0 14 0,0 0-4 0,0-13 2 16,0 13-3-16,0 0 1 0,0 0-15 16,0 0 14-16,0 0-5 0,0 0 3 15,0 0-8-15,0 0 6 0,0 0-6 0,0 0-1 16,0 0 8-16,0 0-8 0,0 0 3 0,0 0-12 16,0 0 6-16,0 0-9 0,0 0 8 15,0 0 4-15,0 0-7 0,0 0 0 0,0 0 1 16,0 0 3-16,0 0-5 0,-2 7 13 0,2 14 1 15,0-10 14-15,0 9 0 0,0 3 8 16,-12 32 2-16,10-26-14 0,-1 0 2 0,-1 1-9 16,0 0-6-16,1 2 1 0,-2-3 1 0,1 0 14 15,1-1-16-15,-1-3 7 0,1-2-8 16,0-3-6-16,-1-2 4 0,4-12 6 16,0 3-9-16,0 1 17 0,0-2-6 0,0-1-21 15,0 0 9-15,0-7 12 0,0 7-1 0,0-7-13 16,0 8-8-16,0-8 5 0,0 7-33 15,0-7-17-15,0 0-16 0,-10 7-26 0,10-9-14 16,0-1-33-16,1 3 12 0,-1-2-61 16,0-2-29-16,0 1-17 0,2-1-44 0,-1 0 24 15,0 1-136-15,2-3-117 0,-2 1 42 0,1 0 32 16,4-10 17-16,-1 6 40 0,-1-1 2 16,0 3 51-16,4-5-12 0,0 0 64 0</inkml:trace>
  <inkml:trace contextRef="#ctx0" brushRef="#br0" timeOffset="-150449.78">8408 14761 585 0,'-18'0'277'0,"18"0"-23"15,-31-27-31-15,25 24 6 0,2-1-16 0,0 2-8 16,0-3-27-16,1 3 5 0,0-2 3 16,0-1-12-16,2 1-2 0,-1 0-19 0,1-1-17 15,1 5-34-15,0 0-2 0,13-19-1 0,-4 10-12 16,3 3-7-16,3 1-9 0,-2 3 19 16,0 2-9-16,-5 0-23 0,14 12-7 0,-5-3 29 15,0 5-22-15,-3 0 9 0,0 2-1 16,-3 1-12-16,1 0 8 0,-4 3-23 0,-4-1-5 15,1-4-3-15,-2 1 23 0,-1-5-18 0,-2 0 22 16,0-11-6-16,0 8 2 0,0 0-4 0,-12 13-13 16,2-10-1-16,2-4 6 0,-5 1-2 15,-1 1-16-15,0-4 9 0,0 1-6 0,-1-2-10 16,3 0 12-16,-5 0-14 0,5-2 2 16,-1 0-4-16,5 0-13 0,1-1 5 0,2 1 16 15,-1-2-20-15,2 0 13 0,1 0-7 0,0 1-3 16,3 1-10-16,0-2 13 0,0 0-8 0,0 0-10 15,15 0 17-15,-9 0 1 0,2 0-4 16,14 3 3-16,0-1-2 0,-1 2 3 0,0 1-12 16,-3 3 15-16,2 2-12 0,-3 1 9 15,-2 2-10-15,-1 3 10 0,-4 3-1 0,-3-1 20 16,-2 0-2-16,-3 0 7 0,-2-9 15 16,0 4 18-16,-12 18 4 0,4-15-1 0,-5-6 15 15,-5 5-19-15,0 1 7 0,-3-5-14 0,-2-2 12 16,-7-1-27-16,3-2-6 0,0-1-1 15,-2-2-5-15,-1-3-15 0,16 0-11 16,-7 0-35-16,-26-10-36 0,21 3-23 0,6-3 10 16,1-4-135-16,4 2-52 0,5-5-71 0,3-4 30 15,7 12-239-15,0-8 40 0,0-1 44 16,14-20 24-16,-2 19 55 0,-2 1 17 0,3-2 32 16,2 5 34-16,-1 3-21 0,3-2 47 15,1 2-12-15</inkml:trace>
  <inkml:trace contextRef="#ctx0" brushRef="#br0" timeOffset="-148922.12">14385 12472 274 0,'0'0'169'0,"0"0"-28"0,0 0-25 0,0 0 18 15,0 0-48-15,0 0 12 0,0 0-43 0,0 0-6 16,0 0-139-16,0 0-222 0,0 0-4 15</inkml:trace>
  <inkml:trace contextRef="#ctx0" brushRef="#br0" timeOffset="-141928.93">4625 15015 462 0,'0'0'233'0,"0"0"-9"16,0 0-21-16,0 0-13 0,0 0-26 0,0 0 19 16,0 0-23-16,0 0 0 0,0 0-6 15,-15-22-18-15,13 22 5 0,1-2-20 0,-2 2 1 16,0-3-24-16,0 2 7 0,-1 0-1 16,1-1-21-16,-1 1-3 0,1 0-8 0,1-1 3 15,-1 1 8-15,1-2-9 0,-1 3-11 0,2-1-9 16,-1-1 18-16,-1 1 4 0,1-1-7 15,2 1-5-15,-2-1-7 0,1 0-7 16,2-1-11-16,0 0-19 0,2 1 17 0,2-3 2 16,-1 3-20-16,8-8-2 0,3 0-2 0,2 5 19 15,2 0-24-15,-2 3 1 0,-7 2-4 16,4 0 5-16,21 10-2 0,-17 0-12 0,3 2 15 16,-6 3 11-16,2 2-5 0,-2-1-8 0,-5 4 6 15,-3-1-7-15,-2-2-3 0,1 3 0 16,-2-1-1-16,-4-4 9 0,0-7-1 0,0 5-1 15,-12 16-10-15,7-12-3 0,-5-4 1 0,3 0 36 16,-2-1 0-16,-3 0-13 0,2-1-1 0,-2-3-12 16,0-2 1-16,2 1-1 0,2-6-1 15,-1 2-4-15,1 1 5 0,2-3-1 0,1 0-4 16,1-1 4-16,4 0-2 0,0 0-1 16,0 0 0-16,0 0 13 0,0 0-5 0,-12-5-6 15,14 2-10-15,0 3 0 0,4-1 0 0,0 0-4 16,0 2 7-16,1-1-16 0,10 4 1 15,-1 6 19-15,1-3 11 0,-4 1-25 0,1 4 13 16,-1 1 4-16,-1 0-2 0,-3 2 7 0,2-1-5 16,-6 3 3-16,-3-5 27 0,1 0-10 15,0 2 5-15,-3-6-3 0,0 0 5 0,0 0 8 16,0 0-6-16,0 0 7 0,-19 11-12 0,10-8-8 16,-4 0 4-16,0-4-6 0,-2 0-8 0,-1-2 14 15,-1-1-10-15,0-1-1 0,-2 1-12 16,9-4 3-16,-5 0-1 0,-18-10 7 0,15 5-9 15,-1-2-12-15,2-1-2 0,-1-3-16 16,3-2 0-16,3 1-29 0,3-2 20 0,-1 0-23 16,4 4 6-16,4 1-15 0,-1 0-23 0,1 2 7 15,0 2-30-15,1-1-15 0,-1 1-9 0,1 1-17 16,1 2-34-16,0 2-9 0,0 0-21 16,0 0 19-16,0 0-229 0,0 0-16 0,0 0 30 15,11-10 25-15,-8 11 48 0,-2 0 1 16,2 0 9-16,1 0 26 0</inkml:trace>
  <inkml:trace contextRef="#ctx0" brushRef="#br0" timeOffset="-140365.98">6115 15429 446 0,'0'0'266'0,"0"-13"-27"15,0 13-24-15,0 0-4 0,0 0-16 0,0 0 0 16,0 0-18-16,0 0-12 0,0 0-8 0,0 0 10 15,0 0-26-15,0 0-12 0,0 0-2 16,0 0 10-16,0 0-12 0,0-12-18 0,0 12 14 16,0 0-12-16,0 0 14 0,0 0 11 0,0 0-31 15,0 0 7-15,0 0 1 0,0 0-10 16,0 0-1-16,0 0-5 0,0 0-6 0,0 0-10 16,0 0-17-16,0 0 7 0,0 0-16 0,0 0 0 15,0 0-12-15,0 0 9 0,0 0-10 16,0 0-4-16,0 0 1 0,0-13 3 0,0 13-17 15,0 0 0-15,0 0 2 0,0 0-6 16,0 0 6-16,0 0-13 0,0 0 16 0,0 0-6 16,0 0-10-16,0 0 5 0,0 0-15 15,0 0 2-15,0 0 10 0,0 0-2 0,0 0 7 16,16-25-12-16,-16 25 1 0,0-1-8 0,0-1 5 16,1 0 1-16,-1 0-4 0,0 1-2 0,0 1-7 15,1-1 13-15,-2-2 1 0,1 0 0 16,0 2 6-16,0 0-19 0,-1-1 15 0,1 0-5 15,0 0 4-15,0 0-17 0,0 1 22 0,-2 1-10 16,2 0 5-16,0 0-2 0,0 0 0 16,0 0-2-16,0-8-1 0,0 8-10 0,0-7 6 15,0 7-2-15,0 0 6 0,0-7-2 16,0 7-2-16,0 0 11 0,0-7-5 0,0 7-11 16,0 0 10-16,0-6-16 0,0 6 14 0,-6-7-5 15,5 9-6-15,0-1 2 0,-1 3 6 16,-1-1 6-16,0 4-15 0,-1 9 18 0,-1-1 11 15,-2 5 3-15,0 3 1 0,-2 0-6 16,1 3 2-16,2 2 2 0,-2-3-7 0,0 0 3 16,3 4 4-16,-3-2-5 0,1 0 3 15,-2-1-8-15,3 1 4 0,-1 0-1 0,-1-1-6 16,3-4 0-16,-1 2 3 0,0-5 3 0,2-5-11 16,1-2-7-16,1-4-4 0,0 0 1 15,0-4-9-15,2 2-25 0,-1-2-5 0,0 0-7 16,1-1 3-16,0-3-84 0,0 0-39 0,0 0-25 15,0 0-39-15,-1 0-55 0,1-2 26 0,1-3-234 16,2 0 44-16,0 0-5 0,3-9 61 16,0 2 27-16,3 0 31 0,1 0 13 15,1 2 19-15,5 0 10 0</inkml:trace>
  <inkml:trace contextRef="#ctx0" brushRef="#br0" timeOffset="-139486.46">7053 15548 462 0,'2'-3'115'16,"0"1"27"-16,1-1-9 0,0 0 1 16,-1 0 2-16,1 1 2 0,0-1 0 0,-2-1-7 15,2 1 2-15,-1 0 12 0,1 0-14 0,-2 2 4 16,2-2-17-16,-2 0-2 0,3-1-1 0,-3 1 23 16,1 0-25-16,-1 1 16 0,1-2-5 0,-2 1 6 15,2 0-4-15,-1 0-10 0,0 2-17 16,0 1-8-16,0 1 4 0,-1 2-9 0,0 2 12 15,-1 3 17-15,-1 13 4 0,2-9-5 16,-11 30-2-16,5-15-4 0,-1 1-5 0,-1-3-19 16,-1-1 6-16,-3 1-15 0,2 0-2 15,-1 0-4-15,1-1-1 0,-1-2 1 0,0-1-17 16,1-1-6-16,1-3 0 0,-1 0-13 0,1-1-5 16,2-4 3-16,1 0 2 0,0-5-2 0,2-2 0 15,0-2-10-15,1 0 0 0,-1-2-7 16,4-1 0-16,0 0-21 0,0 0 5 0,0 0-22 15,-7-12 15-15,7 6-9 0,2 1 0 0,-1 0-1 16,1-2 12-16,1 3-3 0,0-1-5 16,10-4 11-16,-3 5-19 0,-1 2 30 0,3 1 1 15,-2 1-3-15,1 0 10 0,6 0 8 16,25 12 2-16,-14-7-9 0,-2 0 6 0,0 0-10 16,-1 2 1-16,-4-3-3 0,3-3 0 0,-3 0-1 15,-1 2 4-15,-4-1-8 0,-4-1-15 16,4 2-24-16,-2-1-36 0,-5-2-8 0,-9 0 8 15,7 0-74-15,-7 0-41 0,6 0-39 16,-6 0-45-16,0 0 25 0,0 0-198 0,0 0-37 16,10-7 33-16,-11 6 32 0,0-2 31 15,0 0 22-15,0-2 33 0,0 0 10 0,-1-1 12 16</inkml:trace>
  <inkml:trace contextRef="#ctx0" brushRef="#br0" timeOffset="-139257.55">7304 15709 680 0,'-2'-9'350'0,"2"4"-23"15,-3 0-41-15,2 2-19 0,1-1-37 0,-1 4 17 16,3 0-29-16,-3 3 33 0,0 1-6 16,0 4-15-16,-3 12-8 0,0 7-10 0,0-2-33 15,-1 2-8-15,1-1-16 0,-2 1-23 16,2 0-4-16,-2 2-23 0,1 1 0 0,0-7-20 16,0 4-23-16,0-6-30 0,-1 1-26 0,3-6-40 15,2-3 4-15,0-5-107 0,0 1-40 0,0-4-23 16,1-1-46-16,0-4 23 0,0 0-287 15,2 3 55-15,0-3 8 0,-1-3 67 0,1 0 24 16,0-1 25-16,0 0 17 0,2-1 0 16,6-8 32-16</inkml:trace>
  <inkml:trace contextRef="#ctx0" brushRef="#br0" timeOffset="-138118.58">8154 15888 449 0,'0'0'357'0,"0"0"-43"15,0-14-31-15,0 14-16 0,0 0-15 0,0 0-16 16,0 0-8-16,-27-26-7 0,23 23-30 16,2-2-18-16,-2 1-18 0,2-1 17 0,2-2-24 15,-1 2-35-15,1 5 16 0,0-7-17 0,0-4-17 16,16-14-26-16,-7 12 0 0,4 1 8 15,-3 2-13-15,3 2 1 0,2 4-17 0,-3-1 13 16,0 3-17-16,-3 2-23 0,-9 0 29 0,12 0-17 16,19 16-8-16,-18-1 11 0,-2 0-4 15,-1 4 8-15,-1-2-11 0,-3 5 23 0,1-3-14 16,-4 2-18-16,0-3 17 0,-2 3-8 0,-1-12 24 16,0 6-22-16,0 1 4 0,-14 19 11 15,6-20-16-15,-4 2 5 0,-1-5-11 0,-1 0 15 16,-3-2-15-16,1 0 1 0,0-1-12 15,-1-2 6-15,-1-1-6 0,1-1 1 0,0-1-21 16,5-1-7-16,-3 1 1 0,0 1 12 0,4-2-10 16,1-1-5-16,3 1-5 0,1-3 7 15,1 1-7-15,1 1 14 0,1 0-15 0,2-1 13 16,-2-1-2-16,3 0 19 0,0 0-11 0,0 0-6 16,0 0 28-16,0 0-5 0,18 3 11 15,1 1-10-15,-1-3 7 0,3 1 1 0,2 2 3 16,-3-1 7-16,5 0 14 0,-1 0 4 0,0 2-8 15,2 1-3-15,-4-1 4 0,1-2-1 16,-1 0-3-16,-1 1 2 0,-12-4 4 0,2 0 3 16,1 0 3-16,-2 0 3 0,-1 0-11 15,-1 0-4-15,0 0 16 0,11-12-13 0,-9 2-7 16,-3 3 0-16,0-7-3 0,1 2-4 0,-4 0 2 16,2-3-4-16,-4 2-16 0,2-2-8 15,-3 0-22-15,0 3-21 0,-1-1-23 16,0 13-36-16,0-7 10 0,0 0-146 0,0-1-43 15,0 1 27-15,0 7-329 0,0-8 27 0,0 2 39 16,0 6 51-16,0-8 24 0,0 8 35 16,0-7 57-16,0-1 13 0,0 8 17 0,0-9 0 15,0 2 34-15</inkml:trace>
  <inkml:trace contextRef="#ctx0" brushRef="#br0" timeOffset="-135790.8">4856 16104 662 0,'0'-14'208'0,"0"14"-4"0,13-15-9 0,2-4-32 16,-14 12 17-16,-1-1-11 0,1 3-13 15,-1 5 6-15,0-7-22 0,0 1 8 0,0 6-6 16,0-8 21-16,0 0-45 0,0 8 10 0,0-7-27 16,0 7-14-16,-9-6 9 0,2 19 24 0,-3 2-12 15,1 6-12-15,2 4-10 0,-3 0 20 16,2 2-22-16,1 3 16 0,-3-1-13 0,2 3-19 15,0-1 2-15,0 0 0 0,0-1-10 16,-1-2-23-16,1 0 4 0,0-1-2 0,-4-2 7 16,2-3-15-16,-1 2 7 0,0-2-21 0,0-3-3 15,-1-4 12-15,1-2 6 0,0-2-11 0,-1 3 10 16,7-9-9-16,-3-2 3 0,3-1 4 16,5-2-26-16,0 0 16 0,-8 0-2 0,8 0-10 15,-11-14 6-15,10 7 3 0,2 2-27 16,6-7 11-16,0 1 11 0,1 3-15 0,5 1 6 15,4 1 6-15,1 5-17 0,4 1 18 0,-11 0 1 16,6 0-5-16,24 15 6 0,-14-7-8 16,0 2 10-16,-1-1-7 0,-2 2 2 0,-4-2-6 15,2 1-4-15,-4-4 1 0,-3-2-1 0,0 2 1 16,-5-1-94-16,-1-2 0 0,-4-3-29 0,-5 0-41 16,0 0-36-16,0 0 18 0,9 0-126 15,-9 0-99-15,11-13-45 0,-10 10 33 0,-1-3 29 16,-1 0 25-16,-5-8-20 0,2-2 21 15,2-1 88-15,0 1-46 0</inkml:trace>
  <inkml:trace contextRef="#ctx0" brushRef="#br0" timeOffset="-135602.8">4982 16373 560 0,'-1'-3'325'0,"2"-1"-25"0,-2 0-53 0,0 3-5 16,0 1-5-16,0 4 17 0,0 1-29 0,1 0-28 15,-2 12-22-15,2-7 13 0,-4 22 4 0,2-6-30 16,-1-2-12-16,-4 3-39 0,3 2-12 15,-2 0-2-15,-1 0-8 0,4 0-78 0,-4-2-49 16,2 2-39-16,0-1-53 0,-2-1-59 16,-1 0 15-16,0-5-269 0,4-3 24 0,0-2 30 15,4-7 13-15,-3-3 36 0,1-3 29 16,1 1 32-16,1-2-46 0</inkml:trace>
  <inkml:trace contextRef="#ctx0" brushRef="#br0" timeOffset="-134699.79">5911 16501 536 0,'-3'-4'311'16,"0"1"-31"-16,0-2-29 0,1-2-11 15,0 2-3-15,1-3-9 0,1-8-44 0,-1-1-21 16,1 7 18-16,0-3-22 0,14-17-19 16,-9 10-11-16,2 4-16 0,5 2-2 0,2 3-12 15,0 1-26-15,2 6-3 0,-3 4 5 0,-5 0-4 16,13 17-2-16,-7-1 7 0,-3 8-8 15,-3-1 14-15,0 5-19 0,-3 3 3 0,-1-2-5 16,-2 3-7-16,-2-2-14 0,0-14 12 0,0 6-24 16,0 2 16-16,-11 29-14 0,8-31-4 0,-5-3-1 15,6-2-3-15,-5-4-2 0,0 0-5 16,1-5-7-16,-1-5 25 0,3 1-13 0,0-4-1 16,0 1-8-16,4-1 1 0,0 0-17 15,0 0 11-15,0 0 3 0,0 0-2 0,-12-9-16 16,12 5-1-16,1 1 3 0,0-1 4 0,2 2 12 15,0 1-1-15,0-1-1 0,1 0-15 0,2 1 3 16,0 2 8-16,1-1 3 0,9 5-7 16,-1 0 2-16,0 6 0 0,-1 2-1 15,-4 0-2-15,-1 1 19 0,1 0-18 0,-3-2 5 16,-3 2 23-16,-1-4-4 0,-2-1-13 0,-1-9 31 16,0 8 6-16,0 3 3 0,-19 11 0 15,9-11-13-15,-4-1 9 0,-2-2-17 0,-2 2-3 16,-2-3 8-16,-1-1-22 0,0-1 6 0,-1-2-1 15,0 1-27-15,0-4-11 0,12 0-27 0,-7 0 6 16,0 0-39-16,-1 0-27 0,1 0-30 0,-17-15-27 16,19 8 1-16,6 2-42 0,1 1-22 15,2-1 22-15,2-9-143 0,0 3-119 0,2 0 27 16,2 1 46-16,0 2 30 0,0-2 2 0,11-13 35 16,-6 13 31-16,0-3 4 0</inkml:trace>
  <inkml:trace contextRef="#ctx0" brushRef="#br0" timeOffset="-133824.58">7230 16512 547 0,'2'-1'317'16,"0"1"-11"-16,0 0-40 0,-1 0-36 0,1 0 3 15,0 0-11-15,-2 0-25 0,-2 0-13 16,0 1 1-16,-2 0-10 0,1-1-40 0,-1 2 9 16,0-2-30-16,1 3 11 0,-2-3-13 0,0 0-24 15,0 0-11-15,1 0 13 0,-1-3 9 0,-1 2 2 16,6 1-43-16,0 0 16 0,-15-8-26 0,11 5 11 16,0-2 8-16,0 1-25 0,2 0-3 15,0 0-22-15,1 0 12 0,-1-1 23 16,2 2-8-16,2 0-20 0,2 1 10 0,1 2-9 15,0 0 8-15,1 2-23 0,9 7-7 0,-2 6-1 16,2-2 24-16,-1 3 0 0,0 2-7 16,-1 1 18-16,0-1-13 0,-3 2 2 0,-2-1-4 15,0 0 19-15,0-2-7 0,-4 2-10 0,-3-1 13 16,0 2-7-16,-1-20 3 0,0 11 5 16,0 4 0-16,-15 16-3 0,5-16-14 15,-1-2 6-15,-3 2 0 0,-1-4-7 0,-2 0-10 16,0-2 11-16,-2 1-21 0,0-2 5 0,0-2-2 15,-2 1-16-15,3 3-4 0,-2-7-12 0,2 2-7 16,0-1 7-16,5-1-13 0,3-2 13 16,1 0-1-16,2-1 3 0,7 0 3 0,0 0-5 15,-7 0-13-15,7 0 19 0,-7-11 3 0,7 8 2 16,1-3 2-16,1 1 1 0,1 0-9 16,1 1-2-16,7-3 3 0,-2 2 3 0,4-2 24 15,-1 4-9-15,0 3 18 0,-12 0 8 16,15 0-8-16,0 0-4 0,18 15-2 0,-14-10-16 15,-4 4 15-15,1-1-19 0,2 0 10 0,-3 1 14 16,-3-2-29-16,0 4-3 0,1-1 0 0,-2 0 1 16,2-1-58-16,-5-1-37 0,-1-3-45 15,0-1-40-15,-2 1 20 0,4-4-207 16,-3 1-98-16,2-2 53 0,-8 0 41 0,12 0 15 16,1 0 13-16,19-12 66 0,-11 7 14 15,3-7 15-15</inkml:trace>
  <inkml:trace contextRef="#ctx0" brushRef="#br0" timeOffset="-133518.15">8013 16725 998 0,'5'-6'348'15,"-2"1"-48"-15,-1 4 26 0,2 0-9 0,0 4-13 16,-1 1 4-16,-1 1-11 0,3 15-7 16,-4 3-23-16,3 4-11 0,-4 2-16 0,2 4-36 15,-2 0-11-15,0-17-32 0,0 8-4 0,0 6-21 16,-13 34-57-16,8-33-42 0,-1-2-43 16,1 1-64-16,1-1 6 0,0-5-138 15,0-4-62-15,3-8 26 0,-2-5-284 0,1-2 29 16,2-3 37-16,0-4 33 0,0 0 15 0,2-4 28 15,1-12 22-15,-4 0 45 0,1 6 14 0,12-22-17 16</inkml:trace>
  <inkml:trace contextRef="#ctx0" brushRef="#br0" timeOffset="-95123.91">14380 10710 556 0,'0'-18'408'0,"20"-17"-47"0,-20 26-27 15,0-2-37-15,-12-15-29 0,6 12-32 16,-6 4-27-16,1 1 2 0,-2 1-37 0,-3 3-5 16,1 4 9-16,1 1-18 0,5 0-4 0,-18 9-13 15,7 0 0-15,4 3-30 0,-2 2 3 16,3 4-12-16,1 3-2 0,1 4-11 0,0 0-10 16,3 2-7-16,-1-1-9 0,2 2-9 15,4-1 0-15,2-1-31 0,2-4-33 0,1-12 0 16,11 17-72-16,0-14-61 0,-2-5-60 0,-2-5-51 15,2 0 24-15,0-2-256 0,-9-1 31 16,6 0 15-16,-6 0 54 0,25-19 29 0,-14 10 26 16,-1-6 22-16,-3 3 10 0,-4-1-19 15</inkml:trace>
  <inkml:trace contextRef="#ctx0" brushRef="#br0" timeOffset="-94853.9">13896 10507 681 0,'-22'0'354'0,"-3"1"-50"0,14-1-31 15,-22 11-13-15,15 0-20 0,-1 1 3 16,2 4-31-16,0 6 16 0,-1 5-8 16,3 9-23-16,2 1 7 0,1 5-21 0,3 3-10 15,4 0-20-15,1-1-11 0,2 1-15 0,2-24-15 16,14 39-6-16,1-21-36 0,5-6-44 15,7-2-1-15,2-6-82 0,3-5-24 0,4-3-61 16,0-4-34-16,2-2 19 0,0-9-197 0,1-1-98 16,-22-1 27-16,10 0 47 0,34-15 3 15,-27 4 19-15,-2 0 44 0,-4-1 11 0,-2-3 32 16,-2-2-10-16</inkml:trace>
  <inkml:trace contextRef="#ctx0" brushRef="#br0" timeOffset="-94637.18">14460 10607 249 0,'10'-13'485'16,"-3"1"-73"-16,5 5-57 0,0 4-44 0,-1 3 21 15,-2 0-42-15,18 17-4 0,-8 0-17 16,-5 5-21-16,1 5-23 0,-4 2-17 0,0 5-26 16,-6 0-12-16,-3 4-19 0,0-2-10 0,-2-18-33 15,-14 37-51-15,1-20-50 0,-6 0-1 16,0-3-214-16,-1-1 17 0,4-2-306 0,-6-4 13 15,1-6 45-15,2-2 53 0,0-3 12 0,1-3 26 16,4-5 42-16,8-6 42 0,6 0-33 16,2-7 51-16</inkml:trace>
  <inkml:trace contextRef="#ctx0" brushRef="#br0" timeOffset="-94005.87">15117 11122 589 0,'-7'13'413'0,"-2"-1"-63"0,4-2-54 15,1-2-55-15,-3 5-15 0,1-6-15 0,3-2-37 16,1-1 0-16,-1-1-6 0,3-3-24 16,0 0-32-16,3 0-15 0,-1-3-22 15,7-8-11-15,0-4-31 0,3-2-30 0,1-2-4 16,1-2-13-16,1-2 0 0,3-5-12 0,-2-2 12 15,4-6-13-15,-2-3 17 0,4-2 13 16,1 0 11-16,-2 3 40 0,0 1 13 0,-2 6 23 16,-2-1-8-16,-1 8-7 0,-5 3 42 0,3 3-43 15,-3 0 19-15,1 8-15 0,-5 4 8 16,-1 4 9-16,-6 2 12 0,18 14 2 0,-13 4 14 16,1 6 10-16,-3 5-8 0,1 4 22 0,-4 2-19 15,0-17 12-15,0 10-15 0,0 2 0 16,-15 41-21-16,7-32-2 0,-3-1-19 0,0-4 4 15,4-1 0-15,-2-3-21 0,3-1 0 0,-1-1-12 16,-1-5-15-16,4-2 17 0,0-6-10 16,4-6-7-16,0-9-20 0,0 0-5 0,4 4-16 15,4-8-16-15,1-5-25 0,3-5-6 16,0-1-16-16,-1 3 2 0,0-5 10 0,-1 0 9 16,1 0-1-16,-5 1 4 0,-2-1-10 15,2 1 17-15,-4-1 0 0,-2 4-2 0,0 13-1 16,0-13-3-16,-12-14 2 0,1 15 5 0,-3-2 5 15,-3 4-8-15,-4 0 4 0,-4 1 0 0,-1 1 4 16,-8 2-14-16,2 3 16 0,-3-1 11 16,3 3-12-16,13 1 6 0,-6 0 15 0,-5 0-10 15,-1 0 3-15,-30 14 1 0,32-9-4 16,0 2 3-16,4 1 4 0,5 2-10 0,6-3 23 16,2 3-11-16,8-3 5 0,4 1 5 15,0-8-8-15,18 13-48 0,1-8 5 0,2 0-101 16,4-5-50-16,3 1-55 0,7 1 26 0,-19-2-242 15,8 0-8-15,9 0 29 0,-2 0 45 16,3 0 9-16,-1 0 42 0,33-11 28 0,-35 11-10 16,0-2 62-16,1-1 1 0</inkml:trace>
  <inkml:trace contextRef="#ctx0" brushRef="#br0" timeOffset="-93693.54">15838 11040 724 0,'2'-2'416'0,"-2"0"-66"0,-2 1-11 16,0-4 1-16,-2 3-32 0,1 0-38 0,-2-1-22 15,1 1-33-15,-3 2-13 0,-1 0-17 0,0 0-15 16,-3 0 5-16,-4 0-28 0,-24 14-7 16,19-5-15-16,0 7-1 0,-1-4-7 0,6 4-6 15,-1 0-10-15,5 1-14 0,2-2-10 16,0 2 2-16,4 1-11 0,3-6-2 0,2-12 1 15,0 9-20-15,11 5-23 0,-3-11-25 0,9-1-33 16,-5-2 3-16,5 0-93 0,21-11-19 16,-15 0-19-16,2 0-35 0,-5-4-20 0,0-2-22 15,-2-3 22-15,1-3-160 0,-2-2-74 16,-1-3 26-16,0-3 25 0,-2-2 29 0,-1-1 5 0,0-4 56 16,1 4 19-16,-4 3 12 0,-2 1-32 15</inkml:trace>
  <inkml:trace contextRef="#ctx0" brushRef="#br0" timeOffset="-93484.97">15968 10696 539 0,'-2'-17'310'0,"2"5"-32"15,-4 2-15-15,-1 3 12 0,1 2-10 0,-1 2-42 16,0 1 1-16,1 2-16 0,0 3-25 0,-5 7 8 16,-3 4 15-16,3 5 11 0,-1 5 1 15,2 5 12-15,2-1-7 0,1 3 5 16,1 4-9-16,0 0-2 0,1 1-36 0,1 3-5 16,-1-4-21-16,3-2-24 0,0-17-1 0,0 7-21 15,0 3-33-15,12 26-44 0,-6-29-13 0,1-6-41 16,3 0-28-16,0-5-25 0,5 0 8 15,-2-7-125-15,0-2-37 0,0-3-33 0,-4 0-35 16,7 0 33-16,20-10-195 0,-16 1-5 0,3 3-8 16,-3-3 71-16,-2 1 39 0,2-3 16 0,0 3 22 15,-4-2 6-15,0 0 0 0,-5 0 48 16</inkml:trace>
  <inkml:trace contextRef="#ctx0" brushRef="#br0" timeOffset="-92894.7">16224 11082 821 0,'3'-9'264'0,"2"0"9"0,-5 1 10 15,2 1-2-15,-2 0-4 0,0 0-34 0,0 7 44 16,0 0-6-16,0-7-30 0,-21-8-8 0,10 10-30 15,-1 3 5-15,6 2-16 0,-19 13-26 16,8-7 0-16,0 6-24 0,2 4 15 0,-3 2-12 16,5 4-5-16,-3-2-31 0,5 3-9 15,1-1-17-15,3 0 12 0,-3-2-28 0,7 0 9 16,3-6-15-16,0-8-13 0,0 1-33 0,0 0-16 16,20 7-12-16,-10-11-30 0,1-5-19 0,-3 2-9 15,19-12-21-15,-8 1-2 0,3-4 9 0,-4-2-42 16,0 0-24-16,-1-3-4 0,2-6-30 15,-1 0-9-15,2-3-19 0,-2-6 2 0,0-1 17 16,2 0 8-16,-2 0 30 0,0 0 20 16,0 1 26-16,-4 4 41 0,0 2 14 0,-4 3 33 15,2 1 25-15,-3 3 37 0,-1 3 4 0,1 2-5 16,-9 7 36-16,2 2-9 0,0 5 34 0,-2 3-7 16,-8-3-2-16,4 8 22 0,-7 6 12 15,-1 6 1-15,-1 4 16 0,2 3 12 0,-1 2-5 16,-1 5 11-16,-1 2 6 0,1 2-3 15,4 1-24-15,-3 0-7 0,4-1-32 0,1-2-1 16,5-1-2-16,2 2-10 0,0-17-11 16,0 5-9-16,9 26-8 0,2-26-6 0,2-6-24 15,1-3-6-15,6-3-26 0,-2-4-5 0,0-3-13 16,-7-3-17-16,7 0-8 0,20-13-30 0,-15 2-3 16,-1-3-25-16,-4 0 6 0,2 0-2 15,-3-2-3-15,-2-3 4 0,1 2 22 0,-3 3 3 16,-2 4 14-16,-3 2 8 0,-2 2 3 0,-2 3 13 15,-2 3 21-15,-2 0 24 0,0 2 3 16,-2 2 8-16,0 1-1 0,0 1 4 0,-4 10-15 16,2 2 10-16,-2-4-9 0,4 1-3 15,0-1 12-15,2-2-18 0,0-3 2 0,0 1-11 16,0-1-12-16,0-1-30 0,0 0-40 0,14 1-26 16,-10-6 10-16,0-1-157 0,3-4-54 15,-1 1 27-15,9-5-257 0,-2-2 32 0,3 2 34 16,-6 0 62-16,-1-3 6 0,3 1 38 15,-3-4 15-15,0 0 31 0,2 0 30 0,-2-2 26 16,-2-2 2-16</inkml:trace>
  <inkml:trace contextRef="#ctx0" brushRef="#br0" timeOffset="-92768.71">16778 10957 744 0,'-5'-5'404'0,"0"1"-53"0,1 2-55 0,-1-1-59 15,3 0 8-15,-2 3-56 0,-1-1-47 0,1 2-41 16,-2-1-76-16,2 3-81 0,0-3 4 15,-1 0-253-15,5 0-71 0,0 0 15 0,0 0 59 16,-10 6 20-16,12-4 0 0,-2 0 3 0</inkml:trace>
  <inkml:trace contextRef="#ctx0" brushRef="#br0" timeOffset="-92511.53">16885 10803 634 0,'4'-3'451'15,"2"-1"13"-15,-4 4-65 0,2 0-32 0,1 1-45 16,-2 2-31-16,0 11 0 0,4 4-11 16,-2 3-12-16,-3 5-31 0,-2-12 8 0,0 7-29 15,0 8-19-15,-14 24-9 0,8-23-13 0,-3-2-19 16,1-1-12-16,0 0-35 0,1 0 10 0,-2-2-45 16,0 0-57-16,2-7-37 0,3-2-39 15,-1-2-45-15,5-8 9 0,0-6-172 0,0 0 23 16,11 7-301-16,-6-10 24 0,1 0 43 0,11-4 16 15,-1-5 67-15,-1 2 15 0,3-1 33 16,1-2 3-16,-2 0 59 0,-2 4-5 0,-1 4 33 16</inkml:trace>
  <inkml:trace contextRef="#ctx0" brushRef="#br0" timeOffset="-92256.78">16995 11137 1191 0,'-4'2'510'0,"4"-2"-32"16,-2 3-19-16,2-5-64 0,-2 1-32 0,2 1-46 15,0-3-31-15,0 1-55 0,2-1-11 16,2 0-18-16,9-3-19 0,-1 2-42 0,-3 0-6 16,-3 2-10-16,1 2-10 0,-7 0-21 15,0 0-17-15,9 0-13 0,-9 0 13 0,15 11-25 16,-8 2 5-16,-4-4-6 0,2 7-8 0,-5 2-14 16,0-12 9-16,0 5-31 0,0 2-37 0,0-1-29 15,0 0-60-15,0-2 14 0,-14 7-142 16,12-10-40-16,2-5 27 0,0 1-278 0,0-3 18 15,0 0 58-15,6 3 26 0,-4-6 33 16,4 3 36-16,-2-4 5 0,9-4 32 0,-2-6 13 16,5-3 37-16,-3-2 3 0</inkml:trace>
  <inkml:trace contextRef="#ctx0" brushRef="#br0" timeOffset="-92131.95">17192 11064 843 0,'-1'-3'354'0,"-1"2"-21"16,-1-1-53-16,3 1-40 0,-2 0-78 0,2 0-63 15,-2 0-53-15,1 1-66 0,1 0 2 0,0 0-241 16,1 0-92-16,-1 1-11 0,4 1 68 16,0 1 18-16,-1-2-7 0</inkml:trace>
  <inkml:trace contextRef="#ctx0" brushRef="#br0" timeOffset="-91896.92">17224 11099 395 0,'0'6'396'0,"2"3"-41"0,1 11-11 15,-3-12-43-15,0 3 52 0,7 21-30 0,-3-17-22 16,-2-4-41-16,3 4-8 0,1-2-17 0,2 0-16 15,-2-5-7-15,0 0-13 0,-1-1-24 16,1-3 3-16,0-1 6 0,-1 0-22 16,-1-1 4-16,2 0-16 0,-2-2-29 0,1 1-7 15,-5-1 7-15,0 0-16 0,9 0-7 0,-9 0-28 16,7 0-29-16,6-12-33 0,-1 2-61 16,-3-4-72-16,1-1 12 0,4-2-175 0,-2 1 27 15,0-1-289-15,-4 0 15 0,3 5 55 0,3 3 39 16,-3 2-1-16,2-1 58 0,1 7 45 15,-4 0 5-15,-10 1 29 0,5 0 8 0,4 0 38 16</inkml:trace>
  <inkml:trace contextRef="#ctx0" brushRef="#br0" timeOffset="-91619.17">17514 11200 767 0,'13'10'328'15,"-5"-6"-12"-15,1 1-29 0,1-3 8 0,0-1-32 16,-1 0-32-16,-9-1-26 0,13 0 29 0,1 0-40 15,-1 0-12-15,1 0-11 0,13-18-14 16,-18 11-27-16,-3 3-1 0,-3-1-27 0,-1 1 2 16,-2-2-15-16,-3 2-12 0,3 4-10 0,0 0-3 15,-10-6-12-15,3 8 10 0,1-2-6 16,-8 8-5-16,-2-2 1 0,2 6-1 0,3 2-2 16,-1 1-5-16,2 2-8 0,3-2 5 0,1-1-31 15,5-1-32-15,1-13 1 0,0 12 1 16,16 12 2-16,-3-15 3 0,6-2-100 0,1-3-60 15,3-2-49-15,7-1-30 0,-16-1 23 16,9 0-254-16,3 0 34 0,31-14 41 0,-31 7 28 16,1-2 45-16,-1 1 20 0,1-1 14 15,3-1 17-15,0 2-21 0</inkml:trace>
  <inkml:trace contextRef="#ctx0" brushRef="#br0" timeOffset="-91403.27">18366 11121 379 0,'3'-3'488'0,"-1"1"-72"0,0 1-60 16,-1 3 28-16,0 0-44 0,-1 4-20 0,0 1-7 15,0 12-27-15,0-9-33 0,0 6-12 0,-13 21-30 16,8-16-32-16,-3-1-15 0,2-3-59 16,1 0-56-16,2-5-3 0,0-3-120 0,1-4-55 15,0 1-61-15,2-6 17 0,0 0-289 0,0 0 15 16,11 1 34-16,-7-5 0 0,6-4 60 15,2-5 25-15,-4 1 40 0,3-5-10 0,-1-1 40 16,-1-2-25-16</inkml:trace>
  <inkml:trace contextRef="#ctx0" brushRef="#br0" timeOffset="-91278.74">18462 11013 496 0,'0'-5'391'0,"-2"2"-66"0,0 1-31 0,0 0-45 15,0 2-66-15,-1-2-64 0,-1 4-65 16,2-2-42-16,-1 2-67 0,3 2 5 0,-2 0-177 15,4 0-64-15,-2 2-11 0,3 1-9 16,3 9 58-16</inkml:trace>
  <inkml:trace contextRef="#ctx0" brushRef="#br0" timeOffset="-90954.88">18504 11182 620 0,'1'12'247'0,"-1"-2"-1"0,0 0-26 16,-1 1-12-16,1-5 11 0,0-6-29 16,0 0 1-16,0 9-31 0,0-2 25 0,0-7 14 15,0 8-23-15,0-8 24 0,0 7-38 16,0-7-3-16,-12 13 19 0,11-12 10 0,-1 0-9 15,0-1-19-15,1-1-13 0,-2 0-24 0,3-3-12 16,0 0-2-16,2-1-9 0,-1 1-13 16,3 0-17-16,2-7 7 0,6 0-21 0,-2 1-8 15,1 2 0-15,2 3-5 0,-2-1-12 16,-2 4 4-16,0 2-4 0,2 0-3 0,1 0 11 16,-1 0-16-16,1 0 4 0,13 11-2 0,-10-3 0 15,-3 2 0-15,-3 2-3 0,0 1-12 0,-3-4 0 16,-3-1 10-16,-2 3-7 0,1-5-4 15,-2 3 6-15,0-9-18 0,0 6-19 0,0-6-15 16,0 9-38-16,0-3 7 0,-11 5-75 16,9-6-40-16,-3-3-47 0,3 0-43 0,-1-2 28 15,1-1-253-15,-1-2 30 0,2 3 42 16,-2-5 20-16,2 2 29 0,0-2 13 0,0-2 58 16,2 0 4-16,-1-12 14 0,0 9 31 0</inkml:trace>
  <inkml:trace contextRef="#ctx0" brushRef="#br0" timeOffset="-90682.15">18723 11151 795 0,'4'-4'346'16,"2"3"-6"-16,-2 0-27 0,1 2-39 0,10 4 29 16,-2 4-26-16,0 2-21 0,-2 3 5 0,1 3-15 15,-3 3-14-15,-1 0 0 0,0 2-12 16,-1-1-28-16,-2-1-19 0,-1 0-7 0,0-3-16 16,-2 1-1-16,2-2-37 0,-3-4-7 0,3-4-10 15,-3-2-6-15,1-1 5 0,1-2 4 0,1-1-11 16,-1-2-9-16,-3 0-23 0,0 0-4 0,12 0 13 15,14-16-12-15,-11 3-18 0,0 2 0 16,-2-1-27-16,2-4-5 0,0-2-9 0,0-2-21 16,-1 3-8-16,2-4-33 0,-3 1-27 15,1 5-19-15,0 1 11 0,-5 2-103 0,-4 5-36 16,-3-1-47-16,0 3 25 0,-2 3-269 16,0 2 21-16,0 0 47 0,-9 0 46 0,6 1 42 15,3 0 31-15,-1 1 1 0,2 3 34 0,2-1 27 16,2 9 28-16</inkml:trace>
  <inkml:trace contextRef="#ctx0" brushRef="#br0" timeOffset="-90071.03">19198 11335 869 0,'0'1'463'0,"1"0"-35"0,1 0-27 16,-1 0-35-16,0-1-37 0,1-2-46 15,-1 1-23-15,1 0-29 0,0-1-16 0,0-1-39 0,1 0-8 16,-1-1-26-16,0-1-11 0,2 1-12 15,-2-2-17-15,6-8-6 0,-2 1-10 0,-1 0-23 16,-3 2 3-16,-1 1-13 0,0 3-1 16,-1 7-11-16,0-7-11 0,0 0-11 0,-17-5 21 15,7 9-6-15,2 2-10 0,0 2-4 0,-1-1-16 16,-13 11 11-16,5 1 8 0,4 1-5 0,-1 2-3 16,2 0 8-16,0 2 1 0,6-1 2 15,1 1 3-15,3-1-5 0,2-9 2 0,0 4-2 16,0 1-1-16,18 13 8 0,-7-18-11 15,1 3-5-15,1-6 3 0,4-1-1 0,-2-3-6 16,-9 0-2-16,6 0-10 0,18-11-15 0,-11 5-15 16,-2-3-3-16,0-2-5 0,0-3-15 15,-1-1-20-15,0 0 18 0,2-1 8 0,-3-1 7 16,-4 2-16-16,3 1 18 0,-5 3 11 16,-2 3 4-16,-1 3 9 0,0 0-24 0,0-1 14 15,-1 4 7-15,-1-1-25 0,-3 2 18 0,3 1-9 16,-4 0 27-16,0 0-13 0,0 0 14 15,17 22 10-15,-11-9-24 0,0 3 4 0,-1-2 18 16,3 1 11-16,-4 0-2 0,-1 0 5 0,-1 1-9 16,0-2 17-16,0-4-5 0,-1-1 6 0,-1-1 5 15,0-2 4-15,1 0 14 0,-1-2 9 16,0 0 29-16,0-4-7 0,0 0 15 0,0 0-14 16,-5 4-2-16,4-6-15 0,0 1 1 15,0-3-11-15,1 0-5 0,0-2-10 0,5-9 11 16,-3 2-12-16,6-2 9 0,2 1-18 0,-1 2 13 15,0-1-22-15,5 2 11 0,-5 5-22 0,2-6-10 16,2 4-24-16,-3 2-31 0,-1 4-35 16,-1 0-37-16,0 1 13 0,-1 0-119 15,-2 1-82-15,1 0 29 0,-2 0-252 0,-4 0 24 16,0 0 52-16,7 0 20 0,6 0 45 16,0 0 18-16,-1 0 19 0,19 11 43 0,-13-10 26 15,0 0 30-15,-5 2-15 0</inkml:trace>
  <inkml:trace contextRef="#ctx0" brushRef="#br0" timeOffset="-89748.16">19828 11250 1143 0,'0'-4'373'0,"-2"1"-47"0,-1 3-43 16,-1-1-34-16,-1 1 6 0,0 1-54 0,-1-1-1 16,1 3-7-16,-9 6-32 0,3 0-42 15,2-4 20-15,-1 4-26 0,4-1 4 0,-1-1-24 16,4 1-10-16,-1-3-12 0,3 0 2 0,0-2-13 15,-1 1-8-15,2-4-4 0,0 0-10 0,0 7 6 16,0-7-10-16,11 15-7 16,5-5-7-16,-4 1-22 0,2 0 1 0,0-2-27 0,0 3-1 15,-2-2-3-15,-4-3 33 0,-2-1 3 16,1-1-4-16,-4-1-15 0,-3-1 0 0,0-1 33 16,0-2-2-16,0 0 0 0,-12 7 9 15,6-5-19-15,-2-2 15 0,-11 0-4 0,8 0-17 16,-5 0 0-16,-2 0-91 0,-2 0-34 0,-18-13-52 15,20 6-71-15,6-1 23 0,3 2-219 0,3-1 18 16,3 1 2-16,3 0 48 0,0 6 4 16,0 0 41-16,0-8 60 0,23-8-25 0,-6 10 4 15</inkml:trace>
  <inkml:trace contextRef="#ctx0" brushRef="#br0" timeOffset="-89476.69">19973 11347 436 0,'15'0'360'0,"4"-5"-43"0,-2 1-20 15,-3 1 2-15,0-6-38 0,1 4-32 0,-3-7-26 16,1 0 30-16,-3 1-7 0,-2-4-7 16,-1-1-19-16,-3 7-6 0,-4 9-42 0,0-9 2 15,0 9-23-15,-12-15 1 0,5 16-5 16,-10 2-8-16,-1 5-11 0,0 1 10 0,0 3 8 16,3 5-10-16,1-2-8 0,4 4-18 15,1-2 2-15,4 2-19 0,4-2 5 0,1-9-13 16,0 4-14-16,19 13-32 0,-8-16-40 15,4-1-47-15,3-3 5 0,5-2-142 0,-11-3-72 16,8 0 26-16,32-17-261 0,-23 7 32 16,1-4 48-16,2-5 24 0,2-4-12 0,1-5 82 15,1-5 11-15,1-5 50 0,-1-7-16 0,-5-6-28 16,-4-4 100-16</inkml:trace>
  <inkml:trace contextRef="#ctx0" brushRef="#br0" timeOffset="-79715.55">14452 12213 437 0,'0'0'295'0,"0"0"-44"0,12 0-16 0,-12 0-18 15,0 0-14-15,0 0 4 0,0 0-33 0,28-29 5 16,-26 24 10-16,1-1-41 0,-1 1 4 0,0-1-7 15,-2 2-17-15,0-1 6 0,0-1 2 16,0 6-32-16,0 0-1 0,0-8-2 0,0 1-8 16,0 7-19-16,-11-25-9 0,4 12 21 15,2 6-8-15,-3-4-9 0,-2 1-7 0,2 1-8 16,-5 0-5-16,-1 0 6 0,0 3-19 0,-2 1 6 16,-3 3-1-16,9 2-5 0,-3 0-5 15,-21 15-2-15,14-5-11 0,1 3-1 0,2 3 2 16,-2 4 3-16,5-1-2 0,0 5-10 0,2 1 11 15,2 2-14-15,0-1-3 0,3 0 10 16,3 6-14-16,1-3 20 0,3-17 1 0,11 22-1 16,-4-15 8-16,7-4-7 0,2-3 5 0,0-5-10 15,1-3-1-15,-8-4 7 0,4 0 4 16,6 0-7-16,21-14-6 0,-22 5 2 0,2-3 0 16,-1-1 0-16,1-3 9 0,-4-1-23 0,1-2-4 15,-1 1 17-15,-2-2-30 0,-3 3 20 0,-3-2 0 16,2 3-2-16,-3 0-5 0,0 4-1 15,-3 2 8-15,0 2-2 0,-1 1 23 0,-1 1-12 16,-1 2 10-16,1 1 1 0,-2-1-20 16,0 2 1-16,1 1-3 0,-1 1 6 0,-1 0-4 15,1 3 18-15,-1 1 3 0,0 1 0 0,0 14 7 16,1-9-10-16,0 5 16 0,0 5-9 0,0 3-5 16,0 2 7-16,11 29-5 0,-5-29 4 15,3 0-9-15,3-1 1 0,-5-5-2 16,4-1-2-16,1 0-3 0,-1-6-6 0,2-1 10 15,-1 0-16-15,4-8-18 0,-4-2-24 16,-12-1 3-16,16 0-79 0,2 0-71 0,16-17-42 0,-16 7-61 16,-3-1 30-16,3 2-255 0,-2-3 37 15,0 2 25-15,-1 0 50 0,0 0-6 0,-1 0 57 16,0 3-6-16,2 0 23 0,0 1 14 0,4-3 32 16</inkml:trace>
  <inkml:trace contextRef="#ctx0" brushRef="#br0" timeOffset="-77521.15">16227 12281 377 0,'15'-12'308'15,"-15"12"-49"-15,21-30-37 0,-19 24 10 0,0-2-16 16,-2 1-11-16,3 4-23 0,-2-2-5 0,0 1-8 16,-1 1-2-16,0 3-22 0,0 0-29 0,0 0-11 15,0 0 25-15,-11-9-24 0,8 10-5 16,-4 2-25-16,-4 7 25 0,-2 0-12 0,-1 7-13 15,3-1-8-15,-3 6 39 0,6-1-11 16,-1 2 13-16,4 1-29 0,0 1 3 0,5-4-8 16,0-10 11-16,0 5-11 0,19 17-14 15,-9-17 4-15,6-2-24 0,0-2 4 0,4-4-7 16,5-4 19-16,0-2-23 0,0-2 4 0,-12 0-17 16,8 0 4-16,25-12-5 0,-21 4 9 15,2-2-3-15,-4-3 4 0,-3 0-25 0,0-3 10 16,-2-1-2-16,-4 1-10 0,-3-2 4 0,-2-1 3 15,-2 1-1-15,-5-3-1 0,-2 10-4 0,0-2 3 16,-13-16-14-16,3 15 3 0,-1 2-2 16,-7 2 11-16,1-1 8 0,-4 3-3 0,-4 2-22 15,0 1 21-15,1 3-30 0,10 2 4 0,-6 0-9 16,-2 0 2-16,-24 12 2 0,24-6 4 16,-4 1-55-16,7 0-26 0,1 2-8 0,3-3-35 15,0 1-23-15,2 0-49 0,5-1-17 16,3-1 21-16,2 1-240 0,1-4 18 0,2-2 47 15,0 0 16-15,12 5 37 0,-5-5-31 0,1 0 94 16,17 3-12-16,7-1-14 0</inkml:trace>
  <inkml:trace contextRef="#ctx0" brushRef="#br0" timeOffset="-76969.65">17667 12283 359 0,'3'-3'368'0,"-1"-1"-50"0,0 1-38 16,2 1-8-16,-4-2-18 0,3 3-16 16,0-1-38-16,-1 0-31 0,-1 2 24 0,1 0-21 15,-1 2 27-15,-1 2-16 0,2 1 9 0,1 13 5 16,-3 1-14-16,0-7-3 0,0 5-18 16,0 5-2-16,0 2-16 0,-17 25-16 0,12-23-10 15,-1 0-15-15,2-2-11 0,0-2-11 16,-1-3-8-16,1-1-8 0,3-4-21 0,0-4-31 15,-1-4-5-15,2 3-47 0,0-9-18 0,0 0 5 16,0 0-107-16,12 9-57 0,-9-9-41 0,3-4 24 16,11-1-299-16,-2-5 63 0,1 3 47 15,-3-1-4-15,5-3 70 0,0 3 16 0,2-3 15 16,1 4 40-16,2-1-26 0,5 0 25 16</inkml:trace>
  <inkml:trace contextRef="#ctx0" brushRef="#br0" timeOffset="-76287">18724 12387 431 0,'-4'-2'305'0,"0"0"-25"0,-1-1-38 15,0 0-2-15,1 1-12 0,0-1-21 16,0-1-7-16,0 2 10 0,-1-1-9 0,1-1-11 0,0 1-26 15,-1-2-1-15,2 1-17 0,1-1 0 16,-1 2 9-16,1-2-19 0,0-2-5 0,1 2-9 16,1 5 5-16,0 0-32 0,0-12-4 15,19-9-16-15,-4 12 2 0,-2-1-12 0,6 4-9 16,-1 4-3-16,-8 2 1 0,5 0 0 0,21 11-7 16,-15-2-10-16,-3 5 11 0,-3 3-5 0,-2 2-2 15,-3 0-18-15,-5 3 10 0,1 0-9 16,0 2-3-16,-6 0 10 0,0-14-7 0,0 7-11 15,-15 20-4-15,6-18 8 0,-2-2 2 16,-1-1 8-16,-1-3-13 0,-1-1-7 0,1-2 15 16,-2 1-13-16,1-7 9 0,0 0-12 0,5-1-1 15,0-2 4-15,0-1 4 0,1 0-1 0,8 0-10 16,0 0-8-16,-9 0 12 0,2 0-12 16,7 0 14-16,-8 0-21 0,8 0 6 15,0 0-11-15,-7 0-3 0,7 0-2 0,-8-8 12 16,9 8-5-16,2 1 0 0,1 0-3 0,2 1 8 15,11 2-4-15,5 1 4 0,1-2 14 16,1 2 3-16,5-1 6 0,1-1 18 0,0-1-23 16,2 1 3-16,0 2 8 0,-1-2-17 0,-1-2 13 15,-2 2-18-15,-3-1-5 0,-1-2-30 16,-3 0 1-16,-11 0-4 0,5 0 4 0,1 0-99 16,-4 0-31-16,0 0-74 0,-3 0 26 0,4-12-240 15,-8 10-25-15,0-1 29 0,0 1 53 0,1-1 28 16,11 0 31-16,1-1 22 0,7-1 23 15,2 4 10-15,4-1 29 0</inkml:trace>
  <inkml:trace contextRef="#ctx0" brushRef="#br0" timeOffset="-75623.03">20249 12418 553 0,'-2'-7'217'0,"2"-12"-11"15,-1 5-21-15,1 14-13 0,0-14 13 16,0 1 4-16,0 1 0 0,0 2-25 0,0 1-4 16,0 2-4-16,0 1 3 0,7-5-17 0,-4 6-13 15,9-4-23-15,1 2 2 0,4 2 7 16,3 4-14-16,0-2-12 0,-11 3-14 0,8 0-5 16,19 14-2-16,-18-5-6 0,0 2-6 15,-2 2-5-15,-2 4 17 0,0 0-30 0,-6-2 15 16,0 5-9-16,-4-1 8 0,-3 2-12 15,-1-12 5-15,0 6-5 0,-12 15-16 0,4-14-7 16,-3-2-2-16,0 1-2 0,-2-4-1 0,0-1 19 16,1-2 17-16,-3-1-6 0,1-3-3 15,1-1-13-15,4-1-4 0,0 0 0 0,3-1-2 16,2-1-2-16,4 0-1 0,0 0-2 0,0 0-1 16,0 0-2-16,-7-5 0 0,10 5 4 15,2-2 0-15,2 0-2 0,0 1-34 0,2 1-1 16,13 0 16-16,-11 0 3 0,6 0-28 15,2 0 18-15,23 16 12 0,-19-7-6 0,-5 0 0 16,1 0 1-16,-5 3 6 0,-1 1-18 16,-2 0 2-16,-4 2 43 0,-1 1-10 0,-6-7 2 15,0-2-6-15,0-7 2 0,0 9 38 0,-14 9-5 16,5-7 4-16,-8-3 4 0,0-1-8 16,-4-4 8-16,-3 0-8 0,-3-1-8 15,0-2-11-15,-2 0-3 0,16 0-11 0,-10 0-35 16,-3 0-15-16,-27-13 4 0,27 8-125 15,4-1-37-15,6-2-79 0,2-3 24 0,7-1-253 16,7 12 19-16,0-11 23 0,16-16 34 0,0 11 37 16,2-1 15-16,5 4 55 0,4 1 17 0,4 0 42 15</inkml:trace>
  <inkml:trace contextRef="#ctx0" brushRef="#br0" timeOffset="-75225.31">21184 12348 732 0,'1'0'295'0,"1"0"-41"0,-2 3 4 16,2 3-25-16,-1 1-19 0,2 12 4 0,-2 2 8 15,-1 1-13-15,0-9-23 0,0 6 16 0,0 2-31 16,0 4 6-16,-17 23-18 0,9-24-31 15,1-3 12-15,-3-1-14 0,-1-1-20 0,1-1 7 16,0-4-14-16,0 0 0 0,2-4-12 16,-1-1 4-16,3-1 2 0,2-1 9 0,-1-5 0 15,4 1-10-15,0-2-11 0,1-1-1 0,0 0-14 16,0 0-12-16,12 2-8 0,-6-1 4 0,1-2-6 16,1 1-14-16,4 0-2 0,4 0-3 15,5 0 2-15,27 10-16 0,-20-9-4 0,-2 1-13 16,1-1-22-16,1 0-21 0,-2 1-27 0,0-2-17 15,-1 2 8-15,-3-2-137 0,-1 3-54 16,-14-3-38-16,4 0 31 0,-2 0-216 0,1 0 29 16,0 0 11-16,-3 0 33 0,0 0 50 15,4-12 23-15,-8 8 36 0,1 0-9 0,-1-1 35 16,-1-1 13-16</inkml:trace>
  <inkml:trace contextRef="#ctx0" brushRef="#br0" timeOffset="-75041.83">21529 12607 377 0,'-2'-3'466'15,"1"1"-91"-15,-1 2 40 0,-1 3-10 16,1 0-29-16,-1 1-33 0,-2 13-30 0,-2 1-15 16,2 1-41-16,1 0-27 0,0 5-28 15,-3-2-7-15,4 0-37 0,0 0-30 0,0-1-45 16,0-2-63-16,2 0-2 0,1 0-159 0,-2-6-75 16,2-3 22-16,-1-2-316 0,1-8 38 15,0 7 29-15,0-7 35 0,0 6 39 16,0-6 36-16,0 0 0 0,0 7 22 0,0-2 14 15,-2-4 12-15</inkml:trace>
  <inkml:trace contextRef="#ctx0" brushRef="#br0" timeOffset="-73689.91">15359 11800 436 0,'0'-15'267'0,"0"15"-47"0,0 0-21 16,0-12-25-16,0-6-7 0,0 16-17 15,-2 0-13-15,2-1-1 0,0 2 14 0,0 0-8 16,-2 1-1-16,2 1-10 0,0 0-14 0,-2 1 27 16,2 1-25-16,-2 2-5 0,0 0-6 15,2 0 15-15,-1 2-18 0,-6 10-1 0,3 0-11 16,2 3-10-16,-1-2-8 0,3 1 13 16,-6 6 5-16,2-1 7 0,1 2-9 0,-2 0-13 15,-1 1-3-15,1 1-2 0,1 1-15 0,1-1-7 16,-3 2-15-16,-2-5 20 0,4 5-12 0,0-2 3 15,-1 2-14-15,-1-2 13 0,1 0-1 16,0-1-14-16,1 0-15 0,0 0 25 16,-1-1-4-16,1 3 9 0,-1-4-3 0,1 4 10 15,-5-3-10-15,4 1-14 0,-3-1-10 0,1 1 16 16,3 0 2-16,-2 2-11 0,2 3 5 0,-1-2-2 16,1 0-5-16,0-2-1 0,0 4 1 0,3 1-12 15,-6-5-2-15,3 4 0 0,1-4 3 16,-1 3-5-16,2-2-6 0,0-2 5 0,-1 0 10 15,1 2-10-15,-2-3 0 0,2-1 13 16,-3 1-16-16,0-1 0 0,1 6 13 0,-1-5 8 16,-1 2-2-16,-2 2-5 0,4-3 11 0,-4 3-12 15,1-1 0-15,1 4 7 0,-2-1-12 16,1 1 9-16,1-3-8 0,1 1-1 0,-4-2-9 16,4-2 1-16,-1-1 2 0,1 1 2 0,1-3 0 15,0 0 4-15,-3 0-4 0,4-2-2 16,-3-3 0-16,4 3-8 0,1 0-3 0,-1 2 14 15,0 3 6-15,-2-1-9 0,1-1 7 0,-1 1-9 16,-1 3 9-16,0 3 1 0,1-5-14 16,0 1 7-16,-2 1 3 0,1 0-12 0,0 0 6 15,0 0 9-15,3 1-13 0,-4-4 9 0,1 0 0 16,1-1-13-16,-1-3 3 0,2-3-2 0,1-2 8 16,0-5 2-16,0-2 2 0,0-2-2 15,0-2-1-15,2 0 4 0,-2-2-20 0,1-1 6 16,1 1-2-16,0-2 3 0,-2 1-20 0,2 2 9 15,-2-3-14-15,2 1-3 0,0 1-9 16,-2-3-2-16,2-1-32 0,0 0 8 0,0 0-45 16,2 0-17-16,-4-2-27 0,2-1-28 0,-2 0-9 15,0-2-17-15,1-1-29 0,-1 0 22 16,-1-11-97-16,-1-2-82 0,0-1-65 0,-1-3 59 16,3-1 17-16,-3-3 7 0,1-2 60 15,-3 1 16-15,0-3 2 0,-3-4-12 0</inkml:trace>
  <inkml:trace contextRef="#ctx0" brushRef="#br0" timeOffset="-72337.34">13763 12772 483 0,'0'0'247'16,"14"0"-26"-16,-14 14-20 0,0-14-15 0,0 0-8 0,28 24 11 15,-15-16-36-15,-3-2 7 0,4 3-5 16,3-4-37-16,-2 2-8 0,6 0 2 0,0-1 8 15,0 0-29-15,3-3-6 0,1 2-3 16,0-1 9-16,-1-4-13 0,4 3-20 0,3 1 6 16,-2-1-11-16,2-1-8 0,3-1-5 0,1-1 10 15,-2 4 0-15,-1-4-12 0,-15 0 32 0,11 0-33 16,5 0 19-16,3 0-25 0,4 0 9 16,1 0 30-16,-1 0-16 0,3 0-14 0,-2 0-5 15,2 0 35-15,-1 0-8 0,2 0-6 16,-1 0-5-16,0 0-5 0,0 0-1 0,0 0-12 15,0 0-3-15,-1 0-3 0,0 0 2 0,-1 0-15 16,0 0 6-16,-1 0 5 0,-1 0-10 16,1 0 3-16,-2 0 0 0,0 0-13 15,1 0 7-15,-1 0 7 0,0 0-12 0,3 0 10 16,-3 0 4-16,2 0-8 0,39 7-4 0,-37-3-16 16,-2-3 1-16,3-1 0 0,-2 3 10 15,4-3-2-15,0 1-1 0,0 0 0 0,-3 1 15 0,4 0 3 16,0 1-3-16,-3 0 9 0,2-1-14 15,-3-2-3-15,2 3-12 0,0-3 13 0,-1 2 7 16,0 0-9-16,2 2-11 0,0-3 17 0,-3 2-18 16,4 0 9-16,-5 0-18 0,3-2 24 15,-2 2-2-15,4-1 10 0,-2 0-13 0,1 1-1 16,-2 0-11-16,-1-1 6 0,0 2 3 0,0-2-20 16,1 2 16-16,-1-1 14 0,0-1 4 15,1 1-10-15,0 0 2 0,4 0-11 0,-4 1-17 16,6-1 26-16,-3 2-19 0,-1-2 22 15,1 1-15-15,-1-1 15 0,-2 1 0 0,2 1-5 16,-3-3 6-16,-1 1 4 0,0 0 3 0,2 0-16 16,-2 1-10-16,3-2 15 0,-4 1 4 15,5 2-6-15,-2-1-7 0,2-1-17 16,-4 0 19-16,0 1 3 0,3-2-25 0,0 3 23 16,1-1-7-16,-2 0 18 0,2 0-26 0,-2-1 22 15,3 2-16-15,-2-2 20 0,-1 1 6 0,0-2-16 16,0 0 9-16,0-1-5 0,-1 0 6 15,0 2-20-15,2-2 23 0,-1 1-6 0,1 0 4 16,0 1-9-16,1-1 13 0,1 0-13 0,-1-1-3 16,-2 4 7-16,2-1-20 0,1-1 7 15,2 4 18-15,-3-2 2 0,1 0-5 0,-2 0-21 16,2-1 26-16,-1 0-8 0,2 0 10 0,-1-1 3 16,2 3-25-16,-1-4 5 0,2 1 5 15,0 0-8-15,1 1 18 0,1-1-11 0,-2 0 13 16,1 2-21-16,0-1 3 0,0 1-5 0,3-2 23 15,-3 2-15-15,3-2 12 0,-5 2-13 0,2 1 10 16,-3-2-9-16,2-1-4 0,-1 4 4 16,0-2 5-16,1 4-5 0,-1-4 12 0,2 2-19 15,0 1 9-15,0-3-6 0,2 2-6 0,0-2 6 16,-2 6-2-16,1-5-3 0,-1 0-3 16,-1 0 16-16,0 3 1 0,-1-1-15 15,3-3-1-15,-3 1 18 0,-1 0-6 0,1-1-25 16,1-1 26-16,2 3 0 0,0-2 3 0,1 0-28 15,-1-2 38-15,0 0-10 0,-3 1-18 0,0 0 4 16,-1-1 6-16,-2-1-6 0,1 1 3 16,-4 0 7-16,1-1-10 0,-1 0-5 0,-1 1-15 15,0-1 19-15,-1 0-1 0,-1 4-3 0,2-4 2 16,-2 0 2-16,-2 1 13 0,-1-1-10 16,1 3 0-16,-1-3 0 0,-4 3 2 0,0-1-3 15,2-1-4-15,-2 2 21 0,-1-2-17 16,-3-1-5-16,-1 1-8 0,-4-3 16 0,1 4-15 15,-4-1 1-15,-3 1 1 0,-3-4 0 0,-2 0 2 16,-3 0-18-16,-2 0-28 0,-7 0-31 16,0 0-17-16,0 0-39 0,0 0-61 0,11-7 19 15,-14 5-279-15,-3 0 12 0,-11-6 39 0,-3 1 9 16,-5-1 62-16,-1 0 14 0,-2 0 6 0,0-2 54 16,-6 1-3-16</inkml:trace>
  <inkml:trace contextRef="#ctx0" brushRef="#br0" timeOffset="-71298.47">13335 13483 456 0,'0'0'276'0,"-13"0"-35"0,13 0-21 15,0 0-10-15,0 0-21 0,0 0-8 16,0 0-3-16,0 0 17 0,0 0 1 0,0 0-15 16,0 0 18-16,0 0-22 0,9-14 37 15,14 19-18-15,5-2-26 0,2 5-14 16,-1-2 5-16,-2 0-30 0,2 2-27 0,0-3-6 15,0 3 8-15,1-1-15 0,5-5-13 0,-7 5-3 16,-2 0 5-16,5 1-26 0,-6-6-18 16,-2 5-6-16,-3 3 2 0,-3-6-9 0,-1 2-32 15,-4 1 23-15,-5-4-28 0,2-1 2 0,-2 1-58 16,-3-3-16-16,0 2-23 0,-2-2-56 16,-1 0-57-16,-1 0 21 0,1 0-200 0,-1-2-44 15,2-1-7-15,1 1 64 0,0 0 14 16,-1-1-1-16,1 2 72 0,1-1-5 0,0 0 37 15</inkml:trace>
  <inkml:trace contextRef="#ctx0" brushRef="#br0" timeOffset="-70687.33">14301 13602 787 0,'0'-2'311'0,"2"-1"-11"0,-2 2-40 0,2-2-23 16,-4-1-29-16,2 0-13 0,-2-1 34 15,-1 0-34-15,-3-8-35 0,2 3-19 0,-4-5 37 16,2 1-39-16,-1 2 25 0,0 0-27 0,-2 1 19 16,1 2-29-16,0 3-3 0,2 1-18 0,-3 1-23 15,2 2 8-15,-1 1-1 0,-1-1-13 16,-1 2-3-16,-3 0-3 0,-22 17 8 0,14-10-13 15,2 3 2-15,4 7 4 0,-3-1 12 16,4 3-6-16,0 2-10 0,2 3 10 0,5 4-4 16,-1 0 1-16,2 1-18 0,4 0 1 0,1 3-8 15,1-4 2-15,0-16-3 0,0 5-5 16,12 19-4-16,-7-20-9 0,0-6-7 0,3-4 3 16,-3-2-3-16,2-3 8 0,0-3-17 15,1 2 1-15,12-15-7 0,-7 3-2 0,-1 0-7 16,0-3-14-16,-2 1-1 0,2-3 1 0,-1-3-9 15,-3 3 9-15,1 1 11 0,-1-1-8 16,-1 2-10-16,-1 1 14 0,2-3-10 0,-2 9 10 16,-3 0-1-16,-1 2 4 0,1 1-5 15,2 1 4-15,-5 1-2 0,2 3-1 0,1 0 9 16,-1 0 14-16,-2 0-6 0,0 0 6 16,0 0 5-16,18 17 13 0,-11-5-1 0,2 5 21 0,-2 3-7 15,2 1 12-15,-3 3 9 0,2 2-23 16,-2-1 2-16,2 2 0 0,-1-3-17 15,0 0 9-15,1-5-2 0,0 0 1 16,-3-3-20-16,3-3 9 0,4-3-32 0,-4-5-20 0,1-3-23 16,3-2-27-16,-3 0-44 0,24-12 11 15,-14 1-140-15,0-2-61 0,2 0 29 0,0-1-298 16,3 0 30-16,-2 1 62 0,-2-1 13 0,1 0 35 16,3-1 30-16,1 1 49 0,2 4 15 15,2-2 39-15,7 0 25 0,3 4 13 0</inkml:trace>
  <inkml:trace contextRef="#ctx0" brushRef="#br0" timeOffset="-50734.75">12871 12362 584 0,'0'0'282'15,"0"0"-42"-15,0 0-20 0,0 0-12 0,0 0-44 16,0 0 19-16,0 13-41 0,0-13 1 0,0 0-11 16,0 0-13-16,0 0-3 0,0 0 3 15,0 0 10-15,0 0-14 0,0 0-9 0,0 0-2 16,0 0-14-16,0 0-25 0,0 0 16 0,0 0-11 15,0 0-11-15,0 0 0 0,0 0 28 16,0 0-41-16,0 0-11 0,0 0-11 0,0 0 2 16,0 0 35-16,0 0-6 0,0 0 8 15,0 0-1-15,-5 4 13 0,1-6-1 0,0-1-30 16,-2 1-3-16,0-2-5 0,1 2-7 0,-8-3 23 16,-2-2-18-16,5 1-2 0,1 0-3 15,-4 0 10-15,2-2-4 0,-3 1-2 0,-1-4-20 16,0 1-1-16,0 0-1 0,-1-1-9 15,1-2 12-15,0-1-3 0,-1-1 13 0,-1 2-19 16,3-7 1-16,1 5-27 0,-4-2 4 16,0 0 7-16,0-1 1 0,-1 3 6 0,1-3-1 15,2 0 2-15,-2 0 0 0,1-2-1 0,-2 3 34 16,2-1-8-16,-1 1-2 0,1 1-2 0,2 0-37 16,1-1 18-16,-1 3 0 0,2-4 0 15,-1-2 1-15,1 3 3 0,1 0 3 0,-1-1 13 16,1 0 0-16,1 0-30 0,-3-3 0 15,2 3 24-15,0-4 0 0,-1 2-3 0,2-1-16 16,-2 0 1-16,1-2-1 0,0 3 15 0,-1-2 1 16,1 0-4-16,0 0 0 0,2-2 0 15,-3 1-1-15,0-1 0 0,0-1-2 0,-1 0-13 16,1 0-8-16,-1-3 4 0,0 3 11 16,0 0-6-16,-1 0-1 0,3 2 2 0,-2-1 0 15,-2-2-2-15,1 2 1 0,0-1 2 0,-1 1-2 16,-2 0 3-16,3 0 0 0,-2 2-7 0,0-5 26 15,0 2-18-15,-2-1 6 0,2 0 0 16,-3-1-2-16,2 0-6 0,-2-1 3 0,3 1-1 16,-2 1 1-16,2-1 19 0,-1 2-32 15,-1-1 21-15,2 0-10 0,0 2 2 0,1-1-1 16,0 2 1-16,1 0 1 0,0-1-1 0,-2 0 2 16,2-1 2-16,0-1-10 0,-2 2 8 0,2 0 11 15,1-1-20-15,-2-1 2 0,-1 1-17 16,1 3 10-16,0-4 2 0,-2 0 34 0,4 1-21 15,-2 3 0-15,0-2 0 0,0 0 0 16,0 1-5-16,0 0 10 0,-2 0-6 0,2 2 0 16,2-1-9-16,-2 1 2 0,4-1 1 0,-3 0-1 15,0 1 13-15,1-3-11 0,-3 2 13 16,3-5 0-16,1 1-6 0,-1 1 24 0,2 0-4 16,-1-1-1-16,2 0-3 0,0 1-1 0,-1 0-1 15,-1 0-2-15,2-1-2 0,0 1-1 16,-2 1-28-16,1-3 1 0,1 3-17 0,-2 2 3 15,3 3 19-15,-1 2 22 0,1 2 2 0,-2 0 0 16,5 1-10-16,-1 0 2 0,-3 0-3 16,5 0 6-16,-3 3-1 0,1-4-11 0,-2-1 10 15,1 1-1-15,-1-2 1 0,-2 2 6 16,6-4-2-16,-4 2 0 0,-1-3-1 0,0-1-1 16,-2 4 0-16,5 0-37 0,-5-4 4 0,2 0 3 15,-2 1 2-15,-1-2 11 0,1 2 28 0,-2-2-11 16,2 5 0-16,-2-7-17 0,0 5 17 0,0-2-4 15,1 1 1-15,-2-2 0 0,1 4-20 16,0-2 2-16,1-3 33 0,-1 4-20 0,-1-3-2 16,1 1 5-16,-3-2 3 0,2 0 1 15,-1-2-27-15,0 1 1 0,0 1 37 16,1 0-12-16,-2-1-12 0,2 0 5 0,-3 0 1 16,2 2 0-16,0-2-3 0,0 1-7 0,2 1 9 15,-3 0 11-15,2 2-9 0,-1 0-1 0,1-1 1 16,-1 4 0-16,1-3 0 0,0-1 16 15,0 4-21-15,-2-3-5 0,2 2 23 0,-1-2-1 16,1 3-30-16,0 0-6 0,3-3 8 0,-1 1 0 16,1 0 2-16,-1 0 22 0,1 1-7 0,0-3-1 15,0 1-7-15,-1 0 1 0,2 1 6 16,-2-2 17-16,2 1-2 0,-2-1-36 16,4 1 2-16,-1-1 36 0,4 4-2 0,-6 0-2 15,2 2-8-15,0 4-1 0,1-1-1 0,1 1 20 16,-1-2-27-16,3 6-1 0,0 0 2 15,2 3 1-15,-1 0 5 0,0 0 13 0,1 1-3 16,1-1 0-16,-2 1-17 0,1 1 2 16,0-2-6-16,0 0 18 0,0 0-17 0,1 0 3 15,-4-7 9-15,-3 2-1 0,0-3-2 16,1 2-11-16,1-2 17 0,-1 0-1 0,0 2-1 16,-3 1-7-16,2 1-12 0,5-2 0 0,-2 5-17 15,-5-6 2-15,3 2 26 0,2 1 12 0,-3-2-3 16,1 1 0-16,0 2-7 0,3 0-1 15,0 1 1-15,0 2-10 0,1-2 3 0,1 1-20 16,1 1 12-16,-1 1 7 0,0-1 0 0,-1 1 23 16,2-1-2-16,0 3-25 0,-1-3 0 15,1 1 16-15,0 1-2 0,0-1 1 0,1 2-1 16,-1-2-1-16,1 2 1 0,-1-1-20 0,2 1 6 16,0 0 10-16,1-2-16 0,-2 3 6 15,0 0-12-15,1 0-11 0,0 0 9 0,1 0 21 16,0 0-32-16,0 0-4 0,-1 4-12 15,0-3-3-15,0 2-17 0,3 0-9 0,-2-2-33 16,0 2-30-16,0-1-54 0,0 1 18 0,0 1-203 16,-1-3-34-16,0 3 34 0,-1-4-5 15,1 3 58-15,-2-3 37 0,1 0 9 0,-1-3 22 16</inkml:trace>
  <inkml:trace contextRef="#ctx0" brushRef="#br0" timeOffset="-49933.12">9676 7766 781 0,'-1'0'239'0,"0"0"-27"16,1 0-30-16,0 0-14 0,0-1-30 0,0 1-13 15,1 0-1-15,-1 1-15 0,1-1-21 0,-2 1 10 16,0 1-8-16,0 2-7 0,2 0 5 15,-3 1-4-15,2 3-16 0,-2 9 6 0,2-6 0 16,0 4 13-16,0 5-16 0,11 22 6 0,-6-17-2 16,-1 0-17-16,2 4 5 0,3-4-6 15,-2-1-19-15,-4 2 7 0,1-4 17 0,-1 0-9 16,0-5-25-16,3-1 11 0,-5-3 9 0,-1-3-36 16,2-1 27-16,-1-4 1 0,0 2-28 15,-1-3 21-15,2 0 14 0,0 0-31 0,0-1 11 16,-2 0 31-16,0-1-6 0,1 2 7 0,-1-3 9 15,0 0-4-15,0-1-9 0,-1-1 7 0,0 0-38 16,0-3 4-16,-1 1 14 0,0-2-5 16,0 0-4-16,-5-7 10 0,1-2-4 0,0 1-4 15,1-3-19-15,1 1 1 0,-1-2-9 0,-1 2 5 16,3 4-2-16,-1-4-9 0,-1 1-13 16,1-1 22-16,1 2 0 0,-2-1-2 0,1 2-1 15,2 3-13-15,0 2 12 0,-2-7-6 16,2 1-3-16,0 0 16 0,0 2-18 15,2 2-4-15,-2-1 6 0,1 2-4 0,1-1-2 16,-1-8-4-16,0 0-2 0,0 5 21 0,1 1-3 16,0 2 2-16,-1 4-1 0,1-3-1 0,-2 4-16 15,2-1 8-15,0 1 15 0,0 0-13 0,0 3 2 16,-1-2 15-16,1-2-18 0,0 2 2 16,0 0-3-16,-1 1 12 0,1 2 8 15,0 0-27-15,0 0 27 0,0 0-23 0,0 0 22 16,0 0-5-16,0-7 4 0,0 7 11 0,0 0-37 15,0 0 10-15,0 0 10 0,0-6 2 0,13 0 9 16,-9 6-9-16,2 0 10 0,1 0 0 16,-1 3-18-16,1-3 20 0,2 0 1 0,17 7 1 15,-6-2 9-15,-3-5-9 0,-2 3 6 16,-6-3 4-16,5 0 5 0,1 0-14 0,6 0 14 16,-1 0-3-16,2 0 1 0,1 0-10 0,1 0 5 15,0 0-10-15,-2 0 6 0,0 0-8 0,-1 0 1 16,-2 0 4-16,-2 0-6 0,-3 0-3 15,-1 0-6-15,-4 0-5 0,-1 0 6 16,-1 0-8-16,-7 0 7 0,7 0-9 0,-7 0-9 16,7 0-25-16,-7 0 1 0,0 0-33 0,6 0 6 15,-6 0-55-15,0 0-65 0,6 0-30 16,-6 0-58-16,0 0 28 0,0 0-298 0,0 0 69 16,0 0 32-16,8 0 36 0,-8 0 45 0,0 0 10 15,0 0-3-15,8 0 50 0,1-7 10 16,-5 5 39-16</inkml:trace>
  <inkml:trace contextRef="#ctx0" brushRef="#br0" timeOffset="-49774.7">10241 7807 577 0,'1'4'400'16,"1"-1"-70"-16,0-2-44 0,-1 2-36 16,1-1-9-16,-2-1-46 0,2-1-33 0,-2 3-29 15,2-3-37-15,-3 0-38 0,2 1-45 0,-1-1-65 16,2 2 4-16,-2-2-271 0,-1 0-54 15,0-3 40-15,1 3 16 0,-2 0 23 0,0-3-24 16,2 1 43-16</inkml:trace>
  <inkml:trace contextRef="#ctx0" brushRef="#br0" timeOffset="-33848.88">3289 4795 354 0,'0'0'180'0,"0"0"-10"0,0 0-42 0,0 0-7 16,0 0-17-16,0 0 11 0,0 0-7 15,0 0-5-15,0 0-17 0,0 0 3 0,0 0-17 16,0 0 8-16,0 0-5 0,14 0 2 15,-14 0-20-15,0 0-9 0,0 0-18 0,0 0 14 16,0 0-3-16,0 0-1 0,0 0 17 0,0 0-15 16,0 0-10-16,0 0-6 0,0 0 28 15,0 0-9-15,0 0-12 0,0 0-5 0,0 0-4 16,0 0-6-16,0 0 11 0,0 0-14 0,0 0 13 16,0 0-14-16,0 0-1 0,0 0-4 15,0 0 8-15,0 0-1 0,0 0-6 0,0 0 3 16,0 0-3-16,0 0-5 0,0 0-9 15,0 0 13-15,0 0-13 0,0 0 12 0,-6 1 10 16,1 0-16-16,2-1 20 0,-1 0-11 16,0 0-5-16,0 1 8 0,-2 0 0 0,6-1-13 15,0 0-7-15,-10 0 22 0,2 0-1 0,1 0-24 16,-1 0 18-16,8 0 2 0,-10 0-13 16,3 0 9-16,-6 0 4 0,0 0-12 0,-11 12-5 15,14-12 5-15,1 1-3 0,0 1 12 0,0-1 1 16,-6 3-6-16,3-2-8 0,-3 4 13 15,1-4-16-15,4 2 9 0,1-1-13 16,0-1-1-16,0-1 9 0,-4 5 4 0,1-2-3 16,4 0-1-16,1-4 0 0,0 0-3 15,2 0 16-15,1 2-20 0,-1-2 4 0,2 0-2 16,1 0 16-16,-2 0-22 0,4 0 10 16,0 0 8-16,0 0-10 0,0 0 16 15,-8 0-18-15,8 0 9 0,-7 0-5 0,7 0-8 16,0 0 13-16,-8 0-10 0,8 0-1 0,0 0-5 15,0 0-26-15,-7 0 21 0,7 0-10 0,0 0-22 16,0 0-4-16,0 0-41 0,0 0 13 0,-7 0 5 16,7 0 8-16,0 0-35 0,0 0-4 15,0 0-10-15,-7 0-43 0,7 0-50 0,0 0-91 16,0 0-22-16,-7 0 10 0</inkml:trace>
  <inkml:trace contextRef="#ctx0" brushRef="#br0" timeOffset="-33367.36">2956 4741 322 0,'2'-2'229'0,"-1"0"-36"16,2 1-25-16,-1-1-23 0,-2 4-21 0,0-2 1 16,0 1-20-16,0 1-1 0,-1 0-23 0,0 0 4 15,-2 1-25-15,1 0 6 0,0 1-21 16,-1 1 18-16,0 0-18 0,1-2-2 0,-7 11-6 16,1-8 7-16,-4 3-8 0,3 3-3 0,1-5-19 15,-3 3 5-15,1 0 15 0,0 2-13 16,-2-2-9-16,4-3 7 0,1 0-5 0,0-5-4 15,2 3-6-15,0-1-4 0,0-3 1 16,1 2-8-16,1 0 15 0,-1 0-2 0,1 0-9 16,1-1 11-16,-1-2-13 0,2 3-10 0,0-1 23 15,1-1-19-15,0-1 9 0,0 0 23 16,0 0-21-16,0 0 21 0,15 6-4 0,-10-5 18 16,1 1 2-16,11 3-3 0,-7-2-5 0,4 3 11 15,-2-1 0-15,1 2-12 0,-1-4-7 0,2 2 2 16,-4 2-13-16,0-2 17 0,-3-2-18 15,-2 1-7-15,0-2 2 0,-1-1-30 0,1 2-19 16,-1-2-32-16,-1 1 7 0,0 0-106 16,-2 1-159-16,1-3-26 0,-2 1 29 0,0-1 21 15,-1 0 12-15,0-2 5 0</inkml:trace>
  <inkml:trace contextRef="#ctx0" brushRef="#br0" timeOffset="-30043.17">16177 13737 443 0,'0'0'211'0,"0"0"-13"0,13-13-28 16,-13 13-4-16,0 0-1 0,0 0 2 0,0 0-17 16,0 0-2-16,0 0-4 0,0 0-22 0,14 0 10 15,-14-12-28-15,0 12 3 0,15-18-6 16,-15 17-28-16,0-3 6 0,0 2 1 0,-1 1-29 15,1-2-1-15,-3 0 8 0,1 0-15 0,0-1 1 16,0 1 10-16,-1 1-27 0,1-1 2 16,-2-1 1-16,0 1 16 0,1 0-5 0,-2 0-9 15,3-1-5-15,-2 2 21 0,-1-3-23 16,-6-2-3-16,0 2 16 0,2 2-2 0,2 3 4 16,-2 0-5-16,2-2-18 0,-1 2-1 0,8 0 24 15,-9 0-8-15,-3 0-12 0,1 0 7 0,-12 13-10 16,17-9 9-16,-1-1-15 0,-9 6 6 15,7 1-2-15,-2 2 12 0,2 0 10 0,0 2-11 16,0 1 9-16,2-1 0 0,5 2-10 16,-3 0 18-16,-1 1-23 0,1 0 19 0,1 1-5 15,-3-1-3-15,4-2 13 0,-1 2 6 16,2 0-7-16,0-3 4 0,2-6-14 0,0 4 12 16,0 3 18-16,0-1-14 0,13 15-14 0,-6-14-1 15,2-1 6-15,0-1-15 0,0 1 10 0,-2-3 17 16,6 0-16-16,-1 1 8 0,1-4 7 15,3 1 0-15,-3-2-3 0,5 0 4 16,-2-3-7-16,2 2 4 0,-1-4-7 0,2 1 0 16,-2-3-5-16,-7 0-2 0,3 0 0 0,5 0-3 15,-2 0-10-15,4 0-4 0,16-12-3 0,-18 7 10 16,-2-1-5-16,2 0 3 0,-5-4-2 0,3 5 9 16,-1-3 0-16,-3-1-2 0,-1 1-3 15,-4 1-2-15,4-4 5 0,-4 3 3 0,0-3-2 16,-1 1-6-16,-2 2-10 0,0-1-3 15,-2 1-1-15,4-6 3 0,-4 1 5 0,-1 2-6 16,0 1-5-16,-1 10 10 0,0-10 1 16,0-3-3-16,0-1-13 0,-16-17 2 0,8 16 4 15,-1 0-10-15,-2-1 10 0,-3 4-4 0,1-2-5 16,-3 2-2-16,1 1 8 0,-2 1 1 16,0 1 0-16,-3 0-8 0,-1 2 8 0,0 2-5 15,2 0-1-15,0 3-5 0,0 1 10 0,-2-1 1 16,1 0-11-16,2 2 6 0,7 0-1 0,-5 0 8 15,2 0-3-15,1 0-4 0,-1 0 1 16,5 0-8-16,1 0 6 0,-15 10-5 16,12-6-9-16,2 0-11 0,2 1-16 0,1-2-12 15,1 2-24-15,-1-1-17 0,6 0 9 0,-6 0-68 16,4-1-44-16,0 2 6 0,2-2-33 16,0 1-18-16,0-4-14 0,0 0 24 0,0 0-234 15,14 9 36-15,-7-7 33 0,-1-1-19 0,0-1 39 16,2 0 30-16,-4 0-4 0,-1 0 60 15,1 0-7-15</inkml:trace>
  <inkml:trace contextRef="#ctx0" brushRef="#br0" timeOffset="-14918.44">3989 8821 446 0,'0'0'103'0,"0"0"-14"15,0 0 9-15,0-12-11 0,0 12-17 0,0 0-6 16,0 0-6-16,0 0-7 0,0 0-6 16,0 0-32-16,-5-20-1 0,1 19-2 0,-1 1-13 15,-1-1 19-15,0-1 0 0,-1 2-3 0,-1 0-6 16,1-2-22-16,-12-1 22 0,1 1-14 15,0 0 25-15,1-4 0 0,-2 4-2 0,0-4-16 16,2 0 2-16,-2 1-2 0,-1-2 2 0,2 1 32 16,-1-1-3-16,2 1-25 0,-3 1-1 15,2 2 8-15,1-3 19 0,-1 3 1 0,-1 0-5 16,0 0-1-16,-2 1-6 0,7 2 11 0,-6-3-19 16,2 2-13-16,6 1 15 0,-2 0 0 15,-3 0-2-15,0 0-24 0,-3 0-1 0,0 0 3 16,-17-10 15-16,17 10-1 0,3-5-11 0,-5 2 17 15,3-6 16-15,2 4-28 0,-1-1-1 16,-1 1 1-16,1-2-37 0,2-2-9 0,-1 1-10 16,-2-1 8-16,2-1 62 0,1 1-4 0,1 2-15 15,-1-1-32-15,0 2 29 0,-3-2-29 16,3 1 12-16,-2 3-15 0,1-2 29 0,-1 0-22 16,2 0 33-16,0 3-1 0,-3-1-2 0,3-1-5 15,3 2-27-15,-5-3-31 0,6 3-31 16,-4-2 1-16,2 2-13 0,0-3-44 0,2 2 2 15,3 0-28-15</inkml:trace>
  <inkml:trace contextRef="#ctx0" brushRef="#br0" timeOffset="-14253.15">2640 8325 275 0,'0'2'198'0,"0"0"-66"0,-1 1-1 16,0 1 0-16,0-1-18 0,-1 2-24 16,-1-2-8-16,-5 11-7 0,-2-4-4 0,6 1-10 15,-3 2-24-15,2-2 21 0,-6 0-14 16,2-1-7-16,-3-1-29 0,-3 2 29 0,4 0-4 15,-1 1-12-15,0-3-7 0,4-2 13 0,-5 0 6 16,5-1-10-16,0-4-17 0,1 2 10 16,2-1-6-16,1 0 13 0,0-3-6 15,1 3-4-15,0-3 5 0,1 0-6 0,-1 2-22 16,0-2 33-16,0 2-19 0,2-2-20 0,0 1 26 16,0 0 3-16,1 1-6 0,0-2 8 0,0 0-15 15,0 0-6-15,0 0 8 0,11 16 1 0,-3-5 9 16,2 2-35-16,-1-1 15 0,4-1 20 15,-2-1 0-15,2 1-15 0,-3-2-5 16,2 5 0-16,1-7-52 0,4 0-43 0,-9-3-117 16,-1 0-89-16,0-1-1 0,3-1 26 0</inkml:trace>
  <inkml:trace contextRef="#ctx0" brushRef="#br0" timeOffset="-14096.24">2699 8676 539 0,'2'0'145'0,"0"2"-38"0,1-2-36 0,-1 0-8 16,1 1-117-16,-1-2-109 0,0 2-114 0</inkml:trace>
  <inkml:trace contextRef="#ctx0" brushRef="#br0" timeOffset="-11754.72">17552 13791 477 0,'0'0'225'0,"0"-12"-24"0,0 12 5 15,21-27-34-15,-21 21-8 0,0-2-8 0,0 3-9 16,0 0 10-16,0 5-21 0,0 0-8 0,0-10 6 15,0 4 3-15,0 6-37 0,0-8 1 16,0 8-5-16,0-8-19 0,0 1 16 0,0 7-17 16,0-5 8-16,0 5-24 0,0 0-7 15,0 0 4-15,0-7-20 0,-9 2 12 0,7 8 12 16,-1 2-7-16,-1 11-7 0,-1 3 14 0,1 4 7 16,0 4 10-16,-1 4-18 0,-1-2-7 0,0-3-4 15,1 2-6-15,-1 0 50 0,0-1-9 16,0-1-9-16,-2 1-32 0,2 0 1 0,-1-2 5 15,-2 0 12-15,3-3-16 0,0-3-5 16,-2-2-7-16,3-3 3 0,1-4 6 0,1-2-1 16,0-2-5-16,1-2 8 0,-2-2 3 0,2 0-17 15,1-2 17-15,-2 0-26 0,3 0 20 0,0 0-22 16,0 0 10-16,0 0-10 0,-9-13-11 16,8 9 16-16,1-1-5 0,0-2-12 0,1 2-3 15,1 0 12-15,0-2-7 0,5-4-9 16,-1 2-2-16,4 0 7 0,-1 2-2 0,-3 2-5 15,3 3 9-15,1-1-4 0,-2 3 1 0,1 0-2 16,1 0-2-16,4 0-1 0,3 0 14 16,2 0-3-16,22 11-1 0,-23-7-21 15,1 1 22-15,-1-3-20 0,1 4 12 0,-2-2 6 0,-4 1-17 16,-1-1 0-16,-1-1 10 0,-3-1-14 16,-2 1 3-16,-1 1-17 0,2-3 2 0,-3 1 3 15,-1 0 2-15,-1-2-95 0,2 0-28 16,0 0-33-16,-4 0-3 0,0 0-15 0,0 0-47 15,0 0 20-15,15-12-166 0,-13 10-75 0,-2-2 46 16,2-1 34-16,-2-1-2 0,4 2 49 16,-4-1 14-16,0-2-1 0,0 7 30 0</inkml:trace>
  <inkml:trace contextRef="#ctx0" brushRef="#br0" timeOffset="-11526.6">17738 13938 556 0,'-2'-5'361'0,"0"1"-49"0,0 1-19 15,-2 1-48-15,4 0-13 0,0 2 2 0,-3 2-29 16,2 3 58-16,-2 13 1 0,1 3-2 16,-2 3-24-16,-1 6-23 0,2 0-22 15,-1 7-18-15,-2 1-31 0,-1 3-5 0,0 3-2 16,-2-1-31-16,0 0-46 0,0 1-35 0,-3-6-43 16,5 2 4-16,0-6-97 0,1-3-39 0,0 0-32 15,1-4-25-15,0-5-22 0,2-12 21 16,2-1-260-16,1-4 12 0,0-5 38 0,0 0 42 15,4 0 23-15,-2-5 25 0,-1 0 16 16,1-13 7-16</inkml:trace>
  <inkml:trace contextRef="#ctx0" brushRef="#br0" timeOffset="-11344.25">17705 14442 563 0,'-2'1'310'16,"4"1"-58"-16,-2-1-25 0,2-1-23 16,0 1-52-16,-2-1-41 0,-1 0-52 15,3 0-38-15,-3 0-48 0,2 2 5 0,-3-5-199 0,-1 3-124 16,3-1 20-16,-2 0 13 0,2 2 28 16</inkml:trace>
  <inkml:trace contextRef="#ctx0" brushRef="#br0" timeOffset="1794.31">18664 13714 506 0,'0'0'325'0,"0"0"-37"15,0 0-31-15,0 0-13 0,0 0-35 0,0 0 1 16,0 0-20-16,0 0-25 0,0 0 17 16,0 0-19-16,0 0 23 0,0 0-17 15,0 0 3-15,0 0-14 0,0 0-23 0,0 0-15 16,0-13-9-16,0 13-29 0,0 0-7 0,10-17 8 15,7 15-2-15,-5 2-1 0,6 0-23 0,3 0 2 16,25 14-5-16,-21-6-7 0,0 2 1 16,-3 3 6-16,-3 2-30 0,-2 0 9 0,-2 2 2 15,-2 0-4-15,-2 0 10 0,-3-2-4 16,-4 1-8-16,-1-4-5 0,-3-2 16 0,0 0-9 16,0-10 1-16,0 7-4 0,-13 11-4 0,4-10 9 15,-4 0-15-15,0-1 1 0,-3-2 11 16,0 0-5-16,-2-3-3 0,1 3-11 0,5-2 5 15,-5-1 0-15,1 3-4 0,4-5-7 16,1 4 9-16,2-2-12 0,2-1 0 0,-1 1 4 16,3-2-1-16,1 3 2 0,0-1 0 15,1 0 5-15,-1 0-12 0,2 2 6 0,2-2 9 16,-1 0 19-16,1-2 3 0,0 0-9 0,10 10 10 16,3-5 6-16,3 2 0 0,5 0-5 0,-1-2-11 15,3 3 4-15,-1 0 0 0,3 2 4 0,-2-2-14 16,0 3 7-16,0 0-9 0,-1-1-2 15,-5 2 13-15,-1 2-4 0,-3-1-13 0,0-1 10 16,-5 2-9-16,-3 0 21 0,-3-3-1 0,-2-2 5 16,0-9 22-16,0 12 0 0,-16 10-3 15,3-15 24-15,-4 3-15 0,-3 0-4 0,-3-3-1 16,-3-1-18-16,0 0 7 0,0-4 7 0,-3 0-21 16,0 4 15-16,-1-6-27 0,14 0 14 15,-7 0-14-15,-1 0-4 0,1 0-18 0,-1 0-11 16,2 0-25-16,-17-15-6 0,24 10-33 0,0-3-27 15,4 0-35-15,3 0 12 0,4 2-91 16,2-2-39-16,0 0-27 0,1 1-33 0,1 1-24 16,0-1 31-16,0-2-210 0,14-6 6 15,-8 3 59-15,-1 3 14 0,3-1 15 0,4-1 65 16,3 2 9-16,-2 0 30 0,-1-2 1 16,0 2 14-16</inkml:trace>
  <inkml:trace contextRef="#ctx0" brushRef="#br0" timeOffset="6019.95">20228 13761 703 0,'-14'0'248'0,"14"0"-42"16,0 0 15-16,0 12-39 0,0-12 18 15,-16 0-19-15,-2 18 17 0,14-16-22 0,-2-1 1 16,1 1 16-16,1-2-22 0,-2 0 24 0,1 1-23 15,5-1-24-15,0 0-2 0,-10 0 10 16,3 0-17-16,7 0-6 0,-8 0 10 0,1 0-5 16,7 0-6-16,-8 0-10 0,-3-10-2 0,7 5-18 15,1 2-3-15,1 0-10 0,2-1-14 16,-1-1 0-16,2 0-19 0,7-7 2 0,1 0 6 16,3 2-19-16,0 0 4 0,5 3-10 0,-2 0 12 15,1 2-5-15,1 2 3 0,3 1-17 16,-9 2 7-16,4 0-7 0,15 13 7 0,-14-2-12 15,-1 4 7-15,-2 5-1 0,-2 3 19 16,-3 1-20-16,-3 1 13 0,-4 1-13 0,-1-14-2 16,0 8-2-16,0 1 7 0,0 1-6 15,-12 24 1-15,3-26 5 0,0-1 14 0,-1-1-23 16,-3-2 0-16,-1-2 22 0,0-2-28 0,0-2 10 16,-3 0-1-16,-1-3-4 0,0 0-3 0,0-4-12 15,-2 0 18-15,-1-1-20 0,4 1-7 16,-1-2 3-16,5 0 21 0,-1-1-21 0,14 0-5 15,-12 0 4-15,1 0 7 0,1 0-7 16,-3 0 13-16,1 0-1 0,-5-10-2 0,10 7-16 16,3 0 14-16,3 1-7 0,0 0 3 0,3 0-1 15,0 2-11-15,3-2 1 0,0 4 9 0,1-2-17 16,13 2 30-16,-11-2-16 0,20 11-6 16,-9-3 11-16,5 1 17 0,-3 2-25 15,0-2 21-15,1 1-12 0,-1 2 10 0,0 0-9 16,-2-4-11-16,4-1 13 0,-8 2 12 15,-1-2 1-15,-5-4-17 0,2 0 16 0,-4-1 11 16,-2 1 4-16,-1 0-4 0,-2-3 24 0,-2 0-22 16,0 0 9-16,0 0-18 0,8 0 16 15,-8 0-5-15,12-16-31 0,-11 11-4 0,4-10-1 16,0-2 19-16,-1-1-2 0,2 1-30 0,0 0-13 16,-1 0-9-16,-1 1 5 0,2 3 0 0,0-2-16 15,-3 3-16-15,1 3-7 0,-2 1-8 16,1 1-26-16,-2 2-26 0,1 0-42 0,-1 1 16 15,0 0-99-15,0 0-40 0,0 0-35 0,2 1 28 16,-3-2-197-16,2 0-43 0,-1 1 39 16,2 1 21-16,0-2 52 0,-1 3 39 0,1-3 2 15,-1 0 51-15,1 0 25 0,1 1 11 0,0-1 5 16</inkml:trace>
  <inkml:trace contextRef="#ctx0" brushRef="#br0" timeOffset="7913.01">21244 13734 835 0,'0'-16'353'0,"0"16"-42"15,0 0-10-15,-3-29-49 0,4 24-31 0,1 1 39 16,0 0-4-16,1 0-42 0,-1 2-24 16,0 0 5-16,0 2 8 0,1 3-7 0,4 10 6 15,-4 7-13-15,-1 6-7 0,-2-10-2 0,0 9-25 16,0 7 5-16,-14 41-23 0,9-23-26 16,-2 1-8-16,-1 5 3 0,0-3-7 0,-1-2-12 15,2-3-21-15,0-4-20 0,0-5-19 0,0-6-12 16,1-1-11-16,2-3-1 0,-1-3-9 15,1-6-18-15,2-8-24 0,-1-3-37 0,2-4 9 16,1-5-72-16,2 3-62 0,-2-6-38 16,1-2-60-16,1-2 29 0,3-7-237 0,3-3 21 15,-3 1 66-15,0 0 12 0,1 2 27 0,-5 3 51 16,3 2 8-16,5-3 34 0,-7 3 16 16,1 0-20-16</inkml:trace>
  <inkml:trace contextRef="#ctx0" brushRef="#br0" timeOffset="26110.74">24633 9324 403 0,'15'0'217'0,"-15"0"-5"0,0 0-14 0,0 0-23 15,0 0-23-15,0 0 11 0,0 0-13 16,25-5-25-16,-23 0 7 0,-1 1-16 0,0-3-22 15,0 0 14-15,-1 7-5 0,0-7-3 0,0-4-21 16,0-3 10-16,0 1 1 0,-16-15-7 16,10 14-9-16,-4 1 14 0,0 3-27 0,-3 0 0 15,2 3-9-15,-3 0 12 0,-1 3-18 0,0 3-4 16,15 1-9-16,-15 0 20 0,-19 9-13 16,13-1-16-16,1 7 23 0,0 2-10 0,3-2-10 15,1 3 1-15,-2 2 5 0,3 2-21 16,3 0 11-16,1 1-2 0,1 4 4 0,5-4 9 15,2-2-7-15,0-1 1 0,3-13-11 0,0 3 13 16,19 16-2-16,-9-17-8 0,2-2-5 16,2-4-13-16,0-3 31 0,-14 0-22 0,16 0-9 15,20-15 18-15,-13 5-15 0,-5-2-5 16,0-2-15-16,0-4-11 0,-3-1 22 0,-1 1-25 16,-1-4-2-16,-6-4-20 0,3 3-10 0,-2-3 12 15,1-1-19-15,-4-4 7 0,0 2 4 16,-1 0 3-16,2-3 3 0,-1 3 12 0,-3-1 11 15,1 3 5-15,-1-2-3 0,1 4 10 0,-2 3 18 16,1 0 5-16,1 3-7 0,-3-2 3 16,0 13-1-16,0-2 13 0,0 0 33 0,0 1-13 15,0-1 17-15,0 5-12 0,0 5-8 16,0-9 9-16,0 9 18 0,0-8 1 0,0 8-14 16,0 0-15-16,0-7 11 0,0 7-18 0,0 0 32 15,6-5-16-15,-7 7 12 0,1 4-4 16,-1 13 37-16,1-7-25 0,0 9 24 0,-9 32 9 15,8-20 0-15,-3 1-4 0,0 2 1 0,1 3-17 16,-1 1 0-16,0-1-18 0,-1-2 7 16,2 1-10-16,2-2-2 0,0-2-11 0,1-3 3 15,0 1-10-15,0-3-6 0,0-16-2 0,0 5 3 16,0 0-9-16,11 17-24 0,-10-24-15 16,1-2-10-16,-1-1-25 0,1-6 6 15,1 4-73-15,-2-5-55 0,-1-1-30 0,0 0-14 16,0 0-39-16,4 3 23 0,-4-6-224 15,0 2-1-15,1-2 81 0,-2-1 4 0,0 3 8 16,0-4 19-16,-1 0 55 0,1 0 12 16,0 0 18-16</inkml:trace>
  <inkml:trace contextRef="#ctx0" brushRef="#br0" timeOffset="26497.78">24161 9034 785 0,'-2'2'252'0,"-2"15"-9"16,-2 5-15-16,0 2-2 0,0 3-3 16,1 0-13-16,2 6 11 0,0-1-20 0,-1 3-36 15,2 5-5-15,-2-4 0 0,1 0-18 0,3 3-14 16,0 0-39-16,0-21-8 0,0 10 28 0,12 33-11 16,-3-30-25-16,1-2-7 0,2 0 4 15,2-7-7-15,4 2-75 0,2-7-21 0,2-1-15 16,3-3-42-16,0-4-29 0,3-2-48 15,3-2-26-15,2-2 17 0,2-1-234 0,-18-2 9 16,5 0 5-16,33-14 64 0,-27 9 6 0,-3-4 51 16,-3-2-6-16,-4-4 12 0</inkml:trace>
  <inkml:trace contextRef="#ctx0" brushRef="#br0" timeOffset="26763">24945 8864 661 0,'11'3'327'0,"4"4"-12"0,-1 8-8 0,-2 7-47 16,3 2-17-16,-4 5-14 0,0 1-42 0,-5 5 6 16,-1 4-21-16,0 0-20 0,-3-2-16 15,-2 4 6-15,0-23-19 0,0 14-15 0,-15 36-10 16,4-31-11-16,2 1-8 0,-3-2-65 15,-3-2-38-15,3-6-45 0,-2 2-30 0,-1-4-44 16,1-6-48-16,0 2 17 0,2-3-246 0,4-12 14 16,2-1 43-16,4-2 33 0,-2-4 22 0,4 0 22 15,4-7 14-15,9-3 31 0</inkml:trace>
  <inkml:trace contextRef="#ctx0" brushRef="#br0" timeOffset="27512.78">25448 9026 1026 0,'-3'-5'308'0,"2"3"-10"0,1 4-30 16,-2 4-37-16,2 10-28 0,-3 6-24 15,3-9-19-15,-3 27 51 0,1-8 7 0,1-1-21 16,1 3-6-16,-2-3-19 0,2-1-5 0,-3 1-33 15,1-2 6-15,0-4-24 0,-1-3-19 16,0-1 1-16,3-2-6 0,-2-6-15 0,0-2 1 16,1-3-12-16,1-8 18 0,0 0-16 0,0 0-5 15,0 0-21-15,-1 8-2 0,1-11-39 16,-1-1-31-16,0-3 3 0,4-11 2 16,-3 6-42-16,9-27 26 0,-5 8-40 0,-2 0 12 15,4-2 5-15,1-2 15 0,0 0 1 0,2 2-12 16,0-1 36-16,0 4-32 0,1 5 15 15,-2-3 16-15,-1 9 2 0,-2 2 13 0,2 5-23 16,2 1 20-16,-1 7 9 0,-8 4 5 16,6 0 15-16,11 17-1 0,-7-2 9 0,-2 7 41 15,0 4-11-15,1 0 14 0,-3-1 11 16,-3 8-17-16,3-6 7 0,0-2-4 0,-2 6 1 16,1-4-1-16,-1-1-18 0,-1-1 18 0,0-3-22 15,2-3-3-15,-2-4 6 0,0 1 0 16,-3-6-4-16,1-5 24 0,0 1 2 0,0-2-3 15,0-2-13-15,0-2-13 0,-1 0 6 0,0 0-21 16,0 0-3-16,10-24-20 0,-5 7-6 16,1-5-12-16,0-1-14 0,2-5 3 0,-3 2-11 15,2-6-7-15,2 1-5 0,1-4 7 0,0-1 0 16,-1 3 6-16,0 1-7 0,1 2 14 0,-1 4 4 16,1 0-15-16,-1 2 24 0,-2 0-11 15,2 3 3-15,-5 5-6 0,1 3 23 0,-2 2 1 16,-1 4-28-16,0 1 19 0,1 4 4 15,-3 2 22-15,0 0-18 0,5 10 24 0,-3 10 5 16,0 4-3-16,0 5 22 0,-2 0 17 16,0-15 8-16,0 11-9 0,0 4 7 0,0 3-12 15,0 1 0-15,-12 34 1 0,9-35 0 0,2 2-6 16,0-3-3-16,0 5-12 0,1-21-4 16,0 9 4-16,0-2 1 0,0 2-12 0,13 18-13 15,-8-23-21-15,0-2-32 0,1-3-11 0,3-4 6 16,1-5-96-16,-1-4-25 0,0 0-56 15,-1-1-35-15,18-13-5 0,-6 7 27 0,-1-4-189 16,-1 0-28-16,0 1 15 0,-2-2 51 16,-2 2 18-16,-1 0 27 0,-1 1 30 15,-5 4 37-15,0-1 7 0,-3-1-49 0</inkml:trace>
  <inkml:trace contextRef="#ctx0" brushRef="#br0" timeOffset="28243.6">26057 9302 744 0,'0'-12'328'15,"-3"1"-32"-15,0 5 22 0,2-3-40 16,0 5-44-16,0 0-35 0,-1 0-6 0,0 3-12 16,2 2-24-16,0 0-4 0,0 3-18 15,-1 0 22-15,0 3-5 0,-1 11-15 0,2-3-17 16,0-6 11-16,0 5-13 0,0 1-10 0,0 2-18 16,11 19-2-16,-5-19-15 0,2-2-1 0,0-3-6 15,1 1 1-15,3-2-21 0,-1-2 1 0,6-6 5 16,-7-1-19-16,-1-1-8 0,-9-1-10 15,8 0-19-15,2 0-24 0,10-12 11 16,-9 5-9-16,0-6 4 0,-1 1-21 16,-1-1 5-16,-1-4 0 0,-4 1-2 0,5-1-9 15,1 0 13-15,-6 0-6 0,2 1 14 0,0 2-20 16,-3 3 29-16,-2 3 0 0,4 1 9 0,-4 2 3 16,-1-2 20-16,2 2-38 0,-2 5 15 0,0 0-14 15,0 0 21-15,0 0 21 0,-4-1 1 16,0 5 0-16,3 1 40 0,-3 14-13 0,0-3 7 15,0 2 3-15,0-1 4 0,2 3 1 0,2-2-4 16,-1 2-5-16,1-11-4 0,0 4-13 16,10 16 7-16,-3-15-13 0,1 0 4 15,0-4 9-15,4 1-10 0,2-5-1 0,2-2-7 16,-1-3-14-16,-2-1 8 0,-4 0-20 0,4 0-14 16,14-14-18-16,-10 9 5 0,0-5-68 0,-4-2 1 15,2-2-8-15,-3-3-3 0,1-3-13 16,-2-5-20-16,-2 2-18 0,-1-2 0 15,1-3 3-15,-2-1 7 0,1-3 11 0,0 2 2 16,-2 1 23-16,0 1 1 0,-2-1 20 0,0 0 14 16,-4 2 21-16,0 1-6 0,0 13 20 15,0-4 16-15,0-2 10 0,0-2 14 0,-11-16 23 16,9 24 10-16,-3-3 30 0,3 4 8 0,0 5-1 16,-1 0 6-16,0 2-8 0,3 2-10 15,-2 1 16-15,0 2-20 0,-1 1 32 0,1 0-18 16,-4 11 15-16,0 5-19 0,-1 1 8 15,3 7-7-15,-1 1 49 0,0 2-17 0,1 2 2 16,0 0-2-16,2 2-11 0,-1 1-6 0,2 2 7 16,-1-1-23-16,2-17 11 0,0 6-13 15,0 5-3-15,0 1-9 0,0 1-7 0,14 29-7 16,-8-33-7-16,-2-1-13 0,5-3-43 16,1-3 6-16,1-2 2 0,2-3-39 0,0-7-58 15,6-2-14-15,-6-3-30 0,-4-2-22 0,7 0-23 16,19-11-24-16,-15-1 20 0,-2-1-239 15,1-3 39-15,-2 1 20 0,-2-4 27 0,2 0 36 16,-2-3 17-16,0 2 6 0,-2-1 21 0,-2-1-4 16</inkml:trace>
  <inkml:trace contextRef="#ctx0" brushRef="#br0" timeOffset="28537.03">26864 8941 422 0,'-3'-9'322'0,"1"2"-26"15,1 0-17-15,-1 4-21 0,1-1-44 16,0 3-14-16,-2-2-10 0,-1 0 5 0,1 5-20 16,0 0-16-16,-1 1-1 0,-3 7-17 0,-5 4 21 15,5 3-4-15,-1 4-7 0,5 4-2 16,-3 3 14-16,2-1-7 0,0 5-6 0,4-1 3 16,-3 3-15-16,3 2-25 0,0-2 4 0,0-17-13 15,0 10-12-15,0 2-8 0,15 34-11 0,-10-34-2 16,2-3-8-16,1-1-11 0,2-1-16 15,-1-3-22-15,-1-4-4 0,2-4-28 0,-2 1-28 16,0-3 5-16,-2-4-83 0,0-6-40 16,-2 2-45-16,0-3-31 0,-4 0 24 0,0 0-234 15,0 0-7-15,0 0 1 0,10-12 64 16,-11 9 26-16,1-2-10 0,-1-2 71 0,0 1 19 16,1-2 5-16,-7-21 6 0</inkml:trace>
  <inkml:trace contextRef="#ctx0" brushRef="#br0" timeOffset="28880.37">26807 9319 848 0,'1'-2'307'16,"2"-1"-42"-16,1 0-39 0,2 0-25 15,-1 2-17-15,12-8-6 0,-2 4-30 0,0-2-25 16,4 2 8-16,2-1-16 0,-2 0-24 0,1 3 9 15,0 1-34-15,-3-2 9 0,-9 4-32 16,5 0 16-16,-1 0-23 0,8 9 1 0,-14-3-4 16,3 5-7-16,-5-1 7 0,2 4-8 15,-1 0-4-15,-5 0 32 0,0-1-7 0,0 5 2 16,0 3 0-16,0-6 4 0,1 4 2 16,0-1-38-16,-1 0 21 0,4 0-10 0,-2-5 15 15,3 2-9-15,-5-3-5 0,5-7-6 0,-1 2 12 16,3 5-27-16,2-7-18 0,-1-1-24 0,1-3-41 15,-9-1-36-15,7 0-47 0,4 0 15 16,17-13-281-16,-13 3 33 0,-2 1 25 0,-2-1 28 16,2-2 3-16,-4-1 17 0,4-1 23 0,-5 0 23 15</inkml:trace>
  <inkml:trace contextRef="#ctx0" brushRef="#br0" timeOffset="29010.21">27155 9182 748 0,'-12'-3'243'16,"7"0"-31"-16,-4 4-57 0,1-1-60 0,2 3-76 16,2-1 1-16,-5 9-314 0,-1-3-22 15,8 1 50-15,1-1-13 0</inkml:trace>
  <inkml:trace contextRef="#ctx0" brushRef="#br0" timeOffset="29277.44">27385 9385 517 0,'0'-2'444'0,"0"1"-54"0,-1 1-61 15,-1 3-29-15,0-1-38 0,0 2-32 0,-5 14-25 16,-1 1 29-16,2 3-20 0,-2 6 1 16,2 1-17-16,1 4-12 0,-2 1-6 0,3 2-25 15,0 3-6-15,0-1-15 0,1-1-20 0,0-1 3 16,-1-5-29-16,2 1-26 0,-3-5-32 15,1 1-47-15,0-2-8 0,1-5 2 0,1-2-72 16,-1-7-64-16,0-6-42 0,0-1-54 0,2-4 21 16,1-1-220-16,0 0 16 0,-3-10 41 15,3-9 54-15,-3-2-6 0,3-5 13 16,-1 0 20-16,0-7 21 0,1 17 33 0</inkml:trace>
  <inkml:trace contextRef="#ctx0" brushRef="#br0" timeOffset="29515.57">27299 9365 956 0,'8'-19'373'16,"2"0"-25"-16,4-1-46 0,3 3 12 0,2 1-29 15,3 3-28-15,0 3-25 0,4 3-12 16,-1 5-38-16,-1 0-7 0,-11 2-32 0,22 16 0 16,-12-4-17-16,-6 3-10 0,-2 6-3 0,-4 1-25 15,-5 6-7-15,0 0 3 0,-6-14-9 16,0 7-6-16,-13 27-14 0,3-22-18 0,-4-6-59 15,-2 1 3-15,-1-3-86 0,-1 0-61 0,-3-3-84 16,-2-1 21-16,4-4-259 0,2-2 30 16,3-4 35-16,2-1 48 0,12-3 19 0,-8 0-7 15,-4-12 54-15,9 4 38 0,2 0-15 0</inkml:trace>
  <inkml:trace contextRef="#ctx0" brushRef="#br0" timeOffset="30137.12">27722 9532 621 0,'2'3'322'0,"0"3"-47"0,-1-3-34 0,0 2-23 16,3-3-21-16,-2 1-18 0,0-1 11 0,2-1-47 16,-1-1-3-16,1-3-16 0,1 0-21 15,-1 1-17-15,6-10-14 0,-1 0-12 0,2-5-9 16,2-2-14-16,-2-1-1 0,-2-7-17 0,3 1 1 15,-5-5-26-15,0-1 12 0,1-3-8 16,-3-2-1-16,0-2 18 0,-2-4-8 0,0 1-1 16,0 1 1-16,-3 4 6 0,0 18-5 0,0-7-12 15,0-3 8-15,-10-27-2 0,3 26 20 16,0 8 3-16,1 0-2 0,0 3-7 0,-2 3 20 16,3 7-9-16,-1 3 16 0,0 5 5 15,6 1-6-15,-9 0 12 0,-11 20 32 0,9 1-13 16,4 3-18-16,-1 2-6 0,2 6 40 0,0 2 25 15,2 2-6-15,1 3 1 0,0-1-19 0,3 8 13 16,0-6-12-16,0-19 0 0,13 42-4 16,-6-24-11-16,3-1-19 0,1-2 0 0,1-4-9 15,2 1 10-15,1-4-11 0,0-4 1 0,0-2-10 16,3-2-9-16,1-3-3 0,-1-3-1 16,2-7 2-16,-1-3-12 0,0-3-16 0,-8-2-7 15,20-10-13-15,-12 0-5 0,-2-2-12 0,-2-1-3 16,2-5-9-16,-3-1 5 0,-4-2-16 15,4 0 9-15,-1-1 5 0,-2 4 5 0,1-2 3 16,-4 3 5-16,0 3 27 0,-3 4 0 0,-1 3-18 16,-3 4 2-16,-1 3 11 0,-1-2 12 0,1 5 25 15,-2 4-4-15,0-1 0 0,-2 10 3 16,1 0 3-16,-1 3 16 0,2 3-11 16,2-14 7-16,0 6-17 0,0 1 12 0,0 1-9 15,16 13 8-15,-9-16-11 0,0-4 5 16,5-1-35-16,-2-3-18 0,1-3 3 0,0-2-82 0,-3 0-42 15,16-10-62-15,-8 2-64 0,-1-3 24 16,0-1-233-16,0-3 40 0,-4 1 21 0,1-3 50 16,-3 1 3-16,-1-4 49 0,-3 2 16 15,1-1 25-15,-4 0-2 0,0 4 14 0</inkml:trace>
  <inkml:trace contextRef="#ctx0" brushRef="#br0" timeOffset="30275.68">28235 9136 643 0,'-10'-10'383'0,"-2"0"-62"0,3 5-64 16,1 2-11-16,3 2-35 0,1-2-54 0,4 3-31 16,0 0-64-16,-7 0-58 0,-1 12 0 0,8-7-281 15,-1 2-93-15,5 5 41 0,-4-4 31 0,13 13-12 16,-3-6 2-16</inkml:trace>
  <inkml:trace contextRef="#ctx0" brushRef="#br0" timeOffset="30555.82">28531 9315 832 0,'-2'-4'404'0,"-2"3"-60"0,-1-2 9 16,-1 1-41-16,0 1-22 0,1 1-37 0,-2 0-24 16,-9 6-13-16,3 3-22 0,-1 5-19 0,2 1-5 15,3 2-6-15,-1 1-16 0,4 1-15 16,4 4-19-16,0-3-1 0,2-8-15 0,0 3-16 15,11 19 8-15,-2-15-14 0,2-2-14 16,1-2-2-16,5-4-39 0,1 2-38 0,3-9-21 16,1 1 3-16,-10-5-103 0,7 0-23 0,6 0-37 15,23-14-36-15,-19 6 21 0,-7-4-159 16,0-1-63-16,4 2-5 0,-6-6 60 0,4 1 22 16,-2-2 13-16,-4 1 28 0,1-2 51 15,-2 0-12-15,-4 3 13 0</inkml:trace>
  <inkml:trace contextRef="#ctx0" brushRef="#br0" timeOffset="31155.96">28894 9365 328 0,'1'-9'254'0,"-1"0"-17"0,-3 2-11 15,-1 3-1-15,-7-7-2 0,2 5 13 0,-7 4-6 16,6 0-15-16,10 2-1 0,-14 0-24 0,-13 12-21 16,13 0-11-16,0 2-20 0,1 1 28 15,0 0 1-15,3 7-28 0,1-7 18 0,1 5-5 16,4-4-20-16,4-9-19 0,0 2-12 16,0 2 5-16,0-2-20 0,0 0-1 0,10 13-18 15,-3-13 5-15,0-6-15 0,0-1-7 0,2-3-18 16,-1 1-2-16,0 0-33 0,17-8-10 0,-11 1-2 15,3 1 2-15,-1-3-86 0,-6-4-21 16,1 1 5-16,1-2-7 0,-2-4 22 16,1 3-7-16,-6 2 10 0,1 2 17 0,0 2 21 0,-1 2 30 15,-3 3-26-15,-2 1 23 0,0 1 3 16,0 2 15-16,0 0 18 0,0 0 3 0,5 14 5 16,-11 3 23-16,6-7-16 0,0 0 2 15,0 6 4-15,0 1 42 0,15 17-7 0,1-19-6 16,-6 2-14-16,2-3-5 0,0 1-2 15,-2-6 1-15,6-1-22 0,-1-1 1 0,3-5-4 16,-3-2-5-16,-6 0-9 0,4 0-16 0,19-16-16 16,-15 6-19-16,-1-5-15 0,-1 1-8 0,-2-6-41 15,0-2-28-15,-2-3-35 0,-2 0 15 16,2-1-61-16,-2-1 4 0,0-2-37 0,-2 0-9 16,2-3 41-16,-4-2 31 0,-1 3 41 0,-1-3 92 15,1 0 7-15,-2 3 96 0,-2-3 2 16,0 1 34-16,2 3-14 0,0 1 22 0,-2 0 28 15,2 4-18-15,-2 16 19 0,0-6 18 16,0 1-13-16,0 2-14 0,0 3 4 0,0 1-17 16,0 8 7-16,0 0 2 0,-12-3 6 0,9 7 20 15,-5 16-13-15,-1 5-10 0,1-1 59 16,2 7 25-16,1 3-17 0,1 2 12 0,1 3-7 16,0-1-5-16,2 2-17 0,1-18-10 15,0 7-28-15,0 7 0 0,13 36-14 0,-6-35-7 16,-1-1-6-16,6-3-13 0,0-1-15 15,2-3-19-15,1-4-19 0,-4-3-26 0,4-3-31 16,3-2 3-16,0-6-119 0,-3-6-36 0,-2-4-61 16,-13-1 23-16,12 0-252 0,13-15-30 0,-13 5 63 15,-5-7 47-15,-1 0 41 0,-1 2-5 16,-4-2 38-16,-1 2 27 0,0 4 6 0,0 1 5 16</inkml:trace>
  <inkml:trace contextRef="#ctx0" brushRef="#br0" timeOffset="31421.44">29321 9385 853 0,'4'-3'405'0,"0"-1"14"15,11-5-42-15,3 2-33 0,2-2-50 0,-1 4-13 16,3-3-54-16,1 2-13 0,0-1-28 16,0 5-15-16,-12 2-22 0,4 0-25 0,3 0-8 15,17 14-24-15,-20-6-3 0,-2 3-3 16,-5 3-9-16,2 3 2 0,-6 1-16 0,1 1-6 15,-5 0 5-15,2 0-15 0,0 1-10 16,-2-1 4-16,0-10-24 0,0 4-15 0,0 1-33 16,0-2 3-16,0-2-86 0,0 0-47 0,0-3-50 15,0-7 20-15,0 0-249 0,11 10-42 0,-8-10 45 16,-1-1 44-16,-1-1 44 0,0 0 6 16,-1-2 14-16,1 1 44 0,-1 0-9 0,-2-4 13 15</inkml:trace>
  <inkml:trace contextRef="#ctx0" brushRef="#br0" timeOffset="31821.5">29641 9271 858 0,'5'-11'258'15,"-2"2"-43"-15,1 2-31 0,-2 2-17 0,0 1-41 16,1 4-35-16,-1 0-34 0,0 2-51 16,0 3-6-16,0 0-4 0,2 9-21 0,4 1 2 15,-6 2-11-15,9 0 5 0,-3-2 3 0,2 1 7 16,-1 1 8-16,0 0-18 0,1-1 20 15,-2-1-2-15,3-1-4 0,-3 2 21 0,-1-2 23 16,1 3 9-16,-1-2 7 0,0 0 16 16,0-1 28-16,-1 0 21 0,0 0-16 0,-3-1 17 15,1 0 11-15,-2-5-12 0,1 0-4 0,-1 1-3 16,0-1-24-16,-1-1 24 0,1-2 13 0,0-1-3 16,-2-1 6-16,2-1-13 0,0 1 10 15,-1-3 15-15,2 2 2 0,-2-2-21 0,-1 0 18 16,0 0-19-16,0 0-13 0,7 0-6 15,4-11-5-15,-7 6-14 0,8-6 1 0,0-5-16 16,-4 3-1-16,1 1-23 0,1-1 20 0,0 2-17 16,-4-2-4-16,1 4-6 0,1-4 9 15,-1 0-24-15,-1 3-18 0,1-4-25 0,2 3 5 16,-3-2-149-16,1 0-62 0,-1-1 25 16,3 2-285-16,5-2 51 0,-1 4 20 0,3-2 9 15,2 4 25-15,-2 0 66 0,3 2 1 0,0 1 31 16,4 5-1-16,-15 0 25 0</inkml:trace>
  <inkml:trace contextRef="#ctx0" brushRef="#br0" timeOffset="32160.91">30181 9507 283 0,'-2'4'463'15,"3"0"-28"-15,0-1-68 0,1-1-24 16,0 1-6-16,1 0-37 0,3-2-47 0,1 0-38 15,-3-1-14-15,3-1-18 0,10-3-33 16,-1-1-6-16,1-2-18 0,0-1-27 0,-3-3 0 16,-1-2 0-16,-1 1-5 0,-1-2-17 0,-2 0-16 15,-4-1-23-15,-1 2 1 0,-2 4 9 16,-2 3-16-16,0 6 0 0,0 0-5 0,-11-7 6 0,4 7-21 16,1 2 17-16,-11 6-10 0,0 4-2 15,-1 3 3-15,5 2 10 0,-1 2-16 16,3 3-20-16,2 0 27 0,5-3-4 0,0 5-1 15,2-1-1-15,2-14-21 0,12 16 9 16,-3-12-16-16,7-1 0 0,2-4-93 0,0-3-63 16,7-4-50-16,-1 0 20 0,-12-1-276 0,7 0 14 15,24-14 36-15,-20 4 56 0,3 0-3 16,-1-5 47-16,-2-1 21 0,0-1 36 0,-1-3-4 16,-2-1 9-16</inkml:trace>
  <inkml:trace contextRef="#ctx0" brushRef="#br0" timeOffset="33418.38">30945 9249 832 0,'11'3'344'0,"-4"-1"-37"0,-1 2-4 0,-3-2-23 16,-1-1-36-16,0 2 35 0,-4-3-40 0,0 0-11 15,-3-3-39-15,1 3-22 0,-14-3-16 16,0-4-5-16,-2 2-18 0,-1-6-12 15,-1-1-17-15,0-2-8 0,1-1-21 0,4-2 10 16,0 0-19-16,4-5-10 0,0-2-23 16,6-5-5-16,2 0-15 0,3-5-1 0,2 19-9 15,0-8-5-15,14-31-23 0,-1 27 18 0,0-2-24 16,4 4-5-16,2 1 22 0,-1 1-18 16,7 2 24-16,-2 2-28 0,-1 1 21 0,-1 0-1 15,3 3-12-15,-1-1 27 0,-5 2 5 0,4 0-21 16,-4-2 18-16,-4 3 15 0,-1 2-13 15,-3 1 6-15,-2 3 6 0,-4 3-3 0,-4-2-1 16,0 6-19-16,0 0 8 0,-10-11 7 16,2 11 21-16,-9 5-27 0,0 4 5 0,0-1-3 15,-1 4 22-15,2 1-34 0,0 3 21 16,1 3-18-16,1 3 20 0,3 1-2 0,-1 4 2 16,2 5-4-16,1 3 67 0,-1 7-26 0,3-1-3 15,1 2 5-15,-2 2 10 0,3-2 1 0,3 3-19 16,-3-2 12-16,4-1-7 0,-1-1 10 15,0-1-12-15,2 0-8 0,-2-3-17 0,0-1 11 16,-3-2 0-16,-1-3-11 0,0 0 12 16,-2-3-1-16,-3-3 1 0,0-1-25 0,-5-4 22 15,3-3-16-15,-3 1 7 0,-3-2-3 0,4-3 3 16,-3-6-4-16,3-4 4 0,0 1-6 0,15-5-1 16,-15 0 18-16,3 0-25 0,-7-14 13 15,12 9-6-15,0 2-7 0,4-4-4 0,2 0 17 16,0 0-10-16,1 7-20 0,0-11 2 15,15-15 7-15,-5 9-16 0,3 5 25 0,3-5-11 16,5 5 17-16,1-2-6 0,0 3 0 16,4-2-4-16,1 1-6 0,0-1-5 0,2 1 14 15,-2 1-7-15,-3 1 3 0,3 0-8 16,-4 2 14-16,-5 1-14 0,-3 2 17 0,-3 1-23 16,-5 3 21-16,-7 1-11 0,0 0-1 0,0 0 5 15,13 13-1-15,-13-4-8 0,0-2-4 16,2 11 11-16,-2-9 17 0,0 6 11 0,0 3-1 15,0 0 7-15,0 2-6 0,0-4 6 0,0-1 2 16,0-2-9-16,0-2 1 0,0-1 4 16,0-2 5-16,0-2 7 0,0-6 8 0,0 6 8 15,0-6-15-15,0 0-5 0,0 0 2 16,6 9-4-16,0-9-3 0,-2-3-5 0,9-4-17 16,1-3-7-16,-1-2-16 0,1-2 9 0,1 0-2 15,-2 0-1-15,1 1-10 0,0 0 9 0,-2 5 2 16,-4 0 2-16,-1 3-11 0,2 2 0 15,-6 2-5-15,-3 1 7 0,0 0-2 0,0 0 3 16,0 0-4-16,6 13 9 0,-6-8 2 16,0 2 7-16,0 0-2 0,0-1 5 0,0 2 4 15,0-8 3-15,0 6-14 0,0 1 16 0,0-1 4 16,0-6 2-16,0 9 2 0,17 8-14 16,-5-8 2-16,-1-4-8 0,-1-4 13 15,-10-1-11-15,6 0 11 0,1 0-1 0,4 0-12 16,14-16 4-16,-13 8-15 0,-2-2 5 0,1-2-17 15,1 2 11-15,-3-2 1 0,-1-1 7 16,-3 4 0-16,2 1-3 0,-4 1-5 0,-1 2 2 16,0 1-4-16,-2 1 1 0,2-1 4 15,0 1 2-15,0 0 2 0,-2 1-3 0,3 0 12 16,-1 1-1-16,-2-1-2 0,2 1 6 16,0-2-9-16,0 1 5 0,0 0-5 0,-1 1 4 0,2 1-2 15,-3 0 3-15,0 0-16 0,0 0 8 16,8 0-5-16,5 21 7 0,-5-8-4 0,-2 0 1 15,1 2 8-15,-3-5 6 0,3 6-5 0,0 0-8 16,0-1 6-16,1-1-4 0,-5-2 4 16,3 2-8-16,0-5 13 0,-4-1 4 0,2-5 15 15,0 2 1-15,1-4-12 0,-1-1 0 0,0 1-4 16,-1-1 7-16,-3 0 8 0,0 0 7 16,0 0-12-16,9 0-3 0,11-18-15 0,-10 6 8 15,0-1-3-15,-3 0 14 0,3-1-25 16,0-3 19-16,-1 0-31 0,3-2 6 0,-1 3-28 15,0 1-10-15,-1 1-27 0,0 0-24 16,-3 5 9-16,-5 3-100 0,0 2-59 16,0 2-71-16,-2 2 28 0,0-1-256 0,0 2 44 15,0 1 58-15,-4 0 26 0,4 0 26 0,-2 1 26 16,2 0 45-16,0-1 6 0,0 1 18 16,0 1-38-16,2 1 109 0</inkml:trace>
  <inkml:trace contextRef="#ctx0" brushRef="#br0" timeOffset="34000.27">31655 9500 957 0,'5'1'350'0,"-1"1"-49"0,2 1 62 15,-1-3-45-15,4 1-19 0,-2-1-29 16,0-1-27-16,1 1-23 0,4 0-7 0,15-10-33 16,-12 4-14-16,-1-1-24 0,-5 1-24 15,0-2 12-15,1-1-39 0,-4-2-10 0,-2 2 7 16,-4 2-6-16,2 0-16 0,-2 7-8 15,0 0 1-15,0-7-21 0,-10-1 9 0,2 8-5 16,2 0-22-16,-8 5 6 0,-4 4 1 0,5 1-13 16,-3 8 3-16,3-2 4 0,-1-2-5 15,3 1 7-15,2 0 2 0,0 0-11 0,4 0-11 16,1 0-3-16,2-3 2 0,0-1 8 16,2-11 20-16,0 5-10 0,0-5 16 15,0 7-14-15,15 2 3 0,-8-9-10 0,-2 0-6 16,3-1 4-16,9-7 5 0,0 2-15 15,1-2-2-15,-2-3-4 0,4-1-10 0,-2-1-4 16,-2 2 7-16,4-3-11 0,-4 2 9 0,2-2-21 16,-3 3 19-16,-1 1-3 0,-1 1 5 0,-3 4-1 15,-2 1 5-15,-1 1-8 0,-1 2 1 0,-6 1 2 16,0 0 13-16,5 0-22 0,9 23 18 16,-10-11-14-16,-2-3-10 0,-1 8 17 0,1 2-3 15,-2-6 19-15,0-8 26 0,0 5-23 0,0-2 3 16,0 1-3-16,0-2 4 0,0 2-2 15,0-5 16-15,0-4 8 0,0 8 36 0,0-8 22 16,0 8-6-16,0-8-11 0,0 0-12 0,-9 9 0 16,9-9 3-16,0-3-21 0,0 0-5 15,0-3 12-15,2 0-20 0,3-10 15 0,1 0-7 16,2-2-20-16,2 2 1 0,1-1 3 0,3 0-22 16,-5 2-13-16,2 1-14 0,1-1-34 0,-1 5-21 15,7-1 7-15,-3 3-106 0,6-1-44 16,-3 3-74-16,1 0 27 0,0 3-241 15,-8 2 13-15,-3 0 30 0,-8 1 31 0,0 0 42 16,8 0-10-16,-8 0 65 0,0 0 15 0,11 12 36 16,-11-10 16-16,0 1 5 0</inkml:trace>
  <inkml:trace contextRef="#ctx0" brushRef="#br0" timeOffset="34569.18">32262 9428 856 0,'9'-4'384'15,"-3"-1"-57"-15,-1 2 54 0,-2-2-36 0,1 1-55 16,-2 1-25-16,0 0-42 0,-4 1-15 16,2 0-27-16,-4 2-25 0,-2 0-4 0,2 0-25 15,0 2-12-15,-1 1-23 0,-5 6-2 16,0 0-21-16,1 2 13 0,3-3-38 0,2 0 14 16,1-2-26-16,3 1 10 0,0 0 3 15,0-2 4-15,0-5-24 0,0 0 4 0,11 22-23 16,0-10 26-16,1 0-17 0,-2-2-1 0,2-1 1 15,1 3-6-15,-1-2-10 0,-1-1 13 16,-7-1-5-16,1-1 3 0,-1-3-3 0,-2 2 17 16,-2-6-30-16,0 0 40 0,0 6-16 0,0-6 1 15,-15 23-5-15,5-18 5 0,2 0-9 0,-1-1 12 16,-5 2-9-16,1-4 21 0,4 0-26 0,-2 0 6 16,4-1-1-16,1 1-10 0,1-2 0 15,5 0 10-15,0 0-4 0,0 0-2 16,0 0 5-16,0 0 6 0,-12-3-6 0,15 1 2 15,1 2-21-15,1-2 34 0,-1 1-25 0,10-3 11 16,4-1-6-16,2-2 4 0,2-1 5 16,1-1-12-16,2-3 2 0,2 2-3 0,9-6 9 15,2-4-8-15,-3 3 12 0,-3 0 10 0,-3 0-7 16,-2-2-2-16,-4 2 2 0,-8 2 0 16,-3 3 20-16,-3 0-9 0,-3 5 6 0,-6 1-6 15,0 6-5-15,-11-2-4 0,-1 5 5 16,-5 6-6-16,4 1-7 0,1 2 3 0,3 0-3 15,1 2-3-15,-2-1 7 0,3 2-5 0,1-2 2 16,4 3 8-16,0-2-1 0,2-5-14 0,11 23 13 16,2-14-6-16,5 0-16 0,5-5-15 15,-4-2-47-15,4-1-46 0,7-5 10 0,-16-5-189 16,28-10 27-16,-13 4-277 0,2 0 9 0,-1-6 68 16,3 3 26-16,-1 1 35 0,4-1 31 15,2 4 34-15,0 5-17 0,3-3 54 0,-23 3-15 16,9 0 63-16</inkml:trace>
  <inkml:trace contextRef="#ctx0" brushRef="#br0" timeOffset="34735.13">33201 9614 1028 0,'0'1'367'0,"0"1"13"15,-2-2-63-15,2 2-19 0,-2-2-3 16,4 0-21-16,-2 3-37 0,0 1-11 0,0-13-32 16,0 11-24-16,-2 1-15 0,2-6-15 15,2 3-47-15,-2 3-38 0,4-3-4 0,-6 0-130 16,0 0-104-16,-2 0 16 0,-6 0-303 0,-3 0 30 15,-5-6 22-15,-2 0 49 0,-12 3 18 16,-9-2 17-16,-5 3 35 0,-10 0-13 0,-7-2 71 16</inkml:trace>
  <inkml:trace contextRef="#ctx0" brushRef="#br0" timeOffset="35830.68">26433 9781 804 0,'6'16'290'0,"-1"-3"-37"0,5 1-5 15,2-1 2-15,0-1-26 0,3 0-6 0,4-1 14 16,4-1-27-16,5-2-35 0,0-1-20 16,8-2 56-16,-2 0-23 0,4 0-19 0,3-2-4 15,0 0-10-15,1 1-11 0,3-4-14 16,0 2 3-16,2-2-9 0,-23 0-12 0,12 0-1 16,9 0-11-16,2 0-9 0,5 0-13 15,3 0-5-15,2 0 5 0,60-10-2 0,-57 9 5 16,-29 1-4-16,15 0-1 0,7 0-15 0,4 0-1 15,0 0-8-15,1 0 1 0,1 0-13 16,-1 0 14-16,0 0-18 0,-1 0-1 0,0 0 0 16,0 0 5-16,0 0-3 0,0 0-14 15,2 0-4-15,1 0 11 0,1 0-10 0,-1 0 6 16,1 0-4-16,0 0-1 0,0 0-10 16,0 0 1-16,0 0 4 0,-1 0-9 0,0 0 9 15,59 4 8-15,-59-3 0 0,1 0-2 16,-1 2 0-16,0-3-8 0,2 2-9 0,-3 0 14 15,-1 1-4-15,-2-1-3 0,0-2 6 0,1 2-19 16,-1 1 4-16,-2 0 11 0,0-1 1 16,0 1-6-16,2 0-7 0,-1 1 15 0,0-1-7 15,-2 2 3-15,2-2-4 0,-3 0-8 16,-1-1 2-16,-2 2 6 0,1-2-10 0,2-2 6 16,2 1-9-16,0 0 18 0,5-1-17 15,-1 1 5-15,1 0-1 0,3 0 15 0,-4 1-6 16,3-1 4-16,-5 0 10 0,4 2 0 15,-1 1-16-15,-1-2 14 0,-3 4-7 0,1-2 14 16,-2 2-8-16,-3 1 7 0,1-1-6 0,-2 0-18 16,-2-1 6-16,0 1 16 0,-3 2-10 15,2-4 3-15,-2 2-22 0,-2-1 19 0,1-2-12 16,-2 1 18-16,0 0-15 0,-4-1 9 0,1 0-12 16,-1 2 13-16,-2-1-5 0,-3-1 8 15,-1 0-28-15,1 1 25 0,-4-2-7 0,0 0-15 16,-3-2 7-16,-1 1 6 0,-6 1-10 15,-5-1 17-15,-3 1-3 0,-1-2 5 0,-2 0-2 16,-1 1-20-16,-7-1 0 0,0 0 27 0,6 0-27 16,-6 0 16-16,8 0-11 0,-8 0-18 0,8 0-14 15,-8 0-20-15,0 0-55 0,7 0 12 16,-7 0-132-16,0 0-53 0,0 0 24 0,7-4-310 16,-10 2 46-16,-1-1-1 0,-5-6 74 15,-5-4 27-15,1-1 49 0,-3-1 14 0,3-4 28 16,-1 0 16-16,-1-5 52 0,2-3-8 0,-3 3 23 15</inkml:trace>
  <inkml:trace contextRef="#ctx0" brushRef="#br0" timeOffset="48808.73">17071 16101 797 0,'0'0'254'16,"0"0"-19"-16,0-14-9 0,0 14-12 15,28-26-22-15,-28 19-7 0,0 1-38 0,0 2 10 16,0 4-11-16,0 0-18 0,0-8-10 0,0 8 9 16,0-7-15-16,-11-3-27 0,4 8 8 15,5 0-15-15,-3 2-34 0,0 0-3 0,1 1 11 16,-3 2-9-16,-4 5 2 0,-1 2 25 0,1 1-18 15,-1 2 14-15,4 1-23 0,-7 4 31 16,3 0-9-16,5-1-6 0,-1 3-24 0,1-3-2 16,2 4 27-16,-1 1-4 0,5 1 0 0,1 0-7 15,0-13-5-15,0 6 1 0,16 20-7 16,-7-15 0-16,4-5-5 0,2 0-1 0,-1-3 7 16,2-4 13-16,0 2-20 0,2-3-17 15,3-2 23-15,-4-2-9 0,1-2-26 0,-11-2 14 16,9 0 7-16,-2 0-11 0,17-10 5 15,-17 2 1-15,-1-1 13 0,-2-1-18 0,3-2-23 16,-3 0 17-16,-3-3-9 0,0 0 10 0,-2 1 5 16,-1-3-1-16,-3 0-4 0,3-2 0 15,-3-1-1-15,-1 1-10 0,0-1 0 0,-1-1 20 16,0 0-14-16,0 0-18 0,2 0 15 0,-2 10 7 16,0-4-2-16,0-1-15 0,0-1 15 0,0-1-11 15,0 3 11-15,0 1 9 0,-16-13-7 0,12 19 5 16,0 0-9-16,0 5 12 0,-2-1 3 15,0 2-11-15,1 1-14 0,-3 1 1 0,0 0 13 16,-1 0-5-16,-17 15 5 0,10-9-28 16,2 2 13-16,-1 3-28 0,-1-1 3 0,-1 0-48 15,0 1-44-15,7 1-30 0,-2-3-38 0,3 2-53 16,4-6 22-16,-3 0-241 0,5 2 34 16,-2-4 34-16,3-1 28 0,2-2 27 0,0 0 0 15,0 0 21-15,0-5 26 0,0 3 0 0</inkml:trace>
  <inkml:trace contextRef="#ctx0" brushRef="#br0" timeOffset="48981.23">17117 16015 901 0,'0'0'359'15,"0"0"-61"-15,0-2-22 0,0 1-55 0,-1 1-31 16,-1 0-59-16,1 0-82 0,0 3-49 15,1-3-74-15,-2 0 6 0,2 2-270 0,2 0-27 16,-2 1 12-16,0-1 18 0,0 1 11 0</inkml:trace>
  <inkml:trace contextRef="#ctx0" brushRef="#br0" timeOffset="49520.7">16550 15850 620 0,'0'0'325'0,"0"0"-46"15,0 0-25-15,0 0 4 0,36-11-41 16,-28 20-36-16,-2 2-24 0,2 5-17 0,1 0-1 15,1 5-22-15,-2-3-7 0,2-1-36 16,1-2-32-16,-2-2-27 0,4-1-68 0,1-4-26 16,4 0 7-16,0-5-168 0,4-3-124 0,-11 0-8 15,6 0 24-15,25-11 35 0,-13 5 0 0,-4-4 28 16</inkml:trace>
  <inkml:trace contextRef="#ctx0" brushRef="#br0" timeOffset="49712.71">17573 15776 618 0,'6'2'339'16,"-3"2"-43"-16,1-2-27 0,0 4-58 0,-2 1-19 16,-1-2-8-16,3 12-50 0,-4-5-44 0,0-1-42 15,0-11-39-15,0 8-53 0,0 1 5 16,0-1-252-16,0-1-75 0,0-1 37 0,0 1-4 15,0-7 20-15,0 9 24 0</inkml:trace>
  <inkml:trace contextRef="#ctx0" brushRef="#br0" timeOffset="50020.65">16814 16646 445 0,'-3'4'325'16,"3"0"-39"-16,2-2-23 0,0 1-2 0,1-1-19 15,1 1 4-15,2-1-30 0,2-1-25 0,14 0 21 16,-8-1-23-16,9 0-39 0,3 0-6 0,30-15-20 15,-23 5-41-15,1-1-33 0,0 0-56 16,-4-1-38-16,3-2-69 0,-1 0-39 16,-7 4 14-16,1 1-280 0,-1-1 23 0,-2 0 37 15,-3 3 24-15,-6 0 24 0,-6 7-30 16,1-2 33-16</inkml:trace>
  <inkml:trace contextRef="#ctx0" brushRef="#br0" timeOffset="50235.75">16979 16854 473 0,'-6'8'352'16,"6"-4"-41"-16,2-1-52 0,-2-2-4 0,7 0-41 16,0-3-24-16,14-1-23 0,0-3-26 15,4-5-1-15,0 2-44 0,2-4-33 0,4-3-40 16,-1-2-59-16,1 2-72 0,3-1 9 15,-3-1-249-15,1 2-37 0,-3 2 27 0,0 0 48 16,-2 3 9-16,-5 2-25 0</inkml:trace>
  <inkml:trace contextRef="#ctx0" brushRef="#br0" timeOffset="50393.44">17623 16658 459 0,'2'0'476'16,"0"1"-112"-16,1-2-37 0,-2 1-36 0,1 0-41 15,0-2-57-15,0 0-42 0,-1-1-37 16,1 1-30-16,0-2-38 0,-1 2-57 0,0-2-48 16,1 0-48-16,0 0 10 0,-2 2-271 0,1-1-9 15,0-1 5-15,-1 2 72 0,0-1 16 16,-1 1 8-16</inkml:trace>
  <inkml:trace contextRef="#ctx0" brushRef="#br0" timeOffset="56619.19">26717 10440 728 0,'0'-14'277'0,"0"14"-28"0,-14 0-13 0,14 0-34 16,0-13-16-16,-18-4-4 0,16 12-31 16,1 3-4-16,0 0-23 0,-1 1-17 0,1 2 14 15,1 1-17-15,0-1 22 0,1 3-19 16,-1 1 38-16,0 2-18 0,0 13 13 0,0-9-20 0,0 6 21 15,0 5-11-15,0 4-16 0,0 3 5 16,0 3-16-16,0-1-18 0,0-1 10 16,0 1-19-16,-12 34 3 0,11-36-8 0,-1-2-2 15,-1-3-5-15,1-2-6 0,0-5-2 0,0 2-13 16,0-5 3-16,2-4-5 0,0-3-1 16,-2-2-1-16,2 0 9 0,-1 0 1 0,1-2 7 15,-1 0-18-15,1-2 4 0,-1-1 2 0,1-1-5 16,-1-1-4-16,1-1-7 0,2-1 0 15,-2-3-7-15,0 0-3 0,0 0-9 0,3-11-16 16,-3 7-1-16,0-4-10 0,8-18 9 16,-5 13-8-16,-1 1 5 0,0 2-7 0,1 0-8 15,-1-2-1-15,-1 2 12 0,0 2-4 0,0 3 6 16,0 0-5-16,-1 4 7 0,0 0-3 0,0 0 2 16,0 2 1-16,0 0 6 0,0 1-2 15,0 0 8-15,0 0-19 0,0 0 13 16,0 3-14-16,1-1 1 0,-1 3 3 0,0 0 11 15,-1-4 2-15,1 6-7 0,-2 3 8 0,0 0 12 16,-3 12 3-16,1 2 7 0,-1 3 0 0,0-1-2 16,1-1-4-16,-2 1 1 0,1 1-3 0,-1-2-3 15,1 1-2-15,0-1 8 0,1-3-8 16,0-3 5-16,2-1-3 0,0-2 3 0,0-3-12 16,0-1 14-16,1-2-25 0,0 0-5 15,0-1-54-15,0 0 6 0,1-1-68 16,0-2-51-16,-2-1-70 0,2 0 24 0,0 0-237 15,2-3-22-15,0-2 51 0,-1 1 15 0,2-3 42 16,-1 1 16-16,-1 1 39 0,1 1-6 16,0-1 36-16,0 1 4 0</inkml:trace>
  <inkml:trace contextRef="#ctx0" brushRef="#br0" timeOffset="56765.08">26642 10867 802 0,'2'1'296'16,"-2"2"-57"-16,1-3-61 0,0 0-53 16,0 1-95-16,0-1-3 0,-2 0-314 0,2 1-17 15,0-1 8-15,-1-1 42 0,1 1-11 0</inkml:trace>
  <inkml:trace contextRef="#ctx0" brushRef="#br0" timeOffset="59039.58">17449 16501 322 0,'13'0'175'0,"-13"0"26"0,0-14-59 15,0 14 0-15,0 0 6 0,19-25-13 16,-19 20-12-16,0 1-5 0,2-1 0 0,-2 2-5 16,0 0-8-16,0 0-14 0,0 0-4 0,0 3-2 15,0 0 1-15,0 0 4 0,0 0-13 16,0 0-5-16,0-7-10 0,0 7 0 0,0 0-14 16,0 0 13-16,0 0-21 0,-6-9 19 0,4 11-22 15,-4 2 9-15,3 1-16 0,-7 9-7 16,-3 2 16-16,-2 0-13 0,0 4 3 0,-1-2 1 15,1 4-6-15,-3-1-20 0,1 1 1 16,0 0 2-16,-2 0-11 0,0 0-7 0,3 1-9 16,-1-2-29-16,2-2 7 0,2 0-19 0,0 1-19 15,1-1-43-15,1 0 10 0,2-7-111 16,-2 1-80-16,7-9-52 0,2-1 10 0,2-1 24 16,0-2 14-16,2-2 6 0</inkml:trace>
  <inkml:trace contextRef="#ctx0" brushRef="#br0" timeOffset="59235.11">17615 16366 421 0,'4'0'298'0,"0"4"-36"0,-4-1-48 0,-2 4-4 15,-4 7-40-15,1 5-24 0,-7 4 1 0,0-2-20 16,-1 2-40-16,-1 5-32 0,-2 1-65 0,-4 3-26 15,4 1 3-15,-6 1-182 0,2 0-128 16,0-2 25-16,-1-1 18 0,-1-2 20 0</inkml:trace>
  <inkml:trace contextRef="#ctx0" brushRef="#br0" timeOffset="60786.22">26699 10949 394 0,'0'0'186'0,"13"0"-56"15,-13-12-15-15,0 12-19 0,0 0 6 16,0 0-3-16,0 0-13 0,13 0 14 0,-13 0 3 16,18-19 0-16,-16 18-8 0,-1 1-10 15,1-2 2-15,-1 1 10 0,-1 1-19 0,1 0-7 16,0-2-5-16,0 2 0 0,-1 0-12 0,2 0 3 16,-1 2-2-16,0-4 10 0,-1 2-20 15,1 0 0-15,-1 0 8 0,3 2 2 0,-2-4-9 16,-1 2 14-16,1 0 19 0,1 2-13 0,-2-4-11 15,0 2-8-15,1-1 9 0,0 1-16 16,-1 0-10-16,1 0 6 0,0 0-11 0,-1-1-9 16,2 1 12-16,-2-1-11 0,1 0 19 0,0 0-17 15,-1 1-14-15,0 0 8 0,0 0-6 0,0 0-3 16,0 0 0-16,7 0-1 0,-7 0-2 16,18-4-2-16,-13 4-5 0,0-1 4 0,0 0 8 15,4-1 1-15,-4 0 0 0,1 2 1 16,0 0-10-16,-1-3 9 0,-2 2-10 0,2 1 6 15,-2-1 1-15,1-1 8 0,-1 2-19 0,-1-1 6 16,-1 1 1-16,0 0 7 0,0 0 4 16,0 0-6-16,-1 0-4 0,-2 1-2 0,1 1 6 15,-1 0 16-15,-1 1-8 0,-2 2 26 0,-6 4 12 16,-3 2-12-16,-3 2 3 0,0-1 6 16,-4 1-8-16,1 2-3 0,0-1 5 0,-3-2-21 15,1 1 15-15,3 0-21 0,-2-1-5 16,0 3 25-16,1-1-14 0,-1 1-16 0,0-1 3 15,0 1 28-15,3-2-50 0,0 1-14 0,4-2-14 16,-1-1-13-16,2-1-17 0,6-2-38 16,-1-3-10-16,2 0-13 0,2-1-26 0,2 0 13 15,1-1-108-15,1-2-146 0,0-1-7 0,0 0 76 16,9-1 3-16,-1 1 14 0,8-5-4 16,-1-1 35-16</inkml:trace>
  <inkml:trace contextRef="#ctx0" brushRef="#br0" timeOffset="61004.31">26997 11044 486 0,'10'-1'246'0,"-1"-1"-19"0,-5 1 14 0,1 4-15 16,-3-2-4-16,-2 2-7 0,-2-1-6 16,-1 2-24-16,-8 8-31 0,-7-1-1 0,3 0-29 15,-9 0 1-15,-1 1 10 0,1-1-31 16,-4 0-16-16,-1 1-14 0,-2 0-18 0,-2 3-47 15,1-1-27-15,0 1-49 0,0-3-34 0,0 4-36 16,2-1 14-16,2-1-234 0,4-2-28 0,4 2 12 16,-6-3 60-16,7 0-29 0,5-3 43 15,3-3-20-15</inkml:trace>
  <inkml:trace contextRef="#ctx0" brushRef="#br0" timeOffset="68507.64">25542 9968 296 0,'0'0'187'0,"0"0"-35"15,0 0-57-15,0 0-15 0,0 0 17 16,0 0-12-16,0 0-13 0,0 0-22 0,0 0-7 16,0 0-57-16,0 0-24 0,0 0-105 0,0 0-158 15,0 0 14-15</inkml:trace>
  <inkml:trace contextRef="#ctx0" brushRef="#br0" timeOffset="70403.31">5516 10499 337 0,'0'0'128'0,"0"0"-5"0,0 0-3 0,0 0-11 15,0 0-14-15,0 0 3 0,0 0 1 16,0 0-20-16,0 0-16 0,0 0 4 0,0 0-8 15,0 0 7-15,0 0 5 0,0 0-40 16,0 0 4-16,0 0 11 0,13 0-14 0,-13 0-7 16,0 0 10-16,0 0-15 0,0 0 2 0,0 0-12 15,0 0 6-15,0 0 0 0,0 0-3 0,0 0-1 16,0 0 2-16,0 0-2 0,0 0 9 16,0 0-11-16,0 0-12 0,0 0 9 0,0 0-10 15,0 0 6-15,0 0-9 0,0 0 7 16,0 0-1-16,0 0-2 0,0 0 21 0,0 0-30 15,0 0-20-15,0 0 21 0,0 0 6 0,0 0 9 16,0 0-14-16,0 0 9 0,0 0-2 16,0 0 12-16,0 0 2 0,0 0-15 0,0 0 17 15,0 0-41-15,0 0 31 0,0 0-5 0,0 0 2 16,0 0-23-16,0 0 7 0,0 0 21 16,0 0-3-16,0 0-11 0,0 0 27 0,0 0-6 15,0 0-6-15,0 0-1 0,0 0 2 16,0 0-20-16,0 0 20 0,0 0-1 0,0 0-13 15,0 0 11-15,0 0 1 0,0 0-11 0,0 0 9 16,0 0-13-16,0 0-11 0,0 0 25 0,0 0-20 16,0 0 20-16,0 0 1 0,0 0 9 15,0 0-12-15,0 0 3 0,0 0 1 0,0 0 3 16,0 0-14-16,0 0 14 0,0 0-6 16,0 0-11-16,0 0 23 0,0 0-21 0,0 0 2 15,0 0 6-15,0 0-2 0,0 0-6 16,0 0 11-16,0 0-9 0,0 0-23 0,0 0 29 15,0 0 3-15,0 0-2 0,0 0-25 0,0 0 26 16,0 0-3-16,0 0 0 0,0 0 19 16,0 0-17-16,0 0 14 0,0 0-20 0,0 0 9 15,0 0-5-15,0 0-4 0,0 0-5 0,0 0 31 16,0 0-18-16,0 0-1 0,0 0 2 16,0 0-6-16,0 0-4 0,0 0 14 0,0 0-13 15,0 0-5-15,0 0 27 0,0 0-29 16,0 0 32-16,0 0 4 0,0 0-7 0,0 0-24 15,0 0 12-15,0 0 6 0,0 0 8 16,0 0-14-16,0 0 4 0,0 0 1 0,0 0 11 16,0 0-18-16,0 0 3 0,0 0-1 0,0 0-5 15,0 0 6-15,0 0-11 0,0 0 1 0,0 0-9 16,0 0 18-16,0 0 11 0,0 0 2 16,0 0-19-16,0 0 3 0,0 0 6 0,0 0-15 15,0 0 5-15,0 0 6 0,0 0-11 0,0 0 16 16,0 0-15-16,0 0 7 0,0 0-15 15,0 0 11-15,0 0 8 0,0 0-5 0,0 0-14 16,0 0 15-16,0 0-15 0,0 0 4 0,0 0 0 16,0 0-20-16,0 0-25 0,0 0 1 15,0 0 6-15,0 0-140 0,0 0-140 0,0 0-8 16,0 0 31-16,0 0 7 0</inkml:trace>
  <inkml:trace contextRef="#ctx0" brushRef="#br0" timeOffset="72976.31">25179 12143 681 0,'0'-14'248'0,"0"14"-8"0,30-33-33 16,-25 22-9-16,-2 1 12 0,-1 1-19 0,0 0-21 16,-2 0 0-16,0 9-21 0,0-9-2 0,0-3-1 15,0 0-18-15,-15-15-13 0,9 12 1 16,-1 6-20-16,-1 0-16 0,-4-2 12 0,2 7-20 16,0 1-2-16,-1 1 18 0,-8-3-32 15,9 5-8-15,-5 0-2 0,-2 0 3 0,-22 14 2 16,18-1-1-16,-1 1-4 0,5 1-6 0,-4 4-3 15,3 3 23-15,-1 2-14 0,1 4 0 16,3 2 19-16,0 0-13 0,5-1-7 0,2 0 6 16,2-3-5-16,3 2-10 0,2-3-2 15,1-14 8-15,0 5-5 0,16 16-4 0,-4-19-25 16,4-4 18-16,1-2-13 0,2-5 1 0,3 0 20 16,-12-2-14-16,8 0-3 0,20-14-17 0,-16 4 16 15,-4-1-8-15,1 0-6 0,0-3 1 16,-3-1 13-16,0-3-3 0,-1-2 1 0,-1 0-14 15,-1 1 10-15,1-5-1 0,-3 3-8 0,0 1 1 16,-1 0 7-16,-1 1 5 0,-2 7-12 16,-3-3 16-16,0 3 29 0,0 5-15 0,-1 1 0 15,-2-1-7-15,1 2 7 0,-1 1-5 16,1 2-12-16,-1 1 12 0,-1 1 9 0,0 0 4 16,-1 5 7-16,0 0 9 0,0 1 3 0,-3 8 6 15,-1 5 5-15,1 0-9 0,1 2 7 0,-1 2 18 16,1 1-17-16,2 3 8 0,1-3-3 0,0-12-6 15,0 7-15-15,0 2-4 0,14 24 0 16,-5-26-4-16,-1 0-4 0,2-3-11 16,1-2-2-16,0-2 14 0,0-3-9 15,7-1 2-15,-6-5-18 0,0-2-20 0,-3 1-36 16,-9-2-46-16,8 0-29 0,4 0-27 0,17-14 13 16,-11 7-121-16,-1-3-25 0,0-2-39 15,4 3 28-15,-2-1-224 0,-2 0-11 0,2 2 27 16,-1-1 42-16,-3 3 43 0,-3-1 17 15,5 2 10-15,-6 1 52 0,1 1 9 0,3-1 51 16,3 1-41-16</inkml:trace>
  <inkml:trace contextRef="#ctx0" brushRef="#br0" timeOffset="73801.51">27000 12218 241 0,'10'-9'309'16,"-2"-2"-41"-16,-2 2-17 0,0-3-24 16,1 3-23-16,-4 1 21 0,-1-1-24 0,-1 2 11 15,-1 2-1-15,0 5-45 0,0 0-29 16,0-8-5-16,0 8 3 0,-13-15-4 0,10 11-19 15,-2 0 11-15,1 2-22 0,-2 0-18 0,0 2 1 16,-2 0-9-16,0 0 35 0,-4 0-1 16,-16 17 5-16,13-9-9 0,0 2-1 0,-2 3-4 15,3 3-1-15,-2 1-1 0,2 1 3 16,-1 2-4-16,3 1-5 0,1 2-10 0,0-1 5 16,3 0-19-16,4 1 12 0,2-2-11 0,2-10-7 15,0 3-1-15,12 18-11 0,-2-16-9 0,4-3 4 16,2 1-10-16,4-6 2 0,5-2-10 0,-1-2 8 15,2-2-11-15,-1-2 5 0,-12 0-3 16,6 0-9-16,29-17 8 0,-22 7-9 0,0-1-4 16,-5-2 3-16,0 0-14 0,-3-4-1 15,-3-4 4-15,1 2-12 0,-3-3-2 0,0 0-7 16,-2 1 10-16,-1-3-1 0,-2 1-2 0,-4 2 0 16,-3 1 0-16,-1 13 6 0,0-3-6 15,0-3 3-15,-21-9 1 0,7 13 5 0,-1 2 3 16,-4 3-10-16,1 0-13 0,-3 2-1 0,-1 0-5 15,0 2-19-15,10 0-1 0,-5 0-4 16,-2 0-14-16,-21 12-2 0,22-2 8 0,3-1-77 16,0 1-22-16,2 0-16 0,0 3-39 0,2 0-5 15,6 2 20-15,1-5-146 0,3 0-121 16,1-10 10-16,0 9 48 0,0 1 5 16,19 16 57-16,-6-15 12 0,4-1 50 0,5-4-2 15,2 7 31-15</inkml:trace>
  <inkml:trace contextRef="#ctx0" brushRef="#br0" timeOffset="74196.61">28576 12110 797 0,'1'-3'328'0,"1"1"-24"0,0-1-41 15,-1 2-28-15,2 0-23 0,-2 2 3 0,-1 0 7 16,0 5-27-16,-2 0 41 0,-1 14-20 0,3-10 5 15,-11 26-12-15,6-8-11 0,-2-1-18 16,1 0-25-16,-3 0-12 0,2-2-9 0,0 0-14 16,-2 2-3-16,0-1-12 0,2-2-35 0,0 0-33 15,2-6-26-15,-1-3-38 0,5-1 1 16,1-5-95-16,0-9-82 0,0 0 21 0,0 5-269 16,13 5-54-16,-8-8 45 0,3-4 52 15,8 0-13-15,-7 2 59 0,20-10 4 0,-5 5 36 16,-1-2 51-16,1 0-9 0</inkml:trace>
  <inkml:trace contextRef="#ctx0" brushRef="#br0" timeOffset="74791.2">29329 12279 971 0,'-2'-4'312'0,"-5"-9"-57"0,3 3 2 0,1 0-38 15,1 1 8-15,2-1-45 0,0-1-9 16,0 0-18-16,13-11-17 0,-4 10-14 0,3 3-15 15,0 0 43-15,4 3-16 0,-3-2-15 16,0 7-7-16,0 1 1 0,-4 0-31 0,3 0 19 16,20 16-25-16,-15-6-14 0,-1 3 11 0,-3 3 2 15,1 4-2-15,-3 1-15 0,-5 1 14 0,-3-1-8 16,1 3 0-16,-4-11 1 0,0 4-10 0,-11 24-3 16,0-17-18-16,-1-4 18 0,-2 1-14 15,-3-3-2-15,0 1-9 0,1-3 4 16,0-1-6-16,-5-1 3 0,3-4-7 0,1-2 3 15,-2-1-7-15,2-3-4 0,1-1-1 0,3-2-10 16,13-1-33-16,-10 0-6 0,2 0-14 0,3 0 13 16,-7-13 5-16,10 11-38 0,0-3 6 15,0 2 17-15,2-1 6 0,4-1 3 0,-2 0-29 16,2 2 28-16,2 1 5 0,-2-1 13 0,2 1 0 16,11-1 26-16,-4 2-2 0,-13 1 1 0,17 0 24 15,0 0 3-15,23 16-10 0,-20-8 15 16,1 1-17-16,0-1 3 0,0 0-5 0,-1-3 8 15,0 5-8-15,-2-3-10 0,1 0 2 16,-1-3-28-16,-4 1 2 0,6-1-95 0,-4-1-34 16,-4-3-51-16,-12 0-61 0,14 0 22 15,3 0-224-15,18-15 5 0,-17 11 31 0,2-1 27 16,1-4 38-16,-1-2 42 0,4 0 31 0,1 0-31 16,0 0 31-16</inkml:trace>
  <inkml:trace contextRef="#ctx0" brushRef="#br0" timeOffset="75439.41">30390 12272 831 0,'4'-3'271'0,"-1"1"-15"16,-1-1-17-16,5 0-33 0,4-7-12 0,0-1-25 15,3 1 1-15,-3 2-11 0,5 0 10 16,-1 0-19-16,2 0-20 0,-1 4-9 0,1 0 18 16,3 3-41-16,-11 1 22 0,4 0-17 15,4 0-17-15,18 9-5 0,-20-2-22 0,2 0-6 16,-4 3 9-16,3 1-8 0,-3 2-15 15,-3 1-3-15,-2 2 2 0,-3-1-2 0,-1 2-6 16,0 0 3-16,-4-11-5 0,0 2-2 0,0 6-3 16,0-1-2-16,-13 12-2 0,5-13 11 15,0-1 13-15,0-3-15 0,3-1 2 0,-3-2-7 16,3 0-3-16,-3-3 16 0,2 0-13 16,0 1-1-16,1-1-3 0,-2-2-25 0,0 2-3 15,7-2 2-15,0 0 9 0,-9 0 20 16,9 0-11-16,-6 0-3 0,6 0 17 0,0 0-19 15,-12-11 9-15,15 10-1 0,-1-1-2 16,1 2-1-16,3 0-2 0,0 0-11 0,13 4 1 16,-10-4-1-16,7 0 11 0,19 7-8 0,-15-3-5 15,-1 3-3-15,1 0 0 0,-5 3 2 0,1-1-1 16,-3 4 1-16,2-1-13 0,-5-3 1 16,-3 8 9-16,0-5 1 0,-5-2 2 15,-2 0 22-15,0-10-2 0,0 9 5 0,0-3 19 16,-18 10 3-16,6-9 13 0,-1 0 1 15,-5-1 3-15,1-2-13 0,-2-3-9 0,2-1 4 16,-4 2 4-16,10-2-12 0,-7 0 0 0,-5 0-22 16,-23-11-13-16,19 5-40 0,4 3 3 15,-2-1-85-15,8-4-55 0,0-2-52 0,5 3 24 16,5-4-246-16,1 3-23 0,6 1 30 0,0 7 39 16,0-8 22-16,19-7 41 0,-1 6 27 15,6 4 17-15,3-2 6 0,4 2 3 0</inkml:trace>
  <inkml:trace contextRef="#ctx0" brushRef="#br0" timeOffset="76059.73">31572 12197 893 0,'4'-5'325'0,"1"4"-38"0,0 1-18 15,-3 2 3-15,-2 3-13 0,2 1-31 0,-4 1 12 16,2 19-4-16,0-11 4 0,0 9-16 16,-12 31-3-16,8-23-7 0,-1-4-21 0,1 0-20 15,0 0-5-15,-4 2-18 0,2-3-17 0,-1-4-16 16,-1 0-12-16,2-5 5 0,-5 0-17 16,3-3 8-16,1-3-21 0,-5 0 1 0,6-7-11 15,-3-1 12-15,3 1-17 0,-2-5 0 0,1 0-22 16,7 0 11-16,0 0-9 0,-8 0 2 0,-4-13-29 15,8 9 17-15,-3-8-17 0,3 2 1 16,2 3-6-16,2 0-6 0,0 1-10 0,0 6 0 16,0 0 13-16,0 0 0 0,0 0-16 15,15-13 19-15,-8 13-20 0,11 2 12 0,-6-2-1 16,21 13-1-16,-9-5-4 0,3-1 2 0,4 4-6 16,-1-1-5-16,-1-1-2 0,2 1-19 15,-3-1-22-15,-1-2-17 0,2 0-17 0,-2-3-1 16,-2 0 10-16,-14-4-60 0,5 0-41 15,1 0-12-15,-1 0-11 0,-5 0-8 0,8-14-16 16,-13 7-11-16,-4-1 8 0,1-6 19 16,-3 2-41-16,0 12 13 0,0-11 20 0,0 2 20 15,0-4 18-15,-13-10 127 0,7 13 41 0,2 2 22 16,2 2 36-16,-1 0 12 0,1 2 24 0,0-1-9 16,2 3 15-16,-2 0 9 0,0 2 44 15,0 1-16-15,0 2 49 0,2 0 12 0,-3 3 10 16,-1 17 16-16,-3-5 8 0,2 7 3 0,-1 3-15 15,1-2-14-15,-3 2-42 0,0-1 3 16,-1 4-31-16,1-1-17 0,-4 0-58 0,3 0-37 16,0-2-46-16,-2-3-43 0,4 2 6 0,-2-1-144 15,3-4-61-15,-2-2 24 0,2-7-294 16,4 0 48-16,-3-9 45 0,5 0 50 16,-4-2 17-16,2-2 0 0,-3 0 51 0,5 0 29 15,0 0 15-15,-14 0 49 0,3 0-19 0</inkml:trace>
  <inkml:trace contextRef="#ctx0" brushRef="#br0" timeOffset="77299.08">26097 11826 458 0,'0'0'273'0,"0"0"-22"15,0 0-17-15,0 0-30 0,-15 0 0 0,15 0-15 16,0 0 8-16,0 0-28 0,-27-21-5 0,23 26-21 16,-4 7 26-16,0 1-2 0,0 3-14 0,2 1-2 15,3 4-14-15,-1 0-16 0,1 4 16 16,1 4-28-16,1 0 22 0,1-12 3 0,0 7-13 15,0 3 0-15,0 4-18 0,0 3-6 16,0 2 21-16,0 3 2 0,0 1-7 0,0 3-20 16,0 1 6-16,-7 47 1 0,2-43-19 0,0 3 0 15,-2 3 4-15,-1 0-7 0,-1 3-16 16,1 3 4-16,-2-2-2 0,1 3-20 0,-2 2-7 16,1-1 13-16,-2-1-11 0,2-1-5 15,-1 5-5-15,1 1-2 0,-2 0 12 0,-1 4-7 16,1-3-9-16,0 1 6 0,-1 2-1 15,1 1 0-15,1-1-9 0,-3 0-10 0,3 5 2 16,-2-2-3-16,3 1 6 0,0-3 9 16,-1 4-2-16,2-4-2 0,-2 3 1 0,2-2-9 15,-1 1 0-15,-1-1 2 0,-1-2-11 16,0-4 10-16,-2-1-13 0,2-7 11 0,-1-1-19 16,-1-6-2-16,-1 4 8 0,1-3-9 0,0-3-3 15,-2-3 7-15,2-2-9 0,-2-3-7 0,2-3-9 16,0-6 3-16,1-1-13 0,2-5-10 15,0-3-27-15,1 1-13 0,2-5 8 16,4-8-90-16,-3-4 7 0,2-4-22 0,2-2-6 16,1 0-6-16,2-1 2 0,0 0 3 0,0 0-4 15,0 0 7-15,-4-11 19 0,4 8-121 0,1-1-83 16,-1-1-63-16,0-1 36 0,-1 1 9 0,0-11 57 16,1 16 46-16,0-9-9 0,0 0 46 15</inkml:trace>
  <inkml:trace contextRef="#ctx0" brushRef="#br0" timeOffset="78539.56">24791 13709 574 0,'0'0'239'16,"0"12"-34"-16,13-12-23 0,-13 0-6 15,0 0-11-15,0 0-13 0,0 0-4 0,14 0 6 16,1 17-17-16,-12-18-16 0,0 1 2 16,-1-4-2-16,0 1 18 0,2 3-22 0,-2-4-14 15,1 0 16-15,-1 0 7 0,-2-1-25 0,2 0-5 16,0-2-18-16,-1 2-12 0,-1-4 4 16,1-7-10-16,-1 6 6 0,0-3-9 0,0-1 2 15,0 0-13-15,0-1-3 0,-11-10 13 16,5 13-21-16,3 2-3 0,-1 2-3 0,1 1-2 15,-1 1-3-15,0 0-3 0,-7-3 5 0,4 0-1 16,-1 4 31-16,0 2-9 0,-1 0 8 16,1-1-20-16,0 3 6 0,1 0-4 0,-3 1-13 15,-1 0 23-15,-5 0-11 0,-16 16 12 16,16-5-7-16,-3 5-4 0,3 1 29 16,0 7-14-16,0 3 4 0,-1 5-6 0,3 1 11 15,-2 3-8-15,3 1 0 0,2-1-13 0,4-2 7 16,2-2-15-16,3-1-2 0,2-15 2 0,0 5 4 15,13 25-9-15,-3-25 6 0,-1-6-3 16,2-4-7-16,4-1-1 0,1-7 4 0,1-3-13 16,-8 0 9-16,20-11-14 0,-10 1 3 0,1-4 7 15,-2-3-12-15,-2-1-16 0,0-4 10 0,1-1-4 16,-1-1-11-16,0-4-14 0,-3-1-2 16,0 2 8-16,0 1 9 0,-2-1-4 15,-1 0 13-15,-1 4-8 0,-2 5 5 0,-1-1-4 16,-2 2 7-16,0 6-11 0,-2 2 8 0,0 0 0 15,-1 4 6-15,1-1-10 0,-1 2 9 0,0 0 3 16,0 1 1-16,0 0-10 0,0 3 10 16,0-2 18-16,-1 2 8 0,0 0 7 0,1 12 14 15,0 6 14-15,-1 5 13 0,1-1 4 16,-1-9 4-16,0 10 2 0,0 4-14 0,0 2 9 16,0 2-9-16,0 1 1 0,0 0-27 15,0 1 10-15,0-1-8 0,0 0-11 0,0-1-12 16,0-5-1-16,4 23-13 0,0-30 6 0,-1-5-14 15,1-4-22-15,0-5-33 0,0-2-25 0,1-3-43 16,1 0-20-16,0-1 13 0,-6 1-114 16,0 0-24-16,20-17-47 0,-14 9 30 0,0 0-238 15,0 0 18-15,-2 3 30 0,-2-2 17 16,-1 2 39-16,1-3 14 0,-1 3 61 0,0-2 12 16,-1 0 36-16,0 0 16 0</inkml:trace>
  <inkml:trace contextRef="#ctx0" brushRef="#br0" timeOffset="79098.64">24766 13302 736 0,'1'-5'280'0,"-1"2"-9"0,0-1-20 0,1 1-14 16,-1-1-27-16,1 1 2 0,-2 2-8 16,0-2-14-16,1 0-21 0,0 2 17 0,1 0-21 15,-1-1-12-15,2 1 29 0,0 1-7 16,1-2 6-16,1 2-19 0,0 2-8 0,3-2-5 15,-1 3-8-15,10-1-9 0,2 3-16 0,2 0 2 16,-1 2-10-16,3 0-12 0,0-2-11 0,0 2-9 16,-1-1-13-16,0 1 8 0,-1-1-10 0,-1-4-13 15,-2 3-3-15,-2-1-11 0,-1-2-17 16,-4 0-34-16,-2-2-20 0,-2 0-28 16,1 0 7-16,-1 0-109 0,-6 0-22 0,0 0-58 15,0 0-49-15,13-10 31 0,-12 6-223 0,1 1 10 16,0-1 64-16,-1-1 3 0,1 2 13 0,0-2 47 15,-1 1 32-15,0-1 2 0,0 2 21 16,1-2 53-16</inkml:trace>
  <inkml:trace contextRef="#ctx0" brushRef="#br0" timeOffset="79473.13">25321 13067 537 0,'4'-3'416'0,"-1"1"-50"0,-2-2-53 16,0 4-39-16,2-1 1 0,-2-1-32 15,0 2-2-15,-1-1 6 0,0 2-2 0,0 2-24 16,-1-1-18-16,0 3 3 0,-1 1-4 15,0 10-2-15,2-7-18 0,0 6-2 0,-6 21 0 16,4-11 1-16,1 1-21 0,-1 1-23 0,0 1 0 16,1-2-20-16,-1 1-7 0,0-2-3 15,2-1-24-15,-2-4-9 0,1 1-15 0,-1-1-28 16,1-3-52-16,0-4-40 0,-2-3-49 16,3-10 12-16,0 8-95 0,0-1-47 0,0-7-50 15,0 6 25-15,0-6-271 0,0 0 19 16,0 0 27-16,0 6 35 0,0-6 66 0,0 0 44 15,0 7 20-15,0-7 4 0,0 0 38 0,0 6-24 16,10 5 45-16</inkml:trace>
  <inkml:trace contextRef="#ctx0" brushRef="#br0" timeOffset="81045.3">24471 12613 481 0,'-1'2'266'16,"0"0"-18"-16,1-2-21 0,0 0-25 0,0 0-2 15,0 0-17-15,0 0-18 0,0 0-1 16,0 0 1-16,0 0-1 0,0 0 8 0,30 20-18 15,-12-16-25-15,2 2 29 0,4-2-26 0,2 0-8 16,1-1-11-16,6 2-13 0,-1-2-11 16,0-1-9-16,0 1-8 0,2 0 14 0,1-1-10 15,3 2-7-15,-3 0 0 0,0 0-6 16,1-2-1-16,-1 4-7 0,0-2 6 0,2 0-14 16,-1 1-7-16,0 0 0 0,0-2 10 0,5 1-18 15,0 0-20-15,0 1 14 0,4 0 14 16,-2-1 5-16,3 0-1 0,0-1-3 0,2 0 1 15,-2 2 1-15,2 0-3 0,-2-1 9 16,1 2-10-16,-1 0-17 0,0-4 6 0,0 5-12 16,-3-2-2-16,-2-1 3 0,-1 1 0 0,3-2-1 15,-4 2 0-15,1 0-6 0,-2 0 0 0,1 0-3 16,4 0 14-16,-2 2-18 0,0-3 3 16,3 0 4-16,-1 0-1 0,1-2-1 15,-1 2 2-15,0 0-5 0,-2 3-10 0,0-1 7 16,-3-1 3-16,2-2-11 0,-2 4 2 0,0-2 4 15,4 0 11-15,-4 0-6 0,1 1-4 0,0-5 2 16,3 5-7-16,-1-1 6 0,0 1 1 0,1-3 3 16,-1 3-1-16,2-3-6 0,-1 2-3 15,0 0-2-15,3-2 12 0,-1 0-4 16,-2 1-11-16,1-2 5 0,-2 1 12 0,1 2-10 16,-1-1 2-16,-2-1-4 0,0 1 9 0,0 0-6 15,-2 0 2-15,0 1 2 0,1-1-5 0,0 1-2 16,0 1-3-16,2-1 16 0,-2 1-13 15,0-2 11-15,1 2-1 0,2-1-12 0,-1-1 8 16,0 0 2-16,0-1-3 0,0 0 8 16,0 0-18-16,-2-1 5 0,2 0 8 0,0 1-4 15,0-1 2-15,0 1-4 0,-1 1 1 0,-2-2-5 16,4 1 10-16,-3-2-3 0,0 3 4 0,1-1-2 16,1 0-2-16,-3-1 6 0,1 4-6 15,0-3-6-15,2-1 3 0,-4 4 11 0,1-2-14 16,2-1 2-16,-1-1 8 0,-1-1 0 0,1 3-11 15,4-1 4-15,1 1 3 0,-1-3-4 16,4 6 5-16,0-3-10 0,0-1 3 0,1 2 14 16,0-1-7-16,-1 1-6 0,0-2 14 15,-3 2-20-15,2-1 14 0,-2 1-12 0,1 0 12 16,-4-3 0-16,2 3-15 0,-2-1 12 16,0 0-2-16,2 0 1 0,0-1 10 0,2 2-16 15,0-1 11-15,0 1 0 0,1-2 2 0,-1-1-9 16,2 0-15-16,-4 1 8 0,2-1 11 0,-2 1-8 15,-4-3 5-15,0 0-1 0,-18 0 9 16,8 0-8-16,5 0-3 0,1 0 11 0,0 0-3 16,2 0-3-16,-2 0 4 0,37-12-9 15,-35 9-2-15,0 3-2 0,3-2 15 0,-20 2-9 16,13 0 1-16,7 0 14 0,-1 0-10 16,4 0-7-16,3 0 2 0,0 0 2 0,2 0 4 0,-2 0-14 15,51 8 9-15,-48-7-4 0,2 1-2 16,-1 0 7-16,0 0 0 0,0 0 1 0,-1 0-15 15,2-1 18-15,-1 1-7 0,2 2 8 16,-1-1-10-16,-3-1 7 0,1 1 6 0,-4 0-12 16,-3-1 10-16,-1 0-18 0,0 0 15 15,-2-1-8-15,-3 0 10 0,-1 1-10 0,-1-1-3 16,3 1 2-16,-3-1 13 0,-3 0-4 0,-3 0-9 16,-2-1 2-16,-1 0 11 0,-17 0-7 0,6 0 2 15,1 0 3-15,-1 0 9 0,-1 0-3 16,-3 0-3-16,-1 0 2 0,-1 0 8 0,-7 0-9 15,8 0 3-15,-8 0-6 0,6 0 1 0,-6 0-13 16,8 0-33-16,-8 0 3 0,0 0-102 16,7 0-39-16,-7 0-55 0,8-10-63 0,-8 9 28 15,-3-2-228-15,0 1 31 0,-1-1 27 16,0 0 53-16,-1 1 27 0,-13-5-6 0,0-1 40 16,-2-1 20-16,-3 2 25 0,1-3 7 0</inkml:trace>
  <inkml:trace contextRef="#ctx0" brushRef="#br0" timeOffset="100316.64">26525 13767 620 0,'0'0'357'0,"0"0"-51"0,0 0-23 15,0 0 29-15,0 0-41 0,0 0-33 16,0 0-27-16,0 0-23 0,0 0 11 16,0 0 23-16,0 0-32 0,0 0-9 0,0 0-20 15,0 0-5-15,0 0-13 0,0 0-6 0,-5-9-4 16,6 8-26-16,-1 1-9 0,1 0 6 0,1 0 10 15,3 2-7-15,0-2-8 0,14 3-4 16,0 2-3-16,7 0-13 0,3-1 4 16,-1 4-7-16,2-3-3 0,1-1-21 0,-3 2 16 15,3 0-27-15,-3-1 2 0,3 1 5 0,-2-1-8 16,-2-1-12-16,-4 0-1 0,-4-1-3 0,-1 2-3 16,-6-3-4-16,-4 1 0 0,1-1-4 15,-2 0 8-15,-1-2-13 0,-1 2 13 0,-2-2-14 16,2 1 11-16,-2 1-1 0,1-2 0 15,-2 0-9-15,1 0 6 0,-1 0-13 16,-1 0 13-16,0 1-11 0,-1-1-6 0,0 0-20 16,0 0-24-16,-7-1-23 0,3 1-54 0,1 0 14 15,-1 0-64-15,1-2-45 0,-2 0-59 16,3-1-46-16,-1-2 30 0,2 3-232 0,-1-4 44 16,0 0 21-16,3 1 57 0,-1-2 31 15,-1-1 9-15,1 8 43 0,0-11 25 0,0-4 6 16,19-17 1-16</inkml:trace>
  <inkml:trace contextRef="#ctx0" brushRef="#br0" timeOffset="117244.62">28299 13663 684 0,'0'0'228'0,"0"0"-30"0,0 0-18 16,0 0-2-16,0 0-10 0,0 0-12 0,0 0 11 16,0-13-11-16,0 13-11 0,0 0 11 15,0 0-35-15,-11-21-3 0,12 19-5 0,0 1-1 16,-1-1-23-16,0-1 20 0,2 1-21 0,-2-1-3 16,0 1-1-16,-1 0 9 0,1 2 5 0,1-3-10 15,-1 1-4-15,0 0-12 0,0 2-7 16,0-1 29-16,0 1-9 0,0 0-13 0,0 0 14 15,0 0-10-15,0 0-14 0,0 0-6 0,0 0-10 16,0 0 16-16,0-7-13 0,0 7-22 16,0 0-8-16,-1-8 17 0,0 12-4 0,0-2-20 15,0 3 14-15,-7 7-3 0,3 5 17 0,-1 1 3 16,-2 7-1-16,-1 2 11 0,-3-2-3 16,2 3-14-16,1 2-1 0,-3 3 8 15,-1-1-7-15,3-1-10 0,-1-2 4 0,1 1-3 16,-1-3 3-16,2-1-10 0,0 0 0 0,0 0-4 15,1-4-7-15,0 0-1 0,3-5 11 0,-1-2-2 16,3-4-3-16,1-3-1 0,-1 0 1 16,0-3-10-16,3-1 6 0,-1 1-1 15,0-1-9-15,0-2 11 0,1 1-9 0,0-3-9 16,0 0-2-16,0 0-17 0,0 0-2 16,1 0-2-16,-1-2-24 0,-1 2 7 0,2-2-37 0,0 1-28 15,0-1-22-15,0-1-22 0,1-1-25 16,1 2-44-16,-1 0 20 0,-1-2-187 15,1 1-93-15,0 1 36 0,0-2 31 0,0 3 46 16,0-1 26-16,0-2 24 0,-1 2-9 16,0 0 9-16,-1-1 21 0</inkml:trace>
  <inkml:trace contextRef="#ctx0" brushRef="#br0" timeOffset="126045.72">2380 14932 298 0,'0'0'166'0,"0"0"-52"0,0 0-13 15,0 0-48-15,0 0-6 0,0 0-5 16,0 0-5-16,0 0 57 0,0 0-25 0,0 0-26 16,0 0-3-16,0 0-6 0,0 0 19 0,0 0 7 15,0 0-20-15,14 0 19 0,-14 0-25 16,0 0-3-16,0 0 26 0,0 0 1 0,0 0 0 15,0 0-28-15,0 0-2 0,0 0 27 16,0 0-27-16,0 0 4 0,0 0-7 0,0 0-6 16,0 0-3-16,0 0 7 0,0 0-12 15,0 0 6-15,0 0-26 0,0 0-7 0,0 12 2 16,0-12-58-16,0 0-39 0,0 0-84 0,0 0 18 16,0 0 14-16,0 0-171 0,0 0 14 15</inkml:trace>
  <inkml:trace contextRef="#ctx0" brushRef="#br0" timeOffset="127896.77">29097 13783 385 0,'0'0'266'0,"0"0"-48"16,0 0-13-16,0 0-32 0,0 0-19 0,0 0 11 15,0 0-22-15,0 0-7 0,0 0-23 0,0-11-12 16,14 5-6-16,3 2-20 0,0-1 1 0,2 2-6 15,5-1-1-15,-4 4 1 0,2 0-6 16,-12 0-3-16,6 0-10 0,19 11 1 0,-20-6-1 16,0 3-2-16,-5 1-9 0,2 2 8 15,-8 0 0-15,-1-2 6 0,-3 2 4 16,0-11 4-16,0 12-11 0,-12 14-9 0,3-13 0 16,1-1 3-16,-5 0-2 0,1 0-9 0,-1 0-11 15,-2 0 2-15,1-1 8 0,-3 2-6 0,1-2-19 16,-3-1 16-16,2 1-10 0,-2-1-5 15,2 1 4-15,0-3 4 0,2 1-9 0,2-2 13 16,-1-1-6-16,7-2-10 0,2 0 12 0,1-2-13 16,0 0 14-16,3 0-16 0,1 0 9 15,0-2-6-15,0 0 12 0,0 0 8 16,16 2-10-16,4-1 9 0,-1-1 3 0,4 4-11 16,2-3 1-16,3 1 12 0,-2 1-6 0,3 2 6 15,-2-3 1-15,-1 2 19 0,-2 1-21 0,0 0 12 16,-5 2-18-16,-2 1-13 0,-1 1 7 15,-3-1 8-15,-5 3 3 0,-1-3 3 0,-4 0-4 16,-3-1 9-16,0-7 0 0,0 7-7 0,-16 14 0 16,5-8 17-16,-7-4-10 0,0 3-2 15,-2-6-21-15,-3 3 8 0,-4-2 9 0,-2 1-7 16,1-1 6-16,-5-2-15 0,5-1 0 16,-2-1 5-16,2 2-3 0,2-2-12 0,2-2 12 15,1 0-1-15,13-1-18 0,-5 0-3 16,2 0-7-16,2 0 14 0,-8-11-6 0,14 7-1 15,2-3-57-15,1 2-30 0,0-2-18 0,2 2-21 16,-3-12-35-16,3 9-56 0,0-3 20 0,0-1-194 16,16-15-42-16,-11 16 17 0,0 3 35 15,1 0 2-15,-2 3 40 0,0-2 11 0,0 2 9 16,-1 3-3-16</inkml:trace>
  <inkml:trace contextRef="#ctx0" brushRef="#br0" timeOffset="131650.29">30511 14122 209 0,'0'0'280'0,"0"0"-45"16,-40-18-38-16,30 14-13 0,-5-2-21 0,6 3-18 15,0 0 10-15,0-1-8 0,4 1-8 0,1 1 12 16,-2-1-27-16,1 2 17 0,2-2-21 16,1 2-4-16,0-2-18 0,0 1 3 0,0-2-20 15,0 1 6-15,2-1-11 0,0 0-8 16,0 4 5-16,0 0 8 0,0-7-13 16,13-12 27-16,-6 10-15 0,6-3 7 0,-2 0-27 15,3 2 5-15,1 1 6 0,4 3-9 0,-1-1-5 16,1 2-21-16,2 2-2 0,2 1 11 15,-4 2-9-15,-9 0-7 0,5 0-3 0,19 13-2 16,-18-4-1-16,1 6 5 0,-3-2-1 16,-3 3-5-16,-4 3 9 0,0 2-2 0,-6 2 28 15,0 3 5-15,-1-15-2 0,0 6-13 0,-18 21 6 16,8-17-6-16,-2-1-1 0,-1 0-7 16,0-2-14-16,-4-1 10 0,1-3 9 0,-2 2-15 15,0-3 9-15,-1-1-4 0,0 1-5 0,-2-3-20 16,5-1 8-16,-5-2 11 0,2-6-12 15,2 6 0-15,-2-4 0 0,4 1-6 0,2-3 10 16,3 1-14-16,4-2-6 0,-5 3 7 16,6-3 6-16,-1 2-7 0,1-1 12 0,1-1-4 15,1 0-3-15,-1 1 9 0,-1 1-7 0,3-2-2 16,2 0 12-16,0 0-2 0,4-1 12 16,1 0-3-16,2 1 11 0,16 0 6 0,-12 0-3 15,7 0-2-15,2 0 3 0,4 0-7 0,3 0-2 16,2 0 11-16,3 0-9 0,0 0 2 0,1 0-7 15,1 0-11-15,-1 0 9 0,40 5-1 16,-39-3-3-16,-1-1-7 0,0 1 2 0,-1 2-14 16,-7-3 6-16,-2 1 4 0,-6-1-13 0,-3 0 11 15,-3-1-9-15,-11 0 5 0,7 0 0 16,2 0-3-16,-9 0-6 0,7 0-5 16,-7 0 4-16,6 0 3 0,-6 0-5 0,0 0-11 15,0 0-17-15,0 0-21 0,9 2-14 0,-11-4-25 16,2 2-24-16,-2 0 11 0,0 0-63 15,2-1-5-15,0-1-47 0,0 0-13 0,0-1-19 16,1-1-8-16,2 2 23 0,-3-3-137 0,2-1-126 16,0 2 59-16,-2 0 30 0,2-1 28 15,0-1 15-15,2-10 16 0,2 0 11 16,-2-2 44-16</inkml:trace>
  <inkml:trace contextRef="#ctx0" brushRef="#br0" timeOffset="133797.13">31727 13997 727 0,'14'-15'261'0,"-14"15"10"0,13-29-24 0,-13 24-28 15,2 0 4-15,0 1-9 0,0 1-27 16,-2 1-9-16,0-1-26 0,2 2 27 0,-1 2-28 16,1 1-16-16,-2 4 30 0,5 12 1 15,-5 7-10-15,0-11 5 0,0 8-22 0,0 4-8 16,0 2-27-16,0 3 5 0,0 0-4 15,0 1-14-15,0 2-13 0,0-1-4 0,0-2-18 16,0 2-13-16,0-1-29 0,0-2-4 0,0 0-1 16,-7 24-111-16,2-33-45 0,-1-2-21 15,-1-2-54-15,3-3 22 0,-6 1-277 0,4-3 2 16,1-5 34-16,-1-1 30 0,1-2 27 16,2-1 37-16,1-2 27 0,2-1 14 0,0 0 7 15</inkml:trace>
  <inkml:trace contextRef="#ctx0" brushRef="#br0" timeOffset="165811.39">32413 12630 282 0,'0'0'169'15,"0"12"5"-15,0-12-55 0,0 0-2 0,0 0-11 16,0 0-20-16,0 0 3 0,0 0-28 16,0 0 10-16,0 0-42 0,0 0 29 0,0 0-11 15,0 0-3-15,0 0-26 0,0 0 13 16,0 0-9-16,0 0 11 0,0 0-24 0,0 0-17 16,0 0 0-16,0 0-19 0,13 0-47 15,-13 0-81-15,0 0-66 0,0 0-87 0,0 0-11 16</inkml:trace>
  <inkml:trace contextRef="#ctx0" brushRef="#br0" timeOffset="172392.43">15759 10985 431 0,'0'0'186'16,"0"0"-87"-16,0 0 6 0,0 0-37 0,14 0-9 15,-14 0-6-15,0 0-6 0,0 0-37 0,0 0 9 16,0 0 15-16,0 0-2 0,24 11-5 0,-22-11-2 16,1 0-2-16,-2 0-26 0,1-1-34 15,0 0-72-15,-2 0-133 0,2 0-20 0,-2-1-18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10:05:19.1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1679 465 374 0,'0'0'381'0,"0"0"-67"0,0 0-25 15,0 0-49-15,-13 0-11 0,13 0-48 0,0 0 13 16,-20-1-14-16,13 16-14 0,4 5 8 15,4 2-5-15,1 5-19 0,0 2-16 0,0 0-14 16,2 12 22-16,0-2-14 0,0 2 3 0,2-2-1 16,-5-5-29-16,1 0-5 0,-1 1-5 15,-1-22-25-15,0 7 6 0,0 1-3 0,0-1-24 16,0-3-27-16,0-3-2 0,0-1-46 0,0-2-41 16,1-6-9-16,-2-7-48 0,1-3-70 0,0-3-30 15,-2-2 23-15,3-1-259 0,-1 3 32 16,0-6 33-16,0-3 27 0,0-2 4 0,0 0 24 15,-1-25-18-15,-3 20 0 0</inkml:trace>
  <inkml:trace contextRef="#ctx0" brushRef="#br0" timeOffset="387.52">1467 499 280 0,'-10'-9'381'0,"10"0"-66"16,-9 1-35-16,7-5-31 0,0 3-15 0,4-1-29 16,-4-1-24-16,-2 0-16 0,10 0 3 0,2 0-34 15,-1-2-28-15,7 2 6 0,2-2-13 16,6 0-2-16,1 3-6 0,0-1-17 0,9 8 1 16,5 2-5-16,-19 2-6 0,10 0-8 0,40 14-25 15,-23-3 6-15,-1 4-13 0,2 6 21 16,-3-5-9-16,-3 4-7 0,-2-1-2 15,-8 3 7-15,-4 0-4 0,-10 0-11 0,-2 0 14 16,-3 0-7-16,-6-1 18 0,-5-11-8 0,0 5-3 16,-18 16-5-16,1-10-1 0,-3-2-3 0,-7-1-4 15,1-3 54-15,-4 0-8 0,-6-2-8 0,-2-3-2 16,0 2-33-16,-2 2-4 0,-2-2-43 16,0-1-6-16,7-9-21 0,-5 1-23 15,7 2-17-15,4-3-55 0,11-1-13 0,0-1-31 16,18 0 16-16,-13-11-226 0,13 4-33 0,6-7 39 15,7 6 26-15,1-1 23 0,8 2 12 0,6-1 46 16,1 5-13-16</inkml:trace>
  <inkml:trace contextRef="#ctx0" brushRef="#br0" timeOffset="931.1">1926 769 710 0,'-2'0'273'0,"-2"2"-27"0,1-3-40 16,3 4-20-16,1 0 11 0,4 2-11 0,1 4 1 16,3-1-18-16,4 0-3 0,1 5 6 15,-1 2-27-15,5-1 16 0,-4 3-25 0,0-1-1 16,-2 1-34-16,-5 1-10 0,2-1 27 0,-2 0-17 15,-4-1-7-15,1 2-20 0,-4-4 22 16,0-9-6-16,0 2-10 0,0 3-27 0,-14 9 14 16,7-11-8-16,1-3 2 0,-3-1 0 15,1-4-19-15,8 0-3 0,-10 0-1 0,1 0-3 16,-10-14-17-16,15 7-3 0,-1-3 0 0,3-2-2 16,1 0-46-16,1 3-18 0,0-4-1 0,18-16-2 15,-9 9 14-15,8 2 5 0,3 0 3 16,-6 0 0-16,3-3-16 0,4 6 16 0,-1 2-10 15,0-2 21-15,4 3-20 0,2 2 17 16,-9 0 18-16,4 1-10 0,-2 3-9 0,-2 3 21 16,-1 0 12-16,-16 3-6 0,13 0 11 0,10 11 8 15,-13-1 11-15,4 2 3 0,-8 5-3 0,-2-2-1 16,2 3 13-16,-6 3 19 0,0 0-12 0,0-11 7 16,0 7-9-16,0 0 2 0,0 0-6 15,0 3 8-15,0-4-25 0,0-1-4 16,0-2-9-16,0-2-2 0,0-1-30 0,0-3 1 15,0 0-75-15,0-7-23 0,1 6-61 0,4-11-41 16,1-2 20-16,3-4-205 0,2 2-63 16,-1 0 34-16,-3 1 31 0,-2-2 36 0,1-2 6 15,5 2 26-15,-11 0 15 0,2-5 20 16</inkml:trace>
  <inkml:trace contextRef="#ctx0" brushRef="#br0" timeOffset="1091.02">2242 643 1020 0,'-5'-2'332'0,"-3"3"-45"0,4-3-50 0,-1 3-39 15,2 3-39-15,-2 3-39 0,3-1-47 0,-1 1-58 16,7-3-49-16,2 4-55 0,2 1 7 0,4-1-214 16,3 1-62-16,3 0 8 0,-1-2 25 15,4 1-5-15,0 5 2 0</inkml:trace>
  <inkml:trace contextRef="#ctx0" brushRef="#br0" timeOffset="1912.15">2437 858 329 0,'-1'17'419'15,"0"0"-58"-15,1-8 20 0,0 5-48 0,0 0-44 16,0 4-14-16,0-2 11 0,0 0-50 0,6-1-5 16,-6-1-16-16,0-5-28 0,0 1 1 15,0-5-26-15,0-5-6 0,0 8-12 0,8-8 2 16,-8 0-6-16,6 5-13 0,-8-8-8 0,1-2-13 15,0-1-7-15,-4 0-26 0,4-4-17 16,-5-3-15-16,6-1-37 0,-4-2-8 0,4 6-14 16,0-4-32-16,0-4 9 0,0 2-5 15,14-21 10-15,-7 15 5 0,2 2-28 0,1 11 5 16,1 0 6-16,0 2-3 0,5 4 7 0,-9 3 46 16,4 0-5-16,19 13 1 0,-11 1 1 15,-2-2 4-15,-3 2 0 0,0 3 2 0,1-2 7 16,-4-1-9-16,1 1 21 0,-3 1 4 0,-2-1 3 15,2-5-1-15,-5 4 13 0,-3-1-3 0,-1-13-3 16,0 10 16-16,0 0 5 0,0-3-10 0,-17 5-6 16,9-9-1-16,-5 2 16 0,6-4-11 15,7-1-14-15,-12 0-1 0,1 0 11 16,-11-10-11-16,12 4-8 0,0 0 4 0,2-4-6 16,4 3 0-16,2-5-17 0,0 3-4 0,2 9 4 15,0-10-2-15,13-13-4 0,-2 10-2 0,1-2-4 16,3-4-9-16,3 8 3 0,4 2 5 15,-1-3-3-15,7 0 4 0,-4 3 5 16,3 4-10-16,-2 4-14 0,-1 1 6 0,-11 0 8 16,3 0 10-16,20 15 1 0,-22-5-1 0,0 0-4 15,-1 2 3-15,-5 1-6 0,2 0 14 16,-5-1 0-16,0 2 2 0,-3 0 6 0,0 1 5 0,0-3 3 16,-2-1-4-16,0-11-3 0,0 12 12 0,0 0-1 15,-14 11 5-15,11-12-9 0,-3 1 0 16,2-3-6-16,0-1 8 0,3 6-2 0,-1-10-14 15,0 3 2-15,1-3-8 0,1 0 10 16,0 1-2-16,0-5 2 0,11 5-4 0,-5-5 7 16,3 0-4-16,3-3-7 0,2-1-2 0,-1-1 15 15,0 0-3-15,6-5-8 0,-1 1-4 16,0-1-3-16,0-3 6 0,-2-2-9 0,5 1 8 16,-7-1-2-16,-4 1-4 0,-1-3 4 0,-2 1-6 15,-1-1 11-15,-1 2-4 0,-4-1 6 0,-1 7-3 16,0-1-7-16,0 2 2 0,-13-9-4 15,5 13 3-15,-1 2-14 0,-3 2 6 0,3 6 10 16,0 0 11-16,-3 3 1 0,3 7-3 16,1-1 20-16,1 4-10 0,2 4 11 0,2-1 9 15,1 6-15-15,0-5 1 0,2-12-4 16,0 6 15-16,17 19-9 0,-6-16 4 0,3-3-19 16,-1-4 0-16,5-2 7 0,3-6-19 15,2 1-11-15,-3-5-38 0,-9-1-32 0,7 0 7 16,17-11-102-16,-18 0-41 0,3 2-65 0,-2 1-41 15,-2-2 30-15,0 3-227 0,-8 0 26 0,3 2 22 16,-1 0 41-16,-6 0 35 0,6 3 45 16,-7 0-18-16,5-1 48 0,9 3-2 0,-4-2 49 15</inkml:trace>
  <inkml:trace contextRef="#ctx0" brushRef="#br0" timeOffset="2794.02">4068 438 835 0,'0'0'243'0,"0"0"-1"16,0 0-8-16,-14 0 7 0,-3 18-17 0,17 2-4 16,3 2-6-16,1 14-24 0,-2-2 33 15,3 9 12-15,0-1-27 0,0 11-16 0,-3 0-16 16,2-3-3-16,-2-2-21 0,0 1-12 0,-2-4-11 16,1-1-15-16,-1-5-21 0,0-22-16 0,0 6 0 15,0 4-15-15,0-4 1 0,0-4-30 16,0-3-5-16,0-5-42 0,0-4 1 0,-5-2-104 15,7-12-53-15,-3-6-69 0,5-5 24 16,-4 7-282-16,12-22 37 0,-6 9 36 0,-1-2 12 16,-2-1 10-16,1-1 28 0,2 2 23 15,-4 2 20-15,-1-2 41 0</inkml:trace>
  <inkml:trace contextRef="#ctx0" brushRef="#br0" timeOffset="3076.78">4030 559 520 0,'-2'0'392'0,"0"-6"-48"16,1 1-59-16,0 1-5 0,7-3-24 16,-4 3-32-16,-5-3-17 0,9 0-37 0,0-2-18 15,7 1-19-15,4 1-1 0,3-3 1 0,7 2-14 16,-3 0-35-16,2 2 19 0,6 1-16 0,0 0-16 15,0-2-9-15,3 6-6 0,-2-4-35 16,-1 4 6-16,-20 1-35 0,7 0-28 0,2 0-26 16,0 0-52-16,-2 0-21 0,12 11-43 0,-21-5 18 15,-6-1-178-15,-1-1-72 0,-4 4 27 16,-6-3 28-16,-3-1 0 0,-3 1 19 0,-2 1 17 16,-1 8 0-16</inkml:trace>
  <inkml:trace contextRef="#ctx0" brushRef="#br0" timeOffset="3318.42">3850 857 539 0,'-3'3'340'0,"4"0"-38"15,3-1-35-15,0 1 31 0,5-2-57 0,4 0-3 16,4 2-33-16,3-3 8 0,-10 0-24 15,10 0-14-15,3 0-18 0,3 0-19 0,6 0-15 16,32-13-55-16,-31 10-32 0,-15 3-28 0,7 0-59 16,3 0-34-16,1 0-46 0,0 0 11 15,-3 0-174-15,0 0-142 0,-3 0 46 0,-3 0 34 16,-1 0 35-16,15 0 21 0,-23 3 15 16,1 0 21-16</inkml:trace>
  <inkml:trace contextRef="#ctx0" brushRef="#br0" timeOffset="3697.52">4472 842 254 0,'-2'-1'373'0,"2"1"-98"16,1 1-5-16,-1 3-45 0,-1 3-5 16,5 3 23-16,-3 7-19 0,-1-8 9 0,0 4-29 15,0 8 10-15,0 0-8 0,0 4-22 16,0 0-26-16,0-3 8 0,0 2-23 0,0-1-22 15,0-3-24-15,0-1 24 0,0-2-42 0,0-2-3 16,0-5-19-16,0-3-19 0,17 2-4 16,-12-9-123-16,1-7-75 0,2-5-41 0,0-2 16 15,1 6-265-15,-4-6 10 0,-1 1 40 16,2-1 8-16,-3-1 49 0,2-3 38 0,-5 10-12 16,0-5-2-16</inkml:trace>
  <inkml:trace contextRef="#ctx0" brushRef="#br0" timeOffset="3860.5">4453 643 792 0,'-2'-3'291'0,"0"1"-35"0,-1 2-52 0,3 0-57 16,-2 5-30-16,2 0-21 0,2 0-70 15,0 4-31-15,2 1 0 0,2 1-166 0,2 2-179 16,5 6 12-16,-8 0 22 0,5-1-9 0</inkml:trace>
  <inkml:trace contextRef="#ctx0" brushRef="#br0" timeOffset="4261.62">4681 1051 563 0,'0'3'334'16,"1"1"-48"-16,1-2 3 0,-5 1-28 15,4-1-9-15,-2-1-15 0,1 1-34 0,2-2 5 16,0 0-25-16,-1-1-13 0,-1 1-18 16,1-1 24-16,3 0-26 0,-1-4-14 0,5 1-9 15,3-2-15-15,-3-4-17 0,1 1-16 0,1 0 23 16,2-3-34-16,-1-3-16 0,0 1-2 0,0 0-25 16,-2-4-6-16,0-2-1 0,-3-1-9 15,-1 4 1-15,-2 6-2 0,1-1 0 0,-3 2-2 16,-1 10 1-16,0 0-2 0,-15-10 0 15,6 16 12-15,0-2-2 0,-3 6-20 0,-2 5-14 16,-2 4 1-16,0 2 1 0,0 7 3 0,9-2 65 16,-5-2-6-16,2 2 14 0,5-1-18 15,2-1-2-15,3-12 14 0,0 3-29 16,15 17 17-16,-4-19-10 0,6-1-2 0,5-7-30 16,3-4-12-16,-11-1 1 0,6 0-103 0,29-15-54 15,-22 3-27-15,2-1-47 0,-2-5 22 0,-5 2-269 16,-1-2 38-16,-2 2 33 0,1-5 41 0,-3-1-7 15,-8 2 39-15,0-1 35 0,-2-1 17 16,2 1 10-16</inkml:trace>
  <inkml:trace contextRef="#ctx0" brushRef="#br0" timeOffset="4531.84">5021 519 610 0,'-1'-3'385'15,"0"1"-80"-15,0 2-39 0,2 5 1 0,-4 6-33 16,1 7 36-16,-1 1-15 0,1 6 5 0,-1 6-4 16,3 5 3-16,0-17-1 0,0 13-19 0,0 10-16 15,12 48-25-15,-10-42-3 0,5-1-29 16,-3-3-20-16,1-4-18 0,-1-3 5 0,2-5-31 16,-1-5-12-16,-1-3-44 0,0-3-20 0,0-6-35 15,1-1-29-15,-1-6 3 0,0-3-113 16,-4-5-30-16,6 0-40 0,14-15-69 15,-9 3 29-15,5-2-213 0,-3-1-21 0,1-2 33 16,0 3 30-16,3-1 27 0,1-2 37 0,-2 5 17 16,0-1 39-16,-1 2 12 0</inkml:trace>
  <inkml:trace contextRef="#ctx0" brushRef="#br0" timeOffset="4807.07">5344 950 776 0,'-1'-5'346'0,"-1"1"-28"16,4-2 13-16,-4 4-60 0,-10-2-34 0,7-4 30 15,1 3-10-15,0 2-15 0,-2-1-29 16,1 3-11-16,-2 1-5 0,1 1-38 0,6-1-7 16,-11 0-23-16,-10 11 9 0,11-3-16 0,-1 4-10 15,-2 5 9-15,3 3-13 0,3 4 1 16,-2 5 4-16,1-3-20 0,5 3 1 0,2-2-6 16,0-1-7-16,1-1-13 0,0-14-9 0,0 4-3 15,11 15-22-15,-1-18-13 0,-1-4-32 0,4-5-20 16,-5-3-5-16,5 0-23 0,26-14 7 15,-17 4-98-15,1-5-47 0,-4-4-19 0,-2-1-32 16,1 0 27-16,-4-5-150 0,-2-2-123 16,1-1 23-16,-8 1 54 0,4 0 3 0,0-4 41 15,-3 2 23-15,-2-2-5 0,-3-2 7 0,-1 16 1 16</inkml:trace>
  <inkml:trace contextRef="#ctx0" brushRef="#br0" timeOffset="5084.31">5380 493 413 0,'-7'-8'408'0,"4"4"-52"0,1-1-30 16,0 0-63-16,0 5 13 0,0 5-43 0,-1-1-28 16,1 6 44-16,0-2-13 0,1 10-16 0,3 5-5 15,1 5 13-15,0 4-3 0,5 7 1 16,-1 4-17-16,-1 2-11 0,3 5-8 0,-2-2-20 16,0 4-15-16,-3 1-34 0,1-4 5 15,-3 0-26-15,-2-27-10 0,0 9-17 0,0 0 15 16,0-1-39-16,0-4-20 0,0-1 1 0,11 15-19 15,-10-27-20-15,0-6-6 0,1 1-14 16,-1-4-15-16,4 1-59 0,0-2 11 0,6-4-66 16,-2-6-33-16,-1 0-30 0,-1-3-8 0,1-4 22 15,0 2-118-15,-8 5-100 0,0-1-45 16,0-4 18-16,12-10 48 0,-9 10 24 0,-1-3 8 16,5 5 61-16,-3 1-19 0,3 0 6 0,3 0 19 15</inkml:trace>
  <inkml:trace contextRef="#ctx0" brushRef="#br0" timeOffset="5905.45">6768 548 274 0,'1'11'350'0,"0"0"-50"15,0 11-10-15,0 3-33 0,-1-8-4 16,0 12 37-16,0 9-37 0,0 5-30 0,0 4 52 16,0 4-33-16,0 3-17 0,-13 55-3 15,6-54-26-15,1-10-39 0,1-11-5 0,0-3-16 16,1-2-25-16,-1-4-6 0,3-4-4 0,2-11-13 15,0-1 19-15,0 3-9 0,0-4-3 0,0-1-7 16,0-7-19-16,-3 7-30 0,9-17-11 16,-5-4-31-16,6-5-10 0,0-1-1 0,2-4-42 15,0 2-25-15,-4-3 0 0,2-3 15 16,-4 2-31-16,-3 1 20 0,0 0 9 0,0 14 1 16,0-7-2-16,-14-17-4 0,9 13 6 0,0 4 11 15,-9 0 9-15,-2 1-10 0,0 4-2 0,-5-1 14 16,-4 3-3-16,4 3 2 0,2-2 3 0,-5 5 21 15,-2 1-7-15,4 1-3 0,-4 3 32 16,14 0 2-16,-4 0 3 0,-18 10 2 0,13-6 9 16,3 5 9-16,1-1-10 0,-3 2 30 15,6 1-26-15,1-1-4 0,6 1 10 0,7-4 16 16,-4 8-26-16,4-8 30 0,12 12-35 0,5-7 18 16,7 0-4-16,6-2-26 0,4-3 2 15,6-1-13-15,5-2-24 0,5-2-48 0,-26-2-23 16,11 0-56-16,8 0-26 0,51-18 18 15,-41 11-267-15,-3 0 12 0,0-2 46 0,-1-1 24 16,-3 3 7-16,-3 3 20 0,0-1 33 16,-4 1-26-16</inkml:trace>
  <inkml:trace contextRef="#ctx0" brushRef="#br0" timeOffset="6520.78">7766 685 298 0,'0'13'320'0,"2"2"-13"16,0 5-18-16,-2-9-33 0,0 6 0 16,0 7-4-16,0 2-5 0,0 4-51 0,0-1 12 15,-9 31-23-15,3-31-1 0,1-3-5 0,-1 5-14 16,-1 0-25-16,-1-5 8 0,-1 3-43 0,1-8-5 16,1-1-1-16,0-4 5 0,1-2-19 15,0-3 11-15,4-6-17 0,-1 3-3 16,1-3-7-16,1-1-1 0,-1-1 13 0,1-1-10 15,1 1-20-15,0-3-5 0,0 0-4 0,12 2-4 16,-1-4 2-16,5 4-1 0,-7-2-10 0,8 0 1 16,7 0-11-16,2 0-7 0,5 0-2 15,3 0 8-15,1 0 1 0,1 0-30 16,-1 0 1-16,1 0-19 0,30 3-21 0,-38-1 4 16,0 1 5-16,-5 1-63 0,-5-1-19 0,-2 1-26 15,-2-4-4-15,-14 0-23 0,8 0-44 0,8-9 20 16,-14 0-230-16,-2 3-8 0,-2-3-5 15,-5-4 36-15,4-1 61 0,-5-8 8 0,-1 3 31 16,-3-5 11-16,0-1-4 0</inkml:trace>
  <inkml:trace contextRef="#ctx0" brushRef="#br0" timeOffset="6740.36">7836 609 309 0,'-6'-6'488'15,"2"4"-62"-15,2-4-65 0,-2 3-15 0,2-2-34 16,-2-2-22-16,5 1-56 0,4-1 3 0,0-1-28 16,9 2-23-16,2 1-23 0,3 0-36 15,9-1 7-15,-1 4-44 0,3 1-15 16,-1 1 9-16,3 3-9 0,-2 5-118 0,-1 0-46 16,-3 2-54-16,-6 1-49 0,0 3 17 0,-7 4-280 15,-7-3 13-15,-7-1 51 0,2 3 6 16,-6-5 46-16,1-1 13 0,-6 4 18 0,-1 2-3 15</inkml:trace>
  <inkml:trace contextRef="#ctx0" brushRef="#br0" timeOffset="6937.4">7686 945 799 0,'-2'7'373'0,"-3"-4"-34"0,3-2-66 0,-1-2-24 16,5 2-29-16,-1-1-29 0,7 0-28 15,7 2 4-15,2-3-30 0,-5 1-3 0,6 0-30 16,5 0-57-16,1 0-32 0,3 0-45 0,1 0-45 16,-1 0-49-16,3 0 13 0,0 0-179 0,-1 0-113 15,-1 0 25-15,27 5 18 0,-32-1 40 16,-2 2 16-16,-3 1 18 0</inkml:trace>
  <inkml:trace contextRef="#ctx0" brushRef="#br0" timeOffset="7201.61">8178 940 654 0,'0'0'289'0,"14"0"-29"16,-14 0 1-16,29-21-20 0,-18 25-33 0,3 1 1 16,0 7-3-16,1 3-3 0,-1-1-2 15,6 4-31-15,-8 5-20 0,3-1 13 0,-2 5 1 16,-3-3-19-16,2-2-3 0,-3-1-14 0,0-1-17 15,1-2-21-15,-4-2-6 0,0-4-24 0,-5 2-7 16,1-6-38-16,2-1-29 0,1-2-38 16,3-5-33-16,-8 0-46 0,0 0-54 0,9-12 16 15,2 0-179-15,-5-3-69 0,-3 0-9 16,1-3 17-16,-4 10 55 0,0-5 31 0,0-5 4 16,0-2 33-16,10-21-2 0</inkml:trace>
  <inkml:trace contextRef="#ctx0" brushRef="#br0" timeOffset="7408.65">8462 875 395 0,'-6'-2'404'0,"2"4"-46"16,0 0-48-16,-10 6 14 0,6 3-55 0,-2 4-33 15,-1 1 32-15,-3 1-7 0,0 5-11 0,-4 0-21 16,0 3-16-16,-5 1-21 0,5 3-8 16,-1 0-26-16,-2 1-21 0,0-4-8 0,4-2-9 15,0-6-32-15,5-3-30 0,1-1-56 0,1-3-1 16,2 2-79-16,1-6-39 0,3-3-34 15,-2 1-71-15,6-5 19 0,0 0-197 0,7-5-82 16,-1-2 78-16,4-3 12 0,2-2 25 0,1 0 8 16,6-4 47-16,-3-2 15 0,3-1 9 15</inkml:trace>
  <inkml:trace contextRef="#ctx0" brushRef="#br0" timeOffset="7660.82">8725 546 702 0,'8'-10'369'16,"-2"2"-47"-16,-3 2-53 0,-1 3-38 0,4 6 11 16,-3 1-44-16,3 11-24 0,0 4 53 0,0 8-22 15,1 7 8-15,-4 5 1 0,7 9-14 0,-7 6-1 16,-1 3-12-16,-1-4-22 0,-1-28-19 16,0 13-13-16,-11 47-3 0,7-42-28 0,1-4-8 15,-1-7-17-15,1-6-37 0,1-9-30 16,0 1-1-16,-1 0-99 0,2-8-30 0,0-3-32 15,0-6-73-15,6-8 21 0,-2 0-276 0,2-4-13 16,1-3 69-16,-2-2 23 0,-4-5 11 16,6 0 24-16,-3-2 25 0,6-3 43 0,-3 2 13 15</inkml:trace>
  <inkml:trace contextRef="#ctx0" brushRef="#br0" timeOffset="7846.32">8544 935 893 0,'0'0'357'16,"6"-7"-59"-16,3 5-12 0,10-1-31 15,0-2-41-15,5-2-16 0,2 2-51 0,6 2-25 16,-3-8-22-16,3 5-79 0,0 1-60 0,-2-1-70 16,3-2 9-16,-4 4-266 0,-5 1-30 0,-1 3 59 15,-16 0 16-15,2 0-4 0,-1 0 56 16</inkml:trace>
  <inkml:trace contextRef="#ctx0" brushRef="#br0" timeOffset="8218.23">8905 1143 827 0,'9'0'333'0,"4"-2"-37"16,5 2 1-16,-11 0-20 0,20-10-18 0,-7 4-60 15,0-3-22-15,0-2-14 0,-2-1-24 0,-1 0-8 16,4-1-15-16,-5-4-43 0,-2-3 4 0,-1-1-12 16,-3 0-31-16,-1 1-7 0,1 3 9 15,-8 0-28-15,-2 1 15 0,0 16-15 0,0-10 1 16,-12-5-12-16,5 15 1 0,-3 3 27 0,-5 8-3 16,-1 2 1-16,-4 6 3 0,0 5 7 15,-1 5 17-15,3 3-7 0,0 2-5 0,5-1-3 16,2 0-5-16,6-6 47 0,3-5-9 0,2-12-6 15,10 24-29-15,-1-14-3 0,4-2 22 0,2-5-7 16,3-3 5-16,2-3-33 0,1-4 23 16,3-2-5-16,-7-1-64 0,34-12-37 0,-21-2-19 15,-3-3-34-15,1-7-24 0,-5-1-72 16,3-4 5-16,-1-5 17 0,-11 6-202 0,5-5-36 16,1 3 32-16,-8 3-8 0,-4 6 25 0,-4 1 64 15,-2 4-4-15,0 6 78 0</inkml:trace>
  <inkml:trace contextRef="#ctx0" brushRef="#br0" timeOffset="8583.11">9400 929 582 0,'-7'-1'194'0,"0"4"-7"15,0 1-7-15,1 3-13 0,0 2 6 0,-1 3 19 16,5 4-14-16,-1 0 14 0,-2 4-3 16,-2 4-9-16,4-4-5 0,2 4 13 0,0 3-21 15,1-2 16-15,0 0 3 0,0-13-16 0,0 1-2 16,0 3-29-16,12 9 1 0,-10-16-19 0,0-1-13 16,-1 1 1-16,1-4-22 0,-1 0 12 15,0-3 29-15,1 1-15 0,-1-1-10 0,4-2-13 16,-1-5-20-16,-2-2-13 0,0-3-12 0,-2-5-18 15,0 6-17-15,0-5-24 0,0-3-3 16,0-2-18-16,13-23 13 0,-5 18-20 16,1 7 0-16,2-5 4 0,3 5-9 0,2 2 5 15,-4 4 25-15,3-1 2 0,3 0-19 0,1 2-11 16,1 3 5-16,1 2 2 0,2 2 19 0,-3 0 0 16,-11 3 23-16,5 0 0 0,14 13-20 0,-14-3 2 15,0 4 33-15,-4 3 18 0,-3 0-7 16,1 4 7-16,-4 1 14 0,-1 0-28 0,-3-12 11 15,0 6-1-15,0 1-6 0,0 1-5 0,-16 16-26 16,11-19 1-16,-1-3-56 0,-5-3-23 16,6-1-59-16,1-4-28 0,0-4-41 0,3 0 20 15,2-2-213-15,0-1 31 0,0-2 32 0,2-5-87 16,5 4 37-16,2-4 35 0,5 3 29 16,5-5 29-16,-6-1 17 0,4 3 5 0</inkml:trace>
  <inkml:trace contextRef="#ctx0" brushRef="#br0" timeOffset="8988.69">9988 991 912 0,'0'-6'356'0,"1"5"-58"0,-5-7-27 16,-3 8-34-16,-7-2 14 0,0 5-78 16,7-3-2-16,-21 11-20 0,10-1-15 0,-3 0-14 15,3 2 13-15,-2 6-12 0,4 0-14 0,3-1-33 16,3 2 19-16,-5-6-46 0,6 4 20 15,0-1-7-15,4-3-30 0,-4-4 27 0,9-9-33 16,0 9 7-16,0-1 4 0,15 6-1 0,-9-13 1 16,4-1-15-16,6 0-12 0,-7 0-11 0,19-12-19 15,-7 9 8-15,0-4-12 0,-3 6-4 0,0-1-2 16,-8 2 19-16,4 0 2 0,4 0 1 16,-1 0-17-16,-2 0 25 0,0 0-9 0,8 13-15 15,-17-8 15-15,6 2-5 0,-5-1-13 16,-4 2 28-16,-6 0 16 0,3-8 5 0,0 7 9 15,-8 10-3-15,-3-8 15 0,0 0 0 16,-1-1-15-16,-5 0-4 0,0-3-3 0,-4-1-3 16,-1 0 10-16,0 0-3 0,0-1 14 0,-2-1-5 15,1 2-22-15,0-4-24 0,2 0-23 16,6 0-23-16,-3 0-23 0,-21-12-38 0,28 5-65 16,4-3 19-16,2-3-149 0,5 6-83 15,0-3 33-15,14-15 23 0,-4 9-25 16,4-1 26-16,2-4 3 0,5 2 61 0,2 2-19 15</inkml:trace>
  <inkml:trace contextRef="#ctx0" brushRef="#br0" timeOffset="9191.23">10115 981 635 0,'7'5'336'16,"2"-2"21"-16,-2 6-23 0,2 2-44 16,0 4 27-16,-2 1-15 0,-2 8-19 15,-1 2-14-15,1 3-20 0,-5-14-26 0,0 4-27 16,0 0-12-16,0 1-29 0,0-2-1 0,0 2-30 15,-11 14-27-15,8-21-48 0,3-4-36 0,-1-1-19 16,0-1 2-16,1-7-111 0,0 0-48 16,1 4-64-16,0-10 20 0,7-1-283 0,0-4 41 15,-6-1 33-15,2-7 23 0,4 1 31 16,-4-3 5-16,1-3 47 0,3-1 16 0,1-3 6 16</inkml:trace>
  <inkml:trace contextRef="#ctx0" brushRef="#br0" timeOffset="9319.57">10160 798 212 0,'-14'-1'387'0,"3"2"-81"0,-7-2-45 0,10 1-79 15,-10 13-34-15,4-4-72 0,3 3-10 0,-2-4-221 16,4 2-140-16,5 1-33 0,-1 1 48 0,1 0-41 16</inkml:trace>
  <inkml:trace contextRef="#ctx0" brushRef="#br0" timeOffset="9654.46">10281 1053 249 0,'4'5'408'0,"-2"1"-47"0,-1 6-50 0,-2-5 19 16,1 7-42-16,0-6 6 0,0 6-17 0,0 1-26 16,0 3 6-16,0 2-17 0,0-3-23 0,0 0-9 15,0-2-24-15,0-1-22 0,0-2-22 16,10 8-2-16,-5-6-20 0,1-6-7 0,-1 1-8 15,0-6-8-15,1 2-8 0,0-3-7 0,2-1-8 16,-8-1-3-16,0 0-30 0,38-11-10 16,-14-2-31-16,-4 0-13 0,2-2-22 0,-2-1 2 15,-3-2-47-15,1-3-27 0,-7-1 17 0,0-2 9 16,-4 2 8-16,-2-2-15 0,-4 4 26 0,-1 10 13 16,0-2 10-16,-18-14-28 0,7 16 17 15,-5 3 7-15,-1 0-1 0,0 6 4 0,-3 0-18 16,-3 1-36-16,12 0-15 0,-7 0-48 0,2 0 15 15,0 0-231-15,-1 0 29 0,5 0 28 16,-5 11-80-16,17-11 35 0,1-2 36 0,5 2 3 16,4 0 13-16,3-2 6 0</inkml:trace>
  <inkml:trace contextRef="#ctx0" brushRef="#br0" timeOffset="10149.36">10667 1107 546 0,'5'19'466'0,"1"-4"-6"15,-2 0-43-15,3 4-56 0,-6-2-23 16,1-3-37-16,-2-1-26 0,0-1-14 0,0-12-19 16,0 8-31-16,0 0-17 0,0-2-11 0,0 1-12 15,0-7-17-15,0 7-10 0,0-7-8 0,0 5-26 16,-12 4-9-16,10-6-2 0,0-3-15 16,-6 0-2-16,2 0 6 0,0-3-2 0,1 2-21 15,0-8-9-15,1-1-3 0,-1 1 3 16,5-8-9-16,0 8 2 0,0-6-26 0,14-21 2 15,-7 12-18-15,6 6 6 0,1 0-11 0,2-1 5 16,0 5-10-16,4 3 8 0,-3 0 4 0,1 4-14 16,0 6-8-16,-3-2 15 0,-8 3-7 15,4 0 0-15,10 20-10 0,-9-4 8 16,-3 1 5-16,-1 5-9 0,-2 2 20 0,0 1 0 16,-4-4 8-16,1-4 9 0,1 3-1 0,-1-3-13 15,1-1 1-15,1 4 25 0,0-3-21 0,-4-6 1 16,5 3 15-16,0-4-12 0,-3-2 7 15,1-3 19-15,2 1 1 0,2-5-9 16,1 2-1-16,-1-3-1 0,3 0 0 0,7 0-1 16,22-12-14-16,-16 6 1 0,0-1-19 15,8-7 23-15,-4 1-23 0,-1 4-16 16,-4 0-14-16,-5 4-18 0,0-3 3 0,-6 2-31 0,-1-2-13 16,-3 1-18-16,-1 1-22 0,-1 0 12 15,0 2-110-15,-5-2-12 0,-1 6-24 16,-13-10-50-16,3 1 30 0,-4 6-268 0,1 1 42 15,-4-3 27-15,5 0 39 0,-1 0 29 16,1 0 42-16,1 0 21 0,0 1 47 0,5-2 3 16,-7 0 9-16</inkml:trace>
  <inkml:trace contextRef="#ctx0" brushRef="#br0" timeOffset="13247.44">12247 606 780 0,'0'-14'273'0,"14"-12"-35"16,-21 11-7-16,-3-2 0 0,-1 2-36 0,-9-2-14 15,3 2-10-15,-4 4-25 0,-1 3-1 16,-1 0-26-16,-1 6-10 0,3 3-1 0,-3 1-11 16,4 6-9-16,-2 2-26 0,4 4 7 15,-6 3-15-15,10 4 5 0,-3 6 13 0,3 2-7 16,1 5-17-16,5 4 27 0,-6 4-3 0,9 1-5 15,5 1-6-15,-2-4 6 0,2-17-7 16,0 8-24-16,15 39-4 0,-10-31-3 0,5-3 8 16,-1-5 1-16,-2-4-3 0,4-1 2 15,-1-2-1-15,0-1-2 0,-3-1-4 0,1-5-3 16,-2-3-20-16,-3 1-38 0,-3-6-10 0,0-9-22 16,0 8-32-16,-14 5-53 0,2-10-78 15,1 2 20-15,3-5-200 0,-4 0-33 0,-1 0 9 16,-14-14 79-16,11 6-4 0,1-2 33 0,0-2 15 15,0-2 13-15</inkml:trace>
  <inkml:trace contextRef="#ctx0" brushRef="#br0" timeOffset="13590.87">11720 1053 864 0,'7'-6'311'16,"9"3"-45"-16,2 3-8 0,2-2-52 15,8-1 1-15,1-1-27 0,3 0-17 0,1 0-44 16,3 0-24-16,2 1-8 0,-3-1-34 0,5 1-21 16,-4-1-47-16,-2 1-9 0,0-2-28 0,4 0-20 15,-9 4-1-15,-1-2 6 0,-2 2-6 16,-9-4 27-16,-3 3 6 0,-2-1 7 0,-6 3 6 16,-6 0 33-16,6 4 8 0,-6 0 34 0,0 5 31 15,-3 0-8-15,0 1 26 0,-5 5 2 16,2 6 19-16,-1-1-7 0,3 0 15 0,-3 4-31 15,4 0 20-15,2-2-20 0,-1-2 1 16,2-14-9-16,0 4-21 0,0 1 1 0,0-1-7 16,0-2-17-16,0-1-43 0,0-7-7 0,0 7-37 15,15 3-33-15,-5-10-66 0,2-4 14 16,0-1-92-16,-8-3-129 0,7-1-68 0,-1-3 25 16,0-3 13-16,-2 1 49 0,1-3 22 0,-3-3 18 15,0-4 5-15</inkml:trace>
  <inkml:trace contextRef="#ctx0" brushRef="#br0" timeOffset="13717.71">12361 870 456 0,'-13'-13'333'16,"-2"7"-37"-16,1-1-42 0,0 5-11 15,0 0-59-15,8 2-2 0,-5 0-12 0,1 0-50 16,-8 11-28-16,13-4-64 0,3 0-71 0,5 4 2 16,-2-10-173-16,4 8-137 0,0-1 18 0,1 0 41 15,7-1-42-15,3 5 40 0</inkml:trace>
  <inkml:trace contextRef="#ctx0" brushRef="#br0" timeOffset="14057.11">12532 1143 436 0,'4'5'344'0,"0"3"-7"16,-2-4-39-16,0 2 20 0,5-5-44 16,-2 1-24-16,2-3-29 0,-2-3-10 0,2-2 7 15,5-4-54-15,-1 2 18 0,0-5-34 16,2 3-34-16,-3-5-11 0,-1 0 29 0,-6-1-47 15,4-1 7-15,4 1-1 0,-5 0-35 0,-6 2 2 16,2 1-8-16,-2 13-4 0,0-8-14 16,0 2 16-16,-11-3-6 0,4 8-10 0,-4 4-4 15,-1 8-2-15,0 5-3 0,-3 3-26 0,2 3 1 16,0 5 9-16,2 2 2 0,1 0 1 0,8 2-26 16,2-19 0-16,0 2 49 0,0 3-22 0,15 16 8 15,-4-20 8-15,4-3-2 0,0-3-4 16,6-2-29-16,10-3 1 0,-15-2-20 0,31-14-37 15,-17 4-1-15,-3-7-20 0,3-7-19 16,2-1-58-16,-2-8-26 0,-2-4 17 16,-3-1-190-16,-3-3-69 0,-3 2-8 0,0-4 55 15,-1-2-5-15,-1-2 44 0,-2 4 22 0,-5 4 15 16,-3 0-14-16</inkml:trace>
  <inkml:trace contextRef="#ctx0" brushRef="#br0" timeOffset="14259.31">13049 577 350 0,'-12'-19'322'15,"4"2"-54"-15,-3 3-16 0,-1 4 18 0,4 0-27 16,-2 2-43-16,1 8-12 0,-7 6 12 15,8 6-24-15,-6 6 30 0,3 6-25 0,2 8 14 16,0 3 11-16,4 9 3 0,2 6-6 16,2 4-9-16,1-26-19 0,0 12-13 0,11 52-23 15,-5-42-10-15,0-6-9 0,3 1-20 0,0-8-9 16,-1-7 1-16,0-7-34 0,2-4-42 0,2-2-15 16,1 0-1-16,1-3-89 0,10-4-69 0,-2-3-51 15,4-2-47-15,1-2 23 0,-1-3-205 16,-12 0-24-16,27-10 34 0,-12 3 31 0,1-1 1 15,-2 1 55-15,2-4 26 0,-5 2 17 0,4-5 1 16</inkml:trace>
  <inkml:trace contextRef="#ctx0" brushRef="#br0" timeOffset="14706.42">13467 1028 770 0,'-10'-13'373'0,"-3"5"-23"16,0 2-45-16,-4 0 7 0,-4 4-9 15,10 2-37-15,-8 0-8 0,0 0-33 0,-23 23-11 16,22-7-29-16,3 5-6 0,0 2-3 0,4 4-19 15,3 4-17-15,4-2-5 0,3-5-7 16,3-5-34-16,0-7-1 0,0 3 1 0,14 19-19 16,-4-20 6-16,1 1-8 0,0-3-19 15,2-3-4-15,4-4-12 0,1-4-14 0,-8-1-15 16,5 0-28-16,28-15-8 0,-15-1-26 0,0-2 6 16,-5-4-68-16,0-3 15 0,-2-4-26 0,-4-4-4 15,2-1-16-15,-4-2 5 0,-1-6-10 0,-3-1 12 16,1-7-14-16,-1-7 28 0,-6 2 12 15,6-6 27-15,-5 4 23 0,-6 30 11 16,0-14 26-16,0-3 39 0,0 2 17 0,0 2 45 16,0 6-10-16,0 2-5 0,-6-18-7 0,1 35 36 15,3 3 16-15,0 5-3 0,-3 8-13 0,-2 10 21 16,-2 4-15-16,-2 8 4 0,4 9 9 16,1 7 6-16,2 2 18 0,3 16-1 0,1-27-7 15,0 19-21-15,0 9 2 0,11 70 0 0,-5-57-28 16,-3-6-8-16,6-12 16 0,-2-12-12 15,2-4-16-15,0 0-1 0,2-2 1 0,1-2-40 16,-2-4-26-16,3 1-47 0,-1-8-28 16,-3 1 7-16,2-3-112 0,-2-5-52 0,-2-3-94 15,-2-3 28-15,0-6-229 0,1 1 44 0,-4-3 10 16,1-1 76-16,-1 0 17 0,-1 0 45 0,-1 0 14 16,0-3 10-16,-1 1 22 0,-1-1 28 15</inkml:trace>
  <inkml:trace contextRef="#ctx0" brushRef="#br0" timeOffset="16735.33">1844 1621 537 0,'0'0'254'16,"0"0"-40"-16,0 0-42 0,0 0-1 0,0 0 9 15,31-12-28-15,-23 11-14 0,11-2-12 16,1-1 12-16,1 4-34 0,3-2 3 0,1 1-6 16,4-1-2-16,1 2-3 0,0-2-3 15,-16 2-2-15,11 0-9 0,6 0 1 0,1 0 7 16,2 0-15-16,1 0-14 0,8 0-5 0,0 0 20 15,1 0-28-15,5 0 8 0,1 0 3 0,0 0-21 16,3 0 15-16,0 0-1 0,0 0-18 0,-2 0-13 16,2 0 35-16,1 0-16 0,52 4-24 15,-53 0 1-15,0 0 0 0,-3-1 5 16,-1 1 5-16,0 0-15 0,1 1-6 0,0-2 40 16,-1 2-33-16,-1-3 12 0,1 0-2 0,-2-2 24 15,2 3-39-15,-3-1-2 0,2 1 0 16,3-1 25-16,-1-1-14 0,0 1 2 0,-1 3 18 15,2-3-5-15,-26-2-4 0,12 0-1 16,9 0-6-16,2 0-1 0,2 0 5 0,2 0 2 16,52 9-2-16,-52-4-27 0,1-2-1 0,-2 5 3 15,1-4-2-15,-1 1 40 0,-1 2-23 0,0-4-2 16,1-1 13-16,-1 5-14 0,0-1-3 16,3 0 4-16,1 1-1 0,-2-2 14 0,2 2 2 15,3-2-12-15,-2 1 0 0,3 0-16 16,-4-2 32-16,5 0-18 0,0 1-1 0,1 0-1 15,1 0-1-15,-1 0-8 0,1 0 7 0,2-1 0 16,0 1-13-16,1 0 8 0,-1 2 4 16,1-2 5-16,-1-1-7 0,0 4-28 0,-2-1 31 15,-2 0-11-15,2 2 11 0,-2-2-13 0,0 1 5 16,1 0-1-16,-2 0-21 0,1-2 33 16,-1 1 0-16,4-1 1 0,0 0-8 0,1-1 3 15,-1 0 1-15,1 0-4 0,-2 0 7 16,3-2-10-16,-4 1 13 0,-1 1-7 0,0-1-5 15,2 0 7-15,-2 0 0 0,1-1 5 0,0 1-23 16,-2-1 24-16,0 2-25 0,0-3 11 0,-1 2 7 16,0-1-20-16,-1 0 12 0,2 1 2 15,0-1 10-15,1-1-15 0,2 1 10 0,-3 0 3 16,3 1-2-16,0-2-2 0,0 1-12 16,0-1 18-16,4 1-21 0,-2-2 20 0,0 2 2 15,2 0-7-15,-3-2 20 0,3 0-23 0,-2 2 1 16,-1-3 12-16,2 2-13 0,-3 0-5 15,0 1-4-15,-1-2 14 0,1 1 10 0,1 0-15 16,1 0 11-16,2-1-9 0,-1 1 0 16,0-2-3-16,1 5-13 0,0-3 16 0,-1 0 3 15,1-1-3-15,-1 3-6 0,0-4-11 0,1 1 17 16,0 1 3-16,0-2-4 0,-1 0-4 16,-2 0-3-16,0 0 5 0,0 0-14 0,-3 2 5 15,0-2 13-15,-29 0-2 0,15 0-8 16,8 0 9-16,2 0 0 0,3 0-4 0,2 0-3 15,0 0 4-15,1 0-9 0,62-10 5 0,-61 8-17 16,0 1 7-16,-1 0 25 0,2 0-13 0,0 1 2 16,1 0-1-16,-34 0-1 0,16 0 2 15,9 0-15-15,4 0 12 0,2 0 6 0,1 0-14 16,0 0 12-16,2 0 0 0,0 0-14 0,2 0 19 16,2 0-13-16,1 0 4 0,1 0 5 15,1 0-16-15,-1 0 21 0,0 0-9 0,0 0-6 16,-1 0-2-16,0 0-13 0,-3 0 20 0,-2 0 3 15,-1 6-7-15,64 5 1 0,-66-7 2 16,-3 0 5-16,1 0-14 0,-1 3 10 0,-3-4-7 16,-3 0 0-16,-2 1-12 0,-1 0-11 0,-2-3-8 15,-7 2-15-15,-1-3 5 0,-3 0-45 16,-19 0-34-16,7 0-45 0,25-12-62 0,-25 1 21 16,-1-1-306-16,-5-6 39 0,0-4 53 0,0 5 9 15,-3-2 31-15,2 2 37 0,3 0 28 16,4 3 10-16,1 1 34 0</inkml:trace>
  <inkml:trace contextRef="#ctx0" brushRef="#br0" timeOffset="16853.14">13972 1978 612 0,'0'1'270'0,"2"0"-70"0,1-2-102 15,-3 2-12-15,0-2-268 0,0-2-152 16,-3 0 29-16</inkml:trace>
  <inkml:trace contextRef="#ctx0" brushRef="#br0" timeOffset="20324.34">1266 2849 475 0,'0'0'337'0,"-39"39"-56"0,31-22-29 0,-3 5-17 16,6 5-17-16,-3-4-7 0,8-13-31 0,0 7-12 15,0 2-26-15,0 3 6 0,0-3-24 16,0-2-25-16,0-2-4 0,0-3-43 0,0-2-11 16,0-3-48-16,0 1-9 0,6 1-37 0,-6-7-41 15,4-1 9-15,-1-1-354 0,-1-1 37 16,4-1 40-16,-3-3 21 0,9-7 21 16,-6 0 10-16,4-5-12 0</inkml:trace>
  <inkml:trace contextRef="#ctx0" brushRef="#br0" timeOffset="20846.73">1266 2629 283 0,'-18'-10'260'0,"3"1"-36"0,-2 1-34 15,2 6-6-15,-4-1-26 0,9 3-9 0,-2 0 16 16,-21 10-21-16,11 0-2 0,-1 1-3 15,0 5-15-15,-2-2-20 0,3 5 14 0,-2 3-32 16,3 3 9-16,0 3-18 0,-5 5 1 16,3 3 8-16,1-4-10 0,-1 2-3 0,3 1 14 15,4 2-26-15,-2 0-9 0,3 1 10 16,3-3-5-16,3 9 7 0,3-2 2 0,3 0-8 16,2-2-38-16,1-20 13 0,0 10-9 0,14 38 4 15,3-31-14-15,-2-2 4 0,5 1-1 0,3-3 3 16,2-2 12-16,3-3-1 0,5-2-4 0,1-3-24 15,4-4 33-15,-5-7-14 0,3-5-13 16,-7-1 9-16,5-4-19 0,-1 0 34 0,-14-2-14 16,8 0-3-16,37-14-16 0,-27 7 13 0,1-7 6 15,1 2-11-15,-6-1-8 0,2-4 6 16,0 0-23-16,-2-3 7 0,-2-4 12 0,-1 1-3 16,-1-2 6-16,-2-5-6 0,0 1 7 0,-4-5-10 15,-1-2 9-15,-2-4 17 0,1 2-22 0,-6-4-6 16,1 0 14-16,-3 0 9 0,-3 0-19 15,-6 1 17-15,1 1 3 0,-5 22 5 0,0-11-12 16,-15-32-1-16,4 30 8 0,-1 1 14 16,-3 2-26-16,-2 5-6 0,-2 3-28 0,-1 3 0 15,1 2-35-15,-4 4-23 0,-2 2-24 0,0 2-40 16,-2 2-32-16,5 4 19 0,-2 0-279 16,13 1 4-16,-3 0 27 0,-18 10 28 0,11-3 37 15,8 0 21-15,4 0-27 0,0-4-10 0</inkml:trace>
  <inkml:trace contextRef="#ctx0" brushRef="#br0" timeOffset="20979.47">1475 2880 290 0,'0'4'306'0,"0"-3"-50"0,0 2-41 16,0 1-42-16,-2-3-48 0,2-1-63 0,2 1-5 15,-2-1-203-15,0 0-201 0,0-2 11 16,3 0 1-16</inkml:trace>
  <inkml:trace contextRef="#ctx0" brushRef="#br0" timeOffset="22773.97">4019 2943 419 0,'0'-14'250'0,"0"14"-9"0,0 0-31 0,0-15-9 16,9-2-26-16,-12 12-13 0,-9-9-8 0,0 6-19 15,-2 0 8-15,-1-1-40 0,-3 2-2 0,2 3-13 16,-4 1 7-16,5 3-25 0,-7 0 1 15,12 0-4-15,-7 0-10 0,-3 0-9 0,-21 13 5 16,13-6-1-16,3 2-1 0,1 2 4 16,1 2-18-16,2 2 9 0,1-1 1 0,1 2 11 15,0 2-5-15,0 4 12 0,4-1-25 0,-1 5-3 16,4 0 18-16,1 5-2 0,0 5 25 0,4-2-21 16,2 2-7-16,2-1-8 0,3-18 21 15,0 10-3-15,11 33-4 0,0-27 22 16,3-3-4-16,4-1-15 0,3-2 19 0,3-7-3 15,2-1-13-15,1-3-8 0,2-3-2 16,0-5-22-16,0 2 2 0,1-4 12 0,2-3-21 16,-2-2 26-16,-16-1-8 0,5 0-19 0,23-12-9 15,-25 4-5-15,1-3-1 0,-1-2 0 16,-4-4-14-16,-3-1-8 0,0 1 2 0,-7-4-28 16,2-2-6-16,-3 6-8 0,-2 7 27 0,0-6-4 15,-10-19 3-15,2 17-15 0,-7 2-3 0,0 2 6 16,-4 2 4-16,-4 5-6 0,0 0-2 15,0 4-3-15,0 1-3 0,0 1-8 0,3 1 25 16,9 0 3-16,0 0-7 0,0 0 6 16,0 0-13-16,3 0 10 0,1 0-1 0,7 0 30 15,-8 0-15-15,8 0 6 0,0 0-13 0,-8 10 6 16,10-8 11-16,1 1 4 0,1-2 10 16,1 0 3-16,2-1-21 0,-1 2 9 0,15-1-3 15,-2-1 3-15,1 0-2 0,-11 0 19 0,9 0-10 16,0 0-13-16,-2 0 2 0,19-9 10 0,-19 8-16 15,-6 0 10-15,-10 1-4 0,9 0-9 16,0 0 26-16,-1 0 4 0,13 11-2 16,-11-2 4-16,-3-1 0 0,0 4 1 0,-2 5 9 15,-1 1 17-15,-1 0 3 0,1 3 20 0,-2 0-33 16,0 5-2-16,-2-2-16 0,3-2 14 0,-3-10 0 16,0 5 22-16,0 0-30 0,0 2 16 15,0 0-6-15,-14 16-40 0,14-24-27 0,-1-1-6 16,1-10-28-16,0 7-30 0,0 0-44 0,0-7 14 15,0 7-170-15,0-7-145 0,0 0 33 16,0 0 28-16,13 11 19 0,-7-13 8 0,9-2 27 16,1-5 23-16</inkml:trace>
  <inkml:trace contextRef="#ctx0" brushRef="#br0" timeOffset="23044.89">4363 3093 675 0,'0'-4'298'0,"1"2"-35"0,-2 3-2 0,0 2-28 15,-1 2-1-15,-3 12-28 0,1 0-23 0,0 3-21 16,2 4 100-16,-4 4-7 0,3 4-31 0,3 0-12 16,-2 1-42-16,1 1-17 0,1-4-4 15,0-1-18-15,0-14-22 0,0 3-7 0,0 5-20 16,0-3 5-16,0 0-40 0,0-3-33 0,0-5-1 15,10 9-79-15,-8-17-51 0,0-3-59 0,0-1 17 16,1-1-266-16,0-2-57 0,2-2 50 16,4-5 29-16,-6-1 46 0,2-3 5 0,-2-1 41 15,1-1 28-15,0-1 13 0</inkml:trace>
  <inkml:trace contextRef="#ctx0" brushRef="#br0" timeOffset="23290.54">4323 3089 822 0,'0'-5'373'0,"0"2"-38"15,1 0-12-15,-2 1-41 0,0-2-37 0,2 4-27 16,0-2 19-16,2-1-21 0,1 3-16 0,1-3-20 16,11 1-13-16,3-1-10 0,2 0-40 15,-1-1-8-15,3 0 6 0,2 2-19 0,0-1 3 16,0 2-45-16,-2-1-15 0,1 0-5 0,1 2-88 15,-4 0-61-15,-3-1-47 0,-6-1-69 16,-1 2 21-16,-11 0-262 0,0 0 19 0,6 0 25 16,-6 0 38-16,8 12 30 0,-9-9 10 0,-2-1 18 15,0 3 10-15</inkml:trace>
  <inkml:trace contextRef="#ctx0" brushRef="#br0" timeOffset="23497.09">4308 3299 855 0,'-4'4'306'16,"2"-1"-7"-16,1-3-18 0,2 6-17 0,1-3-19 15,2-1-11-15,2 1-33 0,11 2-19 0,-1-1-35 16,5 2-10-16,3-6-12 0,2 0-25 16,-2 0-39-16,-1 3-57 0,-12-3-61 0,7 0-44 15,1 0 10-15,-3 0-251 0,2 0-71 0,13-12-4 16,-20 7 28-16,-3 5 24 0,2-2 36 0,6-7 30 15,3 5 3-15</inkml:trace>
  <inkml:trace contextRef="#ctx0" brushRef="#br0" timeOffset="23940.77">5304 2982 287 0,'0'-5'397'0,"0"0"-63"16,-1 1-49-16,-2 0-21 0,-3 0-38 16,2 2 11-16,-9-3-40 0,0 2 21 0,0 2-14 15,3 1-56-15,-5 0 13 0,-18 14-26 0,14-2 1 16,0 5-14-16,0-3 14 0,1 8-9 0,-1 2 0 16,1 2-1-16,2 4 15 0,-1 3-23 15,3 4-17-15,3 2 8 0,-1-1-24 0,4 2-4 16,1 2-7-16,1-2-1 0,5-1-11 0,1-21-4 15,0 8-30-15,16 32-10 0,-5-28-23 0,7-3-1 16,1-3-98-16,5-5-40 0,2-2-39 16,2-4-47-16,2-6 22 0,1 0-278 0,1-2 20 15,3-5 14-15,-18 0 43 0,8 0 25 16,3 0 65-16,27-15 16 0,-28 8 12 0,-3-4 20 16</inkml:trace>
  <inkml:trace contextRef="#ctx0" brushRef="#br0" timeOffset="24203.47">5673 3309 743 0,'0'-4'313'0,"0"1"-27"16,-1 3-13-16,0 2 6 0,-1 3-29 0,-1 9-31 15,-3 6 43-15,1 4-24 0,-1 4 8 0,1 2-21 16,-2-1-5-16,3 1-25 0,-3-1-13 0,2 1-32 15,0 0-16-15,1 0-19 0,1-2-35 16,0-2-16-16,1-6-47 0,1 1-2 0,1-10-99 16,0-11-65-16,0 0-73 0,0 0 21 0,9 8-297 15,-5-12 48-15,0 1 26 0,5-11 49 16,0-1-10-16,-3-6 51 0,-2 2 16 0,6-5 31 16,-5 2 31-16</inkml:trace>
  <inkml:trace contextRef="#ctx0" brushRef="#br0" timeOffset="24520.81">5619 3310 689 0,'-7'-14'431'0,"2"5"-61"16,2-1-46-16,-1 1-41 0,6 1 8 0,-2 8-16 16,0-8-16-16,0-3-43 0,12-18-10 0,-2 17-11 15,3-3-11-15,2 3-29 0,5 1-14 16,4 5-7-16,-3-1-24 0,2 3-2 15,3 3-16-15,-13 1-7 0,6 0-15 0,23 16-7 16,-20-5-1-16,-1 2 0 0,-4 5-4 0,0-1-7 16,-7 1-5-16,0 1-3 0,-6 0 2 15,-2 0-2-15,-2-9-7 0,0 3-16 0,-13 13-1 16,2-11 4-16,-1-2-4 0,1-3 7 16,-2 0-32-16,-3-3-22 0,0-2-17 0,-1 0-18 15,3-3 7-15,2 1-104 0,12-3-34 0,-11 0-42 16,1 0 24-16,0 0-203 0,3 0-81 15,-1 0 60-15,8 0 33 0,-9 0 30 0,-4-11-12 0,9 8 57 16,1 0 19-16,4-1-16 0,-2 2 6 16</inkml:trace>
  <inkml:trace contextRef="#ctx0" brushRef="#br0" timeOffset="25230.32">5971 2950 512 0,'1'-4'298'0,"2"2"-32"0,-1 0-39 16,0-1-29-16,-1 2-26 0,0 1-6 16,0 1 20-16,-1 4 5 0,0 1 10 0,-2 12-17 15,2-8 11-15,0 6-21 0,0 5 33 0,-8 28-9 16,4-22-10-16,0 1-9 0,0-1-21 0,1-2-11 15,0 1-16-15,1-6-10 0,0 1-18 16,1-6-5-16,0-5-15 0,1-3 1 0,-1 0 12 16,1-2-4-16,-2-2-4 0,2-1-5 0,0-2-21 15,1-1-6-15,-1 0-31 0,1-4 2 16,0 0-19-16,0-1-16 0,4-11 1 0,0-1-20 16,4-4 6-16,-3 1-13 0,2 1 5 0,0-5 12 15,1 4-18-15,-1 1 3 0,-1 2-2 16,2 2 14-16,0 2-1 0,0 4 2 0,0-2 12 15,-1 2-23-15,2-1-7 0,-3 6 33 16,-1 1 9-16,3 3-31 0,-4 1 23 0,-5 0 4 16,0 0 7-16,25 11-5 0,-14 0 36 0,-2 1-2 15,1 2 2-15,-5 1 5 0,3 2-5 16,-3-3 5-16,0 4 7 0,-3-4-6 16,1 0-12-16,-2-4-1 0,-1-1 9 0,1-2 2 15,-1-1 3-15,0-1-2 0,1-1 14 0,-1-1 5 16,0-3-7-16,0 0-5 0,0 0 4 0,-5 4-17 15,4-5 17-15,0-2-15 0,-1 0 3 16,2-1-13-16,0-2-1 0,2-10-12 16,-2 8-8-16,10-18-17 0,-1 10 9 0,0-4-11 15,3 2-3-15,0 2-6 0,2-1 11 0,1 2-5 16,0 1 5-16,1 2-3 0,-1 1 7 16,-2 0 0-16,1 4-7 0,-1 3 0 0,-4 0 5 15,0 4-5-15,-9 0 7 0,8 0-1 0,9 20 4 16,-8-8 9-16,-2 2-8 0,-4 1 6 15,1 4 14-15,-2 4-2 0,-2 1 0 0,1-2-14 16,-1-11 12-16,0 5-5 0,0 4 3 0,0 0-2 16,0-2-10-16,0-2-32 0,-10 11-22 15,9-18-47-15,1-9 12 0,0 8-91 16,0-8-81-16,0 8-56 0,0-8 26 0,0 0-267 16,0 0 37-16,0 6 28 0,13 1 61 0,-4-7 25 15,9-3 15-15,-7 3 35 0,25-12 24 16,-14 3 54-16,3 0-18 0</inkml:trace>
  <inkml:trace contextRef="#ctx0" brushRef="#br0" timeOffset="25670.99">6643 2846 541 0,'-2'-2'258'0,"-1"0"-2"0,2-1-15 15,-1 3-26-15,1 0 4 0,-1-2-24 0,0 1-8 16,2 1 12-16,0-1-12 0,0 1-6 16,2 0-19-16,1 1 47 0,2 1-6 15,1-1-2-15,10 8-19 0,3 2-18 0,0 1-9 16,3 2-2-16,-2 1-8 0,2 2-10 0,1 3-16 15,-1 3-1-15,4 2-1 0,1 3-4 16,-1 2-5-16,-1 4-13 0,1 2 10 0,-3 3-8 16,-1 1-24-16,-3 2-4 0,-4-1 0 0,-3 3-13 15,-5 0-5-15,-3 2-6 0,-4-25 12 16,0 11-16-16,-13 41-9 0,2-33 4 0,-1-5 8 16,-3-2-11-16,0-2 4 0,-3-4-27 15,-1-3-6-15,-3-2-35 0,-2-5-23 0,1-4-20 16,-3-1-27-16,4 2 10 0,-3-4-76 0,-1-3-23 15,-3-3-38-15,6-3-40 0,2 1 25 0,9-2-217 16,-3 0-49-16,-2 0 38 0,1 0 34 16,-13-15 38-16,17 5 7 0,5 5 52 0,3-1-5 15,-1-1 47-15,2-1 26 0</inkml:trace>
  <inkml:trace contextRef="#ctx0" brushRef="#br0" timeOffset="27131.04">7846 3360 625 0,'0'0'290'15,"0"0"-11"-15,0 0-25 0,0-13-38 0,0 13-17 16,0 0-5-16,0 0-8 0,0 0-18 16,0 0 3-16,0 0-13 0,7-9-9 0,4 9-8 15,29 5-12-15,-23-5-31 0,7 0-4 0,6 0 20 16,4 0-50-16,4 0-5 0,2 0 7 15,45 12-17-15,-40-12 2 0,-2 0-20 0,3 0 12 16,0 5 9-16,-1-5-16 0,0 1-1 0,-6 0-7 16,-2 0-26-16,-4 2 13 0,0-2 2 0,-19-1-1 15,4 0-21-15,3 0 3 0,-5 0-17 16,0 0 17-16,-6 0-18 0,0 0-26 0,-3 0-17 16,-7 0-13-16,0 0-18 0,6 3-70 15,-10-3-19-15,0-1 15 0,-3-1-268 0,-8-1 27 16,3 1 24-16,0 0 33 0,-8-3-8 15,6 0 45-15,-2 1-13 0,-2-1 0 0</inkml:trace>
  <inkml:trace contextRef="#ctx0" brushRef="#br0" timeOffset="27508.59">7962 3202 328 0,'-2'0'347'0,"-1"-2"-25"0,1 2-59 15,0 0-1-15,1-2 0 0,-1 2-19 16,2 2-24-16,0-2-24 0,2 2 42 0,2-2 7 16,3 3-14-16,12 0 2 0,4 1-17 15,4-4-16-15,6 5-18 0,-1-3-22 0,5 1-17 16,5 1-9-16,-1-3-14 0,6 2-18 0,2-3-13 15,4 1-12-15,-1 2-1 0,3-3-6 16,-1 0-3-16,-29 0-11 0,12 0 1 0,2 0-14 16,2 0-5-16,-4 0-15 0,0 0-23 0,-4 0-5 15,-4 0-6-15,-3 0-17 0,-6 0-20 16,-6 0-11-16,-2 0 7 0,-4 0-19 0,-8 0-24 16,0 0-32-16,7 0-35 0,-11 0-15 0,0 0-18 15,-3 1-52-15,2-2 23 0,-1 1-192 16,0 0-33-16,0 0 31 0,-2-3 30 0,1 3 8 15,-13-11 41-15,5 4-8 0,2 1 53 16,1 4-12-16</inkml:trace>
  <inkml:trace contextRef="#ctx0" brushRef="#br0" timeOffset="27999.5">8548 2938 383 0,'-2'-1'363'0,"-2"-2"-68"15,0 3-23-15,1-3-21 0,0 2-35 0,0 0-9 16,1 1-11-16,0 0-31 0,1 1 16 16,-1 0-22-16,2 2 41 0,0 1 5 0,2 1-6 15,6 6-6-15,6 0-6 0,3 1-7 16,6-1-18-16,1 2-6 0,6-2-8 0,2 1-24 15,4 3-4-15,3-2-11 0,3 2-10 0,2-3-4 16,-1 3-18-16,0 1-10 0,-1-1-14 16,-1 2 0-16,-3-3-6 0,-2 3 0 0,-4 1-3 15,-1 0-2-15,-4-3-14 0,-1 2-11 16,-4 0 13-16,-4-2-11 0,0 4 4 0,-2-2-3 0,-3 0-4 16,-2 0 5-16,-4 0-12 0,-1-1-1 15,-1-1-2-15,-5-4 15 0,0-11-10 0,0 11-6 16,0 1 16-16,-18 14-16 0,7-13 2 0,-6 0-1 15,0 1 3-15,-6-2 3 0,-1 1-6 16,-2-6-1-16,-3 4 3 0,-2-4 2 0,-5 2-7 16,-1 1 0-16,0 0-5 0,-2-2 6 0,2 1-10 15,-1-1-15-15,3-1-6 0,3-2-8 16,1 0-36-16,1 1 7 0,5 0-84 0,1-3-37 16,4 1-26-16,5-3-40 0,3 0 24 0,12-1-232 15,-9 0-42-15,0 0 43 0,2 0 33 0,7 0 32 16,-13-12 19-16,15 8 40 0,0 0 28 15,16-5-50-15,4-3 4 0</inkml:trace>
  <inkml:trace contextRef="#ctx0" brushRef="#br0" timeOffset="28406.57">9671 3357 229 0,'0'-7'352'0,"1"3"-66"0,-1 0-13 15,0 0-52-15,0 1-18 0,1 1-10 0,0 2 0 16,1 2 9-16,0 4 3 0,2 11 7 16,1 7-24-16,-3 6 33 0,1 0 3 0,-2 6 1 15,0 3-21-15,-1-15-14 0,0 10-12 16,0 7-29-16,0 2-3 0,-14 50-10 0,8-46-15 16,-2-6-11-16,1-3-26 0,3-6-39 15,-1-1-21-15,0-5-9 0,0-6-40 0,1-9 2 16,3-5-128-16,0-6-65 0,4-2 23 15,0-4-290-15,5-6 7 0,-1-8 20 0,2-2 26 16,-1-3 32-16,0-3 36 0,-1-1 33 16,-1 3-1-16,-1-3 9 0,2-1 3 0</inkml:trace>
  <inkml:trace contextRef="#ctx0" brushRef="#br0" timeOffset="28710.88">9647 3355 603 0,'-2'-8'369'0,"3"-1"-40"16,1 2-35-16,5-5-15 0,2 0-16 16,6 0-32-16,2 1-25 0,4-1 29 0,3 3-5 15,3 4-23-15,3-1-15 0,2 3-10 0,-18 3-35 16,8 0-9-16,30 14 0 0,-23-4-14 16,-3 2-11-16,-2 3-7 0,0 1-28 0,-4 1 8 15,-4 0-15-15,-2 4-12 0,-1-1 3 16,-5-2-6-16,-3 0-6 0,-5-8-13 0,0 2-2 15,-13 18-2-15,1-17-4 0,-3 2 1 0,-4-5-23 16,-2 0-23-16,-3-3-36 0,4 0 6 0,-5-2-96 16,-1-3-33-16,13-2-55 0,-4 0 25 0,-2 0-284 15,-15-17 10-15,22 7 36 0,3-2 52 16,4-4 27-16,3-2 27 0,2 10 9 16,0-5-14-16,23-14 11 0,-12 10 64 0</inkml:trace>
  <inkml:trace contextRef="#ctx0" brushRef="#br0" timeOffset="29145.04">10071 3291 357 0,'5'-3'419'0,"0"2"-42"0,1 1-34 15,1 0-14-15,0 1-41 0,13 6-35 16,-1 1 32-16,-2 1-42 0,2 3-7 0,-1 2-28 16,-1 3-12-16,0-1-9 0,-1 1-13 0,-2 2-26 15,-4-2-7-15,1 1-15 0,-2-1-14 0,-1 0-16 16,-3-1-11-16,-2-3-4 0,0-4 0 15,-2-1 3-15,-1-1-14 0,0-7-7 0,0 0-10 16,0 6 5-16,0-6 1 0,-13 11-6 0,8-9-15 16,2-2 4-16,-2 0-7 0,0-2-2 15,0-1-6-15,1 1-3 0,1-2-10 0,0-2-1 16,2 1 2-16,-2-11-15 0,3 6 1 0,0-2 1 16,13-19-4-16,-5 13-9 0,5 1 11 15,4 4-6-15,0-1 7 0,2 0-14 0,2 3 15 16,1 0-1-16,2 4-13 0,-1 2 14 0,-2 3-6 15,-9 2 2-15,3 0 10 0,24 12 1 16,-21-2 9-16,1 2-3 0,-4 3 12 0,-1 1 1 16,-3 1 2-16,0 2-2 0,-4 1-5 0,-1-1 7 15,-3 1-15-15,-1-2 12 0,-2-4-12 16,0-14 2-16,0 11-18 0,0-2-14 0,0-2-11 16,0-7-42-16,0 7-27 0,0-7 10 0,-11 10-118 15,8-11-42-15,1-4-75 0,0 0 31 16,0-1-259-16,4-15 42 0,-2 12 61 0,0-8 28 15,0-4 36-15,0-4 12 0,12-28 41 0,-11 27 14 16,3-6-4-16,1 7-16 0</inkml:trace>
  <inkml:trace contextRef="#ctx0" brushRef="#br0" timeOffset="29269.43">10597 3120 595 0,'-7'-7'329'0,"-1"3"-60"0,-2 3-35 15,1-1-35-15,1 1-18 0,0 1-24 0,8 0-19 16,0 0-52-16,-9 0-33 0,-13 16-58 15,19-6 1-15,0-6-210 0,2 3-139 0,3 0 26 16,-2-7 15-16,9 10 0 0,5-1 6 16</inkml:trace>
  <inkml:trace contextRef="#ctx0" brushRef="#br0" timeOffset="30008.39">10745 3342 631 0,'8'16'424'15,"1"2"-73"-15,-3 1 9 0,-1-1 9 16,1 3-51-16,1-3-18 0,-2 1-16 0,0-3-34 15,-1-1-20-15,-2-4-3 0,1-3-15 0,-2 2-24 16,0-4-12-16,1-2-1 0,-1 1-5 0,0-3-4 16,-1 0-15-16,0-2-11 0,0 0-16 15,0 0 4-15,-5 3-33 0,2-5 15 0,2-1-15 16,-3-2-13-16,2 1-30 0,0-1-7 16,-6-9-7-16,4-3-19 0,2 2-10 0,1-5-7 15,1 14-10-15,0-7-2 0,0-1-15 0,15-13 2 16,-6 14 8-16,1 2-7 0,3 4 1 15,2 0 7-15,-1 4-5 0,-7 3-3 0,5 0 4 16,22 13 3-16,-11-1 6 0,-1 1-6 0,-2 3 8 16,-4 1 6-16,0 0 9 0,0 3 9 0,0-2-7 15,-3 0 9-15,-3-1-18 0,-1-2 21 0,-1 0-5 16,-5-5 3-16,2-1-14 16,-2-3 9-16,-1-1 6 0,-1-1 12 0,-1-4-10 0,0 0 5 15,0 0-14-15,-6 3 16 0,4-6-21 16,-1-1 18-16,2 0-18 0,-6-7-4 0,1-4-1 15,0-2 8-15,3-1-8 0,1 0-7 0,1 5-17 16,1 2 5-16,0-3 4 0,13-16-14 0,-6 15 2 16,2 0 5-16,2 2 0 0,4 3-6 0,0 2 3 15,3-1-3-15,1 4 9 0,-2 4-6 16,-6 1 4-16,4 0-9 0,20 13 12 0,-16-6-4 16,-2 3 13-16,0 0-5 0,1 2-3 0,-4 2 15 15,-2 1-14-15,-2 0 8 0,2-1 5 16,1 0-7-16,-3 1 8 0,0-3 3 0,1-3-5 15,-1 1-1-15,2 0 15 0,1-3-2 16,-2 0 2-16,2-6 4 0,-2 1-10 0,-11-2 12 16,13 0-22-16,20-10 18 0,-13 4-15 0,0-5 0 15,-1 1 6-15,1-6-14 0,-1 2-16 16,-3-4-1-16,3 0 1 0,-6 0 8 0,5 3 1 16,-9-3-9-16,-1 2 10 0,2 2-10 15,-9-3 17-15,1 6-7 0,-2 11-2 0,0 0 1 16,-12-12 8-16,7 12-5 0,-1 1 0 0,-8 9 5 15,-2 2 35-15,2 2 12 0,1 3 10 16,2 3-7-16,0-1-2 0,1 3 21 0,4-3-9 16,1 4 0-16,1-5-22 0,2 1 10 0,2-1-23 15,-1-4 0-15,1-6-4 0,13 12-20 16,-7-12-22-16,2-3-42 0,8-1-33 0,6 0 9 16,-11-4-156-16,9 0-56 0,28-10 29 0,-20 3-301 15,1-1 29-15,3-3 68 0,-1-3 34 16,5 0 21-16,0-2 36 0,3-1 16 0,0-2 43 15,4 1 15-15,1-1 30 0,1 4-14 16</inkml:trace>
  <inkml:trace contextRef="#ctx0" brushRef="#br0" timeOffset="30705.48">12516 3352 342 0,'-1'7'484'0,"3"-2"-70"0,1 11-62 16,2 0 25-16,-1-2-34 0,6 1-3 0,-2-3-13 15,4 0-29-15,0 1-21 0,3-2-19 0,-1-1-42 16,3-1-16-16,0-1-7 0,1-2-22 0,2-3-11 16,0-2-32-16,-10-1 5 0,6 0-24 15,20-11-41-15,-17 3-22 0,-3-3-24 0,1-2-22 16,-1-2-19-16,-2 0-6 0,-1-6-24 16,0 1 7-16,-1-5-43 0,-2 1 25 0,-1-2-29 15,-4-3 41-15,0 0 8 0,-2 0-14 16,-1 2-5-16,-2 1 30 0,0 15 1 0,0-6 2 15,0-1-1-15,-14-16 3 0,10 20 34 16,-2 5 7-16,1 0 1 0,2 4 6 0,-2 3-1 16,2 0 8-16,-1 3 18 0,0 0 4 15,-1 4-3-15,-4 5 16 0,1 6 1 0,2 0 7 16,0 6 5-16,0 9 5 0,2-5 8 16,0 5-8-16,-1 1 13 0,1 4 0 0,-1 2-1 15,-1 4 10-15,0 3-13 0,1 2-21 16,-2 0-4-16,1 0 10 0,-1 4-18 0,0 2-8 15,2-1-8-15,1 3 4 0,-4-2-9 0,2 1 11 16,0-2-27-16,2-3 6 0,1-3 10 0,0-2-22 16,1-7 9-16,0-6-15 0,2-15 9 0,0 6 9 15,0-1-8-15,17 15-1 0,-6-26 0 16,1-1 1-16,0-5-13 0,2-4 20 16,-5 0-28-16,21-13 7 0,-9 3 7 0,2-2-7 15,-3-4-16-15,0 2 3 0,-2-3-9 16,-3-1 2-16,0-3 8 0,-3-1-22 0,0 0 18 15,-4-1-24-15,-3 5 12 0,-4-6-19 0,-1 14 6 16,0-6-8-16,-18-17 0 0,5 15-8 16,-5 0 3-16,-2 1 5 0,-1 4-2 0,-3 1 9 15,0 1 2-15,-4 0-6 0,0 2 9 0,-3 1-7 16,1 0 15-16,0 2-10 0,1-1 13 0,-2 0-2 16,8 1 7-16,0 0-1 0,4 4-3 15,4-3 0-15,2 2 15 0,5 2 1 0,2-2-3 16,1 2 1-16,4-1 4 0,1 2 0 15,0 0-8-15,12-7 1 0,6 3-19 0,7-2-18 16,-2 1-32-16,3-1-23 0,-1 2 9 0,5 0-98 16,1 0-67-16,-1-2-40 0,3 2 26 15,-1-1-294-15,-3 0 62 0,-2-1 30 0,3 0 25 16,-1-2 40-16,-1 2 35 0,2-4 21 16,-2 1 5-16,3-3 79 0,5 5-10 0</inkml:trace>
  <inkml:trace contextRef="#ctx0" brushRef="#br0" timeOffset="31548.79">13072 3330 473 0,'15'0'350'0,"-15"-14"-27"16,0 14-1-16,14 0-45 0,1-24-11 0,-13 23-32 15,-1 1-44-15,1 1 4 0,0 1-5 16,-2 5-21-16,3 8 35 0,-1 4-6 0,-2 4 7 16,0 1-19-16,0 3-20 0,0-14-12 0,0 8-19 15,0 4-9-15,0-1-19 0,-12 25-1 16,9-26-27-16,0-2-27 0,0-2-43 0,2-5-1 15,1-4-64-15,0-10-43 0,0 0-79 0,0 0-76 16,6 7 23-16,-3-9-267 0,1-3 46 16,9-10 14-16,-1-1 25 0,-2-4 38 0,3-2 31 15,-2 1 22-15,0 0 18 0,2-4 42 0</inkml:trace>
  <inkml:trace contextRef="#ctx0" brushRef="#br0" timeOffset="31677.64">13287 3168 534 0,'-3'-8'313'15,"2"3"-51"-15,-4 2-24 0,-2 2-40 16,3 0-17-16,-3 1-35 0,2 1-27 0,-1 1-31 16,1 0-47-16,1 2-54 0,-2 8 1 0,6 0-211 15,-2-1-123-15,2-11 23 0,0 14 14 0,16 16-1 16</inkml:trace>
  <inkml:trace contextRef="#ctx0" brushRef="#br0" timeOffset="32063.36">13429 3513 911 0,'0'4'408'0,"-1"-1"-57"0,1-1 6 0,-1 1-38 16,2 0-2-16,0-1-20 0,-1 0-8 0,1 0-19 16,0-2-45-16,2 0-9 0,0-3-31 15,1 1-22-15,2-1-15 0,4-7-11 0,1-3-23 16,1 1-28-16,-2-5-19 0,3-1-24 15,-2 0-9-15,-3 0-10 0,2-1-7 0,-5-1-7 16,1 3-2-16,-2-2-1 0,1 8 8 16,-4 1-11-16,-1 10 6 0,0-9-18 0,0 3 13 15,0 6-10-15,-11-8-10 0,6 10 24 0,-9 8 5 16,0 6-9-16,0 5 14 0,1-1 9 0,0 4-1 16,1 0 4-16,4 0 1 0,2 5-3 15,2-3-12-15,4 0 11 0,0-15 0 0,0 5-11 16,12 18-1-16,-3-18-1 0,5-4-6 0,1-3-16 15,3-5-34-15,-4-4-35 0,9 0 7 16,-12 0-92-16,23-12-54 0,-12 2-57 0,-1-2 28 16,1-2-264-16,0 0 29 0,-2-1 36 0,3 1 10 15,-4 0 34-15,0 1 69 0,1-1 1 16,1 1 23-16,0 0 13 0,1 1 7 0</inkml:trace>
  <inkml:trace contextRef="#ctx0" brushRef="#br0" timeOffset="32755.29">13957 2905 560 0,'0'-5'338'15,"2"2"-64"-15,-1 0-24 0,0 2-29 0,-2 3 17 16,0 3-14-16,-3 12-12 0,-3 3-18 15,2 6-20-15,1 0 58 0,-1 6-9 0,1 7 5 16,2 2-14-16,-2 3-19 0,1 3-19 16,2-1-9-16,1-1-24 0,-1-2-8 0,1 1-24 15,0-26-3-15,0 11-24 0,0 1 6 0,0 1-29 16,0 0-24-16,0-3-24 0,0-2-4 0,0-5-1 16,14 16-88-16,-11-26-53 0,0-8-54 15,1 3-71-15,-1-6 24 0,2-3-272 0,0 0 26 16,-1 0 44-16,6-8 30 0,4 2 24 15,-3-1 39-15,0 1 6 0,3 1 49 0,-3 1-1 16</inkml:trace>
  <inkml:trace contextRef="#ctx0" brushRef="#br0" timeOffset="33067.66">14238 3499 684 0,'0'-8'334'16,"0"-3"-6"-16,2 2-68 0,-2 1-13 0,0 0-30 15,0-5-16-15,0 1-13 0,0-1-31 0,-11-12-1 16,7 17 21-16,-2 0-36 0,2 2-25 16,-3 3-6-16,-1 0-22 0,1 3 12 0,-2 0-8 15,-19 15-9-15,12-2 34 0,-1 3-1 0,2 3 6 16,-1 1 3-16,5 3 4 0,-1 0-9 16,1 2-8-16,3-1-7 0,5 0-5 0,-1-1-10 15,4-13-13-15,0 4-13 0,0 1 1 0,17 14-9 16,-8-19-19-16,3-1-42 0,1-6 2 15,5-1-2-15,-11-2 2 0,7 0 0 0,18-11-132 16,-13 0-20-16,1-3-33 0,-1-1-23 0,-2-3-33 16,2 3 21-16,-5-5-75 0,0-2-66 0,-2-1-44 15,-1-2-21-15,-1-3 27 0,-2-1 44 16,-4-2 5-16,0-1 52 0,1 0 5 0,-5-2 107 16</inkml:trace>
  <inkml:trace contextRef="#ctx0" brushRef="#br0" timeOffset="33282.37">14341 3252 610 0,'0'-28'148'0,"-9"-28"11"0,3 26-31 0,1 2 20 16,1-1 5-16,-3 0 23 0,5 3-6 0,-1 4 10 15,-4 3 4-15,3 2 27 0,2 4-48 16,0 4-19-16,-1 3-14 0,2 4 6 0,1 2 17 16,0 0-18-16,-6 24 66 0,2-2 2 15,4 7 0-15,0 5 7 0,0-17 5 0,0 15-4 16,0 6-2-16,0 5-37 0,0 2-3 16,0 0-30-16,0 0-10 0,0-2-23 0,9 40-16 15,-6-46-61-15,-1-5-33 0,2 0-79 0,-2-4 9 16,5-7-178-16,1-3 24 0,0-3-340 15,-3-6 60-15,1-1 49 0,-3-2 15 16,1 0 16-16,-2-1 47 0,3 1 30 0,6 3 38 16,-5 0 13-16,5 0 10 0,-1 1 26 0</inkml:trace>
  <inkml:trace contextRef="#ctx0" brushRef="#br0" timeOffset="33460.64">14542 3767 353 0,'3'1'552'15,"0"-1"-81"-15,-1 2-65 0,2-2-34 0,-3-2-54 16,2 2-29-16,1 0-35 0,-2 0-50 16,0-1-54-16,2 0-31 0,1 0-13 15,-3 0-116-15,0-1-63 0,1-1-53 0,2 3 13 16,-5-2-307-16,2 1 30 0,-2-1 30 16,0 1 5-16,-2 0 20 0,2 0 16 0,-4-1-18 15,0 0 46-15</inkml:trace>
  <inkml:trace contextRef="#ctx0" brushRef="#br0" timeOffset="34666.93">15807 3401 337 0,'0'0'444'0,"0"0"-76"0,0 0-64 15,0 0 22-15,0 0-44 0,0 0 14 0,2 12-8 16,0 11-14-16,0 3-15 0,-2 1-31 16,0 1-4-16,0-15-42 0,0 6-5 0,0 3-27 15,0 0-12-15,0 0-9 0,0-4-16 16,-11 11-39-16,11-21-43 0,-3-1-5 0,3-2-86 15,0-3-82-15,-2-1-73 0,2-2 20 16,-2-2-308-16,2-2 43 0,0-1 27 0,0-18 48 16,0 12 30-16,0-6-10 0,0-6 32 0,0-2 27 15,0-5-11-15</inkml:trace>
  <inkml:trace contextRef="#ctx0" brushRef="#br0" timeOffset="34810.6">15828 3162 975 0,'0'-11'344'0,"0"4"-49"15,-2 0-29-15,2 0-43 0,-2 2-24 0,2 5-41 16,-2-3-29-16,2 3-24 0,-4 1-37 0,2 1-56 16,1-2-55-16,1 3-79 0,0 0 11 0,1 1-271 15,1 2 10-15,6 5 23 0,2-1 9 16,1 3 44-16,2 0 36 0</inkml:trace>
  <inkml:trace contextRef="#ctx0" brushRef="#br0" timeOffset="35468.41">16042 3355 293 0,'-2'9'466'0,"4"-1"-62"16,-2 0-41-16,0 0-46 0,0 0-23 0,0 4-17 15,0-1-9-15,0 0-17 0,10 7-36 0,-6-12 3 16,0-1-12-16,7 4-8 0,-1-6-25 0,1 1-19 16,0-3-18-16,0-1-6 0,2 0-22 15,21-11 1-15,-16 0-16 0,1 3-22 0,-2-3-20 16,0 0-12-16,0-1-5 0,-1-4-22 15,-3 0-6-15,3-2 7 0,-5-6-18 0,1 2 12 16,-3-2-20-16,1 3 21 0,-5 0-19 0,3-3 1 16,-4 3 0-16,-2 1 15 0,0 6 0 0,-2 5 0 15,0 9-1-15,0-8 3 0,0 0-4 0,0 8-15 16,0-5 8-16,-12-1-2 0,8 8 14 16,-5 8 5-16,-2 5 15 0,-5 6-2 0,7 3 12 15,-2 0 11-15,6 5-1 0,-3 7 18 0,1 3 10 16,0 6 7-16,-2 3 26 0,2 4-7 15,-3 2-6-15,0 1-12 0,-1 6 9 0,0 1-10 16,-3 1-7-16,1-1-8 0,1-2-5 0,1-1-9 16,0-5-15-16,2-2 12 0,2-6-11 15,3-4-6-15,0-4-9 0,3-5 13 0,1-1 7 16,0-19-28-16,0 3 17 0,11 15-9 0,-1-21-10 16,3-8 0-16,-2-3-20 0,-1 1-11 15,19-13-2-15,-12 1-14 0,4-3-6 16,-2-2-12-16,0 0-7 0,1-4 12 0,3-1-2 15,-3-2 4-15,2-3 4 0,-1 3 1 0,-2 0-1 16,-2 1 9-16,-2 1-3 0,-3 1 7 0,-4-4-5 16,-6 4 2-16,-2 12-2 0,0-6-4 15,-18-15 4-15,3 15-14 0,-4 2-13 0,-2 5 18 16,-6-3-2-16,4 2 16 0,-6 1-17 0,4-2 14 16,0 2 3-16,3 2 4 0,2 0 4 15,4 0 20-15,-2 2 3 0,6 0 9 0,4 4 3 16,3-4 3-16,1 1 4 0,4 0-10 0,0 3 2 15,0 0-3-15,21-18 8 0,-2 8-18 16,4 1-29-16,0-2-6 0,4 2-28 0,2 1-9 16,5 0 9-16,-1-1-94 0,-4 2-61 15,-2-1-58-15,3 2 24 0,-4-2-212 0,-8 4-66 16,-9-2 37-16,-2 2 36 0,-4-3 61 16,-3 7 30-16,0 0 42 0,0 0-2 0,-14-15-11 15,-4 8 47-15</inkml:trace>
  <inkml:trace contextRef="#ctx0" brushRef="#br0" timeOffset="35882.55">15169 3655 921 0,'2'1'378'0,"0"2"37"0,2 2-31 16,1 12-25-16,-1 3-12 0,-2 4-38 0,-2-10-22 15,0 6-21-15,-11 31-33 0,3-24-27 0,-2 0-17 16,-5 4-21-16,-3-2-28 0,0 0-56 16,-5-1-52-16,-2 1-3 0,-2-3-160 15,-2-3-156-15,2-1 29 0,1-3-235 0,1-5 25 16,0-4 52-16,2-2 31 0,10-6 27 0,13-2 25 15,-14-11 23-15,12 5-17 0,6-6 72 0,10-8-29 16</inkml:trace>
  <inkml:trace contextRef="#ctx0" brushRef="#br0" timeOffset="36802.99">17694 3439 692 0,'8'15'393'0,"0"-2"-24"15,-3 4-49-15,-1 1 23 0,-1 1-27 16,2 1-16-16,-4-1-15 0,-1 1-25 0,0-4-23 15,0-7-10-15,0 3-21 0,0 0-13 0,0-2-20 16,0-1-5-16,-11 6 2 0,9-11-8 16,1 1 8-16,-2-1-36 0,2-3-11 0,-2 0-1 15,1-1-26-15,-1 1-17 0,0-3-1 0,1-1 0 16,1-1-8-16,0-3-34 0,0-12-4 16,1 9-12-16,0-6-12 0,16-18 0 0,-3 16-8 15,0 0-2-15,5 1 12 0,-2 3 0 16,3 4-14-16,-1 6 8 0,0 1 3 15,-11 3-13-15,6 0-1 0,16 17 12 0,-13-5-1 16,0 0-10-16,-3 7 5 0,-1-2-1 0,-2 3 11 16,1 0-2-16,-1-3-4 0,-4-1-6 15,0 0 12-15,-3-6-8 0,2-1 1 0,-3-1 7 16,-1-1-6-16,2-3 29 0,-2 0-8 0,-1-2 5 16,0 1-2-16,0-3-19 0,0 0 19 15,0-4-6-15,0 1-13 0,-2-3-23 0,2-1-1 16,1-12-9-16,-1 9 1 0,0-4-3 0,10-18 5 15,-4 18-9-15,4-1 1 0,1 1 0 16,-1 2 14-16,4 2-7 0,0 2 1 0,4 0 2 16,3 5-4-16,0 0-1 0,4 3 19 15,-14 0-1-15,23 11 6 0,-13-2 13 0,1 0 7 16,-3 5 3-16,0 0 1 0,-2 2 13 0,-1 1-14 16,-2 0 15-16,-2 0 4 0,-6 2-14 15,-2-4 2-15,-2-2-10 0,-2-13 7 16,0 8-32-16,0 1-26 0,-12 4-25 0,7-10-53 15,3 1 10-15,-3-2-129 0,-2-1-63 0,4-1 26 16,-2-1-269-16,0-1 0 0,1-2 33 16,0-1 26-16,2 0 63 0,-2-11 15 0,4 2 47 15,0 6 20-15,14-15 30 0,-2 11 42 0,7-2-74 16</inkml:trace>
  <inkml:trace contextRef="#ctx0" brushRef="#br0" timeOffset="37032.46">18637 3582 1128 0,'3'0'505'0,"1"1"-33"0,1 0-34 15,-1-1-51-15,2 1-9 0,1 0-46 0,1-2-23 16,1 1-51-16,6 0-17 0,3 0-19 0,1 0-10 16,1 0-25-16,25 10-27 0,-21-8-50 15,1 0-48-15,0 1-47 0,-5-1-63 0,3 0 4 16,-4 1-149-16,-8-3-84 0,-2 0 23 0,-1 1-278 15,-5-1 11-15,-1 2 34 0,-2-2 70 16,0 1 19-16,-1-1-2 0,-1 0 43 0,-2 0 35 16,-2 1 38-16,2-1 5 0</inkml:trace>
  <inkml:trace contextRef="#ctx0" brushRef="#br0" timeOffset="37249.15">18555 3745 772 0,'-1'1'505'0,"2"2"-43"0,1-1-43 16,0-1-63-16,3 2-33 0,0-1-54 0,1 0-16 15,11 5-23-15,2-2-25 0,3-2-37 16,0-1-28-16,2 1-37 0,0 0-53 0,2 0-4 16,2 0-138-16,-4-3-42 0,1 3-50 0,1 0 16 15,-2 1-255-15,-2-2-16 0,-4-2 25 16,1 2 32-16,-4-2-25 0,-6 0 25 0,2 0 51 15,3 0 56-15,3 0-6 0</inkml:trace>
  <inkml:trace contextRef="#ctx0" brushRef="#br0" timeOffset="37496.16">19391 3524 269 0,'5'-10'690'0,"-1"2"-127"0,-1 2-94 15,0 2-69-15,-2 4-40 0,-1 4-23 16,2 3-13-16,-4 15-8 0,2-9-28 0,0 8-22 16,0 3-20-16,-14 32-10 0,10-25-31 15,-1 1-30-15,0 0-19 0,-1-2-53 0,2 2-43 16,-1-1-64-16,2-3-81 0,0 0 9 0,-2-6-207 16,-3 0 25-16,4-3-304 0,1 1 47 15,-1-9 37-15,2-5 40 0,0-1 32 0,1-1 28 16,1-4 30-16,0 0 42 0,0 0 0 15,0 0 49-15,10 9-38 0</inkml:trace>
  <inkml:trace contextRef="#ctx0" brushRef="#br0" timeOffset="39176.12">8478 4338 640 0,'-11'37'355'16,"9"-12"-31"-16,2-12-63 0,0 6-23 0,0 1-29 15,-12 27-25-15,9-25-23 0,-3-1-38 16,4-5-29-16,0-2-49 0,1-5-41 0,-1-5-92 16,1-2 7-16,0 0-288 0,1-4-4 15,0-1 50-15,2-3 12 0,-1-1 17 0,-2-9 32 16</inkml:trace>
  <inkml:trace contextRef="#ctx0" brushRef="#br0" timeOffset="39341.56">8533 4028 905 0,'-1'-3'294'0,"0"1"-43"0,-1 0-55 15,-1 4-37-15,1 0-49 0,-2 1-48 16,2 3-71-16,-2 10 2 0,-4 0-265 0,5 0-56 16,3 2-7-16,0-4 13 0,0-5 40 15</inkml:trace>
  <inkml:trace contextRef="#ctx0" brushRef="#br0" timeOffset="39740.62">8680 4521 477 0,'-2'9'361'16,"-1"7"-27"-16,0-4-16 0,-1 3-20 0,2-4-23 15,0-3-37-15,0-1-28 0,2 0 1 16,-1-2-12-16,1 0-22 0,0-5 8 0,0 0-28 15,0 0-36-15,0 0 17 0,13 5-42 16,-9-8 8-16,1 1-16 0,7-8-12 0,0-1-21 16,0-3-6-16,0 0-43 0,0-4-6 15,-3-1-30-15,1 0 16 0,-2 0-12 0,-2 2 14 16,-1 0-5-16,-4 2-9 0,-1 4 4 0,2 1 11 16,-2 2 10-16,0 2 17 0,0 6 9 15,0 0-24-15,0 0 7 0,-12-12 9 0,5 12-15 16,2 2-8-16,-8 5 10 0,0 4 21 15,1 2-4-15,1 4 43 0,3 1 0 0,-2 3-5 0,5 3 11 16,1 1-5-16,4 3-4 0,0-17-2 16,0 6 4-16,15 21-16 0,-6-23-1 0,3 1-15 15,4-2-6-15,2-6-26 0,5-1 0 0,4-4-70 16,-15-3-12-16,7 0-43 0,29-11-35 16,-26 2-51-16,5 0 20 0,-5-1-271 0,1-3-23 15,-3-1 63-15,1-3 1 0,-6-3 27 0,-1-1 26 16,-3 0 21-16,-2-2 15 0,-3 0 83 0</inkml:trace>
  <inkml:trace contextRef="#ctx0" brushRef="#br0" timeOffset="39975.46">9050 4120 357 0,'0'-3'447'0,"0"3"-53"15,0 0-59-15,0 4 28 0,3 0-21 0,8 9-27 16,1 5-10-16,6 0-21 0,-2 0-7 15,2 5-6-15,-1 3-26 0,4 5-11 0,-1 5-29 16,-2 2-20-16,-1-1-15 0,-4 2-34 0,-2 0-17 16,-3 0-28-16,-5 2-54 0,-2-3-41 0,-1-18-50 15,0 9 6-15,-13 38-100 0,1-33-71 16,3-4 19-16,-6 0-326 0,0-7 46 16,-1-3 23-16,-2-3 25 0,-1-1 53 0,2-7 29 15,0-4 3-15,17-5 36 0,-13 0-11 0,-8-14 55 16</inkml:trace>
  <inkml:trace contextRef="#ctx0" brushRef="#br0" timeOffset="40831.35">10728 4513 777 0,'2'-11'316'0,"-2"1"-49"15,-4-7-18-15,4 9-31 0,0-5-17 0,-9-9 9 16,3 12-10-16,0-2-5 0,-5 2-33 0,4 1-24 16,-1 0 17-16,0 3-27 0,-1 3-13 0,1 1 47 15,-1-1-9-15,9 3-12 0,-15 0-15 16,-2 0 12-16,-21 13-30 0,18-3 3 0,-1-1 7 16,-1 5-6-16,4 3-3 0,-2 1 8 15,6-1-12-15,-3 6 2 0,4 0 3 0,-2 3-1 16,2 0-12-16,2 2 23 0,4 2 0 0,5 1-2 15,0 4-29-15,2-20 6 0,0 10-17 0,11 32-5 16,-1-24-14-16,3-3-2 0,3-1 10 16,0-6-20-16,3-1-3 0,1-4-2 15,1-4 8-15,2-3-18 0,2-1 6 0,1-6-27 16,-2-4-21-16,-12 0 5 0,21-9-18 0,-13-2 9 16,-1-1-25-16,-1-2-3 0,-1-3-1 15,-4 0-2-15,-5 0-7 0,-1-2-2 0,-3 2 5 16,-1 0-10-16,-3 3 6 0,0 14 1 15,0-10 3-15,0 0-8 0,-17-14 7 0,6 16-1 16,0 3 10-16,1 2-7 0,-1 1 7 0,3 0 11 16,-1 2-7-16,1 0 0 0,-1 0 6 0,9 0 2 15,-13 0-13-15,1 0 24 0,1 0-10 16,2 0 4-16,2 0 1 0,7 0-5 16,-9 0 19-16,9 0-12 0,-10 10 1 0,10-8-6 15,1-2 13-15,0 1-7 0,1 1-3 0,1-2 19 16,3 1-3-16,-1 1-9 0,0-1 13 0,1 0 4 15,0-1-7-15,12 4 2 0,-5-4 4 16,-13 0-4-16,15 0 14 0,0 0-17 0,0 0 0 16,14-12 5-16,-18 10-1 0,-1 1 0 15,-1-1 12-15,-2 0-3 0,-1 2-10 0,-1-1 25 16,0 0-13-16,-5 1 11 0,0 0 16 0,0 0-11 16,17 10 13-16,-13-4-1 0,2 5-3 15,1 0 1-15,-1 6-1 0,-2-1 5 0,-1 4-4 16,-1-2-5-16,3 1-5 0,-5 0 5 0,0-7-4 15,0-2-10-15,0 0-20 0,0 2-8 16,0 0-21-16,0 0-41 0,-12 14 8 0,10-16-62 16,1 0-25-16,-1-7-59 0,-1 1-45 0,2-1 26 15,0-1-210-15,1-2-45 0,0 0 33 16,2-2 29-16,1-2 41 0,-2 1 47 16,1-1-9-16,8-5 45 0,-1-4-10 0,7-1 30 0</inkml:trace>
  <inkml:trace contextRef="#ctx0" brushRef="#br0" timeOffset="41089.3">11126 4609 1110 0,'7'-13'362'0,"-4"4"-44"0,1 2 1 16,-4 1-28-16,2 4-14 0,-1 3-9 16,1 2-6-16,-2 3-6 0,-1 0-2 0,1 14-12 15,0-8-10-15,0 6-6 0,-10 32-13 0,7-18-23 16,-4-4-24-16,4 2-25 0,-1-1-7 15,-2 2-19-15,1-4-16 0,1 3-32 0,1-7-33 16,1-1-31-16,-1-5-26 0,3-7-47 16,0-10-23-16,0 7 8 0,0-7-126 0,14 6-27 15,-9-8-54-15,-1-2 28 0,5-9-245 0,2 4 30 16,-3-6 53-16,0-6 17 0,-4 1 36 0,2-2 23 16,-3 1 7-16,1-4 32 0,-3-1 25 15,2 2-8-15</inkml:trace>
  <inkml:trace contextRef="#ctx0" brushRef="#br0" timeOffset="41312.89">11080 4589 789 0,'-9'-5'406'0,"2"2"-60"0,2-1 57 0,-1 1-36 16,3 0-20-16,1 0-41 0,1 0-23 16,1 1-14-16,2-2-34 0,2 0-4 0,7-3-26 15,5 0-11-15,0 0-29 0,5-1-11 0,4 3-13 16,1-2-22-16,2 3-11 0,-2 1-13 0,1 1-30 15,-14 2-39-15,5 0-34 0,1 0-49 0,2 0 4 16,-2 0-135-16,13 10-69 0,-24-8 21 16,-2 2-298-16,-3 0 19 0,-1-1 62 0,-2 1 13 15,0-1 58-15,-2 0 30 0,0 2 23 16,-2 0 27-16,-6 5 15 0,-3 2 32 0</inkml:trace>
  <inkml:trace contextRef="#ctx0" brushRef="#br0" timeOffset="41505.4">11127 4743 774 0,'-1'3'482'0,"-2"0"-44"16,2-2-39-16,1 2-35 0,2-2-37 15,2-1-36-15,0 2-32 0,1-2-36 0,1 1-20 16,2 0-16-16,11-3-32 0,-9 2-28 0,6 0-42 16,20-10-33-16,-13 10-7 0,-3-5-141 0,-1 1-51 15,2 3 13-15,-12-1-264 0,2 0-69 0,-1-1 18 16,-3 2 50-16,0-1 13 0,3 2 33 0,-2 0 29 15,16 0 43-15,-2-1-8 0,7 1 40 16</inkml:trace>
  <inkml:trace contextRef="#ctx0" brushRef="#br0" timeOffset="42057.37">11850 4632 561 0,'-2'-2'377'0,"-2"0"-21"0,1-1-18 16,0 1-30-16,0-1-40 0,-6-7 12 0,2 3-20 15,2 2-18-15,1-1-11 0,2 2-2 0,1 0-28 16,1 0-17-16,-1 0-9 0,1 4-18 0,0 0-33 16,0 0 3-16,0 0-15 0,16-13-7 0,-9 12-17 15,1 1-1-15,-1 1-17 0,2-1-11 16,19 12-2-16,-8-1-7 0,-3 4-3 0,-2 2 4 15,-4 2-13-15,-2 1-8 0,-5 2-11 0,-2 4 14 16,-2-16-8-16,0 7-9 0,-10 22-1 16,4-18 10-16,-3-4-3 0,1-2-9 0,-2-1-4 15,0-3-2-15,0-3 0 0,1 3 2 0,-2-7 7 16,4-2-5-16,0-1-11 0,-2-1 5 16,9 0-2-16,0 0-6 0,-7 0 4 0,7 0-9 15,-13-10 7-15,12 7-14 0,-1-1 6 0,2 1-18 16,1 1 19-16,0-2-6 0,0 1 13 0,1 1-10 15,1-1-5-15,1 3 9 0,0-3-4 16,1 3 3-16,2 1-6 0,-1 1 4 0,1-2 5 16,0 0-1-16,15 14 2 0,-9-3-13 0,1 1 24 15,-3-3-5-15,-1 4 16 0,-2 0-7 16,-3-3-4-16,-2-1 5 0,-2 1 7 0,-1-10-6 16,0 6 0-16,0 1 12 0,-11 13-8 0,-1-7-20 15,5-5 9-15,-7-2 3 0,-2 0-16 16,-1 1 7-16,0-2-22 0,-2-4-25 0,0 2-16 15,11-3 7-15,-5 0-135 0,-16-11-45 0,14 1-58 16,5-5 32-16,3 4-236 0,3-7 29 16,2-1 15-16,2-3 47 0,0 12 34 0,14-23 5 15,-5 11 43-15,4-2 23 0,-2 4 18 0,2-1-22 16</inkml:trace>
  <inkml:trace contextRef="#ctx0" brushRef="#br0" timeOffset="42319.85">12170 4357 373 0,'3'0'454'16,"0"0"-86"-16,0 2 55 0,-1 2-43 16,0 1-34-16,4 10-22 0,1 2-35 0,1 1-12 0,-3 3-36 15,0 0-15-15,-3 1-25 0,3 1-11 16,-3-3-23-16,1 0-18 0,-1 0-29 0,-2-6-36 15,0-2-59-15,0-12-19 0,0 9 0 0,0 0-142 16,0-2-55-16,0-1 19 0,0-6-271 16,0 0-62-16,0 0 65 0,0 6 57 0,0-6-10 15,-13 6 48-15,9-8 11 0,0 0 48 16,-9-3 21-16,-1-3-17 0</inkml:trace>
  <inkml:trace contextRef="#ctx0" brushRef="#br0" timeOffset="42620.14">11706 4313 416 0,'-7'-3'379'0,"2"2"-60"0,0 1-19 15,-15 4-32-15,2 5-23 0,1 2-21 0,-3 5 21 16,2-1-28-16,-1 5 31 0,3 4-6 0,-1 5-19 15,0 4 10-15,2 4-35 0,1 2-18 16,1 3-12-16,4 3-5 0,1 4-18 0,4 3-8 16,3 4-14-16,1-28-23 0,0 15-24 15,17 55-23-15,-6-46-18 0,1 0-43 0,2-4-28 16,3-5 2-16,3-1-95 0,-1-6-20 0,4-7-35 16,0-4-19-16,4-7-51 0,3-2 22 15,2-7-179-15,-1-3-41 0,2-3 50 0,-17-3 24 16,9 0 7-16,36-9 37 0,-27 0 14 0,-2-2-8 15,4 0 34-15</inkml:trace>
  <inkml:trace contextRef="#ctx0" brushRef="#br0" timeOffset="42932.97">12671 4357 428 0,'4'2'406'0,"8"10"-42"16,-1 8-41-16,0 3-41 0,-2 1 48 0,-1 5-10 16,2 4-7-16,-1 5-21 0,-6-2-19 15,3 6-24-15,-3 1-34 0,-2-2-22 0,-1-17-8 16,0 11-15-16,-13 44-29 0,3-35-61 0,-1-1-31 15,0-3-45-15,-3-1 0 0,-1-3-71 16,-2-5-84-16,-1-5-58 0,0-4 20 0,1-3-301 16,-1-5 24-16,0-4 41 0,1-5 51 15,7-2 31-15,10-3 0 0,-6 0-3 0,6 0 62 16,-10-15 26-16</inkml:trace>
  <inkml:trace contextRef="#ctx0" brushRef="#br0" timeOffset="43151.05">13237 4766 1072 0,'15'-8'454'0,"0"0"-36"0,1 3-47 16,1-1-49-16,2 1-40 0,-2 2-40 0,4 0-25 15,-1 1-29-15,0 0-24 0,-8 2-61 0,2 0-9 16,4 0-108-16,-3 0-82 0,-1 0-114 15,8 12 20-15,-15-11-273 0,-2 0 35 0,-2 1 31 16,2-1 35-16,-3 0 28 0,-2 0 20 0,0 2 25 16,-2 0 8-16</inkml:trace>
  <inkml:trace contextRef="#ctx0" brushRef="#br0" timeOffset="43353.08">13213 4963 879 0,'-5'4'468'15,"2"0"-29"-15,1-1-46 0,1 1-26 0,1-1-39 16,2 0-36-16,2-1-30 0,2 0-26 0,12 3-25 16,5-3-22-16,5 0-40 0,-14-2-51 0,10 0-31 15,5 0-57-15,3 0-1 0,2 0-118 16,1 0-42-16,1 0-63 0,0 0 21 0,0 0-285 16,36-9 12-16,-39 7 77 0,2 0 3 15,-2-2 35-15,-2-1 7 0,0 1 50 0,3-3-43 16,-4 0 47-16</inkml:trace>
  <inkml:trace contextRef="#ctx0" brushRef="#br0" timeOffset="43954.68">14196 4692 241 0,'8'-17'455'0,"-4"6"-80"0,1-3-33 16,-3 2-54-16,-1 4-8 0,-1 8-22 0,0 0-38 15,0-6-26-15,-14-2 41 0,8 8-13 0,-2 0-19 16,-9 5 1-16,-3 4-10 0,-1-1 4 0,1 4-18 15,-1 4 5-15,4 4-4 0,-4-1-10 16,1 2-7-16,3 6-25 0,-2 3 5 0,4 2 14 16,-2 3-30-16,5-1-4 0,2 2-4 0,5-1-19 15,0-1 3-15,5-2-9 0,0-17-5 16,12 31-26-16,0-17 10 0,1-7 1 0,7-2-19 16,2-6 7-16,1-2-39 0,4-6 2 15,1 0-14-15,1-6-18 0,-13 0 8 0,24-12-33 16,-15 3-9-16,-5-4-7 0,4-1 0 0,-3-2-8 15,-4-2-5-15,0 0-4 0,-4-3-12 16,-1 0 4-16,-1-3 0 0,-3 2 15 0,-3 1-10 16,-5 10 22-16,0-1 0 0,-14-16 9 0,1 17-9 15,-1-1-2-15,-1 7-2 0,-1 4 4 16,-1-1 8-16,9 2 6 0,-3 0-7 0,-2 0-9 16,-5 0-4-16,5 0 10 0,-11 11 3 0,18-9-4 15,1-1 2-15,1 1-4 0,3 0-2 16,0 1 39-16,2 0-14 0,4-2 17 0,-2 1-10 15,2-1-10-15,1 1-4 0,2-2 11 0,13 0 5 16,-3 0-18-16,-4 0 23 0,8 0 11 16,0 0 15-16,32-14-6 0,-26 11 6 0,-1 1 8 15,-2 2-1-15,1 0 1 0,-2-3-1 16,-3 2 4-16,-1 1-7 0,-13 0-5 0,4 0 5 16,1 0 5-16,9 14-11 0,-9-5 8 0,-7 0 7 15,1 4-1-15,-1 2 4 0,-4 2 9 16,0 2 6-16,-1-11-9 0,0 6-8 0,0 2 6 15,-14 20-5-15,10-20-4 0,0 0-24 0,-1-1-5 16,0-4-45-16,-3 0-28 0,6-3 8 16,-1-2-124-16,-1-3-33 0,0-2-50 0,2-1 26 15,2 0-207-15,0 0-28 0,0 0 17 16,-1-14 39-16,1 9 50 0,0-2 19 0,2-10 33 16,-2 5 13-16,11-22 21 0,-2 9 0 15</inkml:trace>
  <inkml:trace contextRef="#ctx0" brushRef="#br0" timeOffset="44190.29">14782 4716 997 0,'8'-4'396'0,"-3"4"-65"0,4 0-44 15,-4 4 51-15,-1 1 1 0,1 10-5 0,-1 5 0 16,0 4-17-16,-4 3-18 0,0 4 11 16,0 4-28-16,0-20-27 0,0 8-32 15,0 4-5-15,0 2-34 0,-11 31-22 0,9-33-28 16,-2-3-13-16,4-4-55 0,-2-2-28 15,2-7-30-15,0-11-50 0,0 0-56 0,0 0 8 16,2 11-135-16,-2-13-80 0,4-3 29 0,3-6-301 16,3-5 57-16,-2 1 39 0,-1-4 53 15,1-5 11-15,0 2 0 0,-2-4 58 0,1-1-3 16,-3-2 65-16,3 3 7 0,-3 2 40 0</inkml:trace>
  <inkml:trace contextRef="#ctx0" brushRef="#br0" timeOffset="44415.77">14840 4717 1064 0,'-2'-4'447'16,"0"-1"-39"-16,0 2-32 0,2-2-44 15,2-1-40-15,4-7-30 0,5 2-10 0,1 0-21 16,1 1-15-16,4 1-27 0,0 0-10 0,1 5-23 16,5 2-12-16,-12 2-13 0,7 0-10 15,0 0-24-15,27 14-13 0,-23-8-48 0,-2-1-35 16,3 4-1-16,-10-1-136 0,3 0-49 0,-2-2-61 15,2 1 26-15,-8-1-305 0,-1 0 46 16,-5-4 42-16,2 1 5 0,-4 0 51 0,0-3 16 16,0 0 34-16,0 0 22 0,-10 14 26 15,-1-2 22-15</inkml:trace>
  <inkml:trace contextRef="#ctx0" brushRef="#br0" timeOffset="44615.67">14895 4864 766 0,'-8'2'435'15,"6"0"-7"-15,-1 0-25 0,1-1-58 0,1-1-24 16,1 0-39-16,1 1-33 0,4-1-12 0,-3 0-40 16,3 0-12-16,0-1-16 0,1 1-13 0,1-1-15 15,13 2-27-15,-11-1-26 0,9 0-52 0,0 0-2 16,5 0-143-16,1 0-54 0,-3 0-62 16,-2 0 20-16,2 0-275 0,-3 0 30 0,2 0 52 15,-1 0 8-15,2 0 34 0,-5 0 29 16,3 0 8-16,19 13-15 0,-16-11 34 0</inkml:trace>
  <inkml:trace contextRef="#ctx0" brushRef="#br0" timeOffset="45148.23">15696 4886 940 0,'7'-15'394'15,"2"1"-54"-15,-4 4 0 0,1 1-12 16,1-2-36-16,-1 2-20 0,2-2-25 0,3 6-2 16,-5 0-29-16,1 5-12 0,2-1-7 0,-2 1-19 15,0 0-14-15,4 0-29 0,13 11-3 0,-8-3-23 16,-3 6 2-16,-1-2-17 0,-3 2-16 16,0 2-7-16,-2 2-29 0,-2-2-8 15,-3 1-18-15,-2-9-11 0,0 2 5 0,0 2-10 16,-14 12-9-16,9-14-11 0,-5 2 15 0,0-2-10 15,-3-1 4-15,2-1 9 0,-3-1-6 0,1-2 16 16,-3 0-13-16,1-1 12 0,-2 0-5 16,6 0 2-16,0-3-6 0,2 0 21 0,2 1-18 15,3 0 14-15,0-1 2 0,-1-1 13 16,2 0 3-16,3 0-7 0,0 0-3 0,0 0 0 16,6 0-1-16,-2 0-1 0,4-1-7 0,-1 0 1 15,0 0-10-15,13 1 2 0,-11 0 6 0,7 0-5 16,2 0-1-16,18 13 7 0,-18-5 1 15,-2 4-12-15,-1 1 13 0,1 3 9 16,-5 0-11-16,-1 5 14 0,-4-1 5 0,-3-1 3 16,-1 1 7-16,-2-12-16 0,0 5 15 0,-19 16-23 15,8-14 18-15,-2-2-5 0,-5-1-2 0,-3-1-15 16,-4-2 4-16,-1-3-36 0,-3-4-21 16,0 3-22-16,13-5-62 0,-7 0 13 15,-28-10-97-15,22 1-69 0,6 0 24 0,-4-2-289 16,6-1 10-16,4-5 67 0,-1 0 16 15,3 0 30-15,3 0 36 0,7-1 46 0,1 0-13 16,4-2 49-16,0 10 23 0,0-3-17 0</inkml:trace>
  <inkml:trace contextRef="#ctx0" brushRef="#br0" timeOffset="46711.91">15374 4763 262 0,'0'0'383'0,"0"-12"-71"16,0 12-22-16,0 0-26 0,0 0-9 16,0-12-40-16,6-3 13 0,-8 12-32 0,-4 2-19 15,2 1 22-15,-3 1-24 0,-8 7-18 0,-3 1-17 16,-2 3 24-16,6 4 9 0,-2 4-8 0,-1 3 1 16,0 7-4-16,-2 5 0 0,1 2-6 15,1 2-23-15,0 3-8 0,1 4-12 16,3 1-15-16,2-3-8 0,3 1-15 0,2 2-11 15,6-27-31-15,0 10-17 0,23 38-20 0,-4-32-16 16,6-4-1-16,6-1-38 0,1-4 5 0,7 0-70 16,3-6-35-16,2-5-48 0,0-3-17 15,2-3 21-15,-2-2-216 0,0-4-50 0,0-4 19 16,0 2 57-16,-23-2 28 0,37-10 13 16,-22 1 52-16,0-1 17 0,-3-4 0 0,-1 0-25 15</inkml:trace>
  <inkml:trace contextRef="#ctx0" brushRef="#br0" timeOffset="47017.25">16173 4764 541 0,'2'-1'317'0,"2"1"-37"15,1 0-13-15,1 3 1 0,13 4-8 0,1 3-33 16,-2 4-27-16,2 4-22 0,5 3 52 0,0 6-13 16,-3 4-3-16,0 3-9 0,-1 4-39 15,-6 0-6-15,1 4-12 0,-7-3-3 0,-4 0-20 16,-3-1-9-16,-2-21-25 0,-13 39-18 16,1-24-26-16,-1-2-15 0,-3-1-3 0,0-4-84 15,-2-1-66-15,-1-4-34 0,0-4-90 0,-2-4 20 16,6-5-233-16,-1-2 22 15,5-4 39-15,11-1 33 0,0 0 31 0,-6-9 4 16,10 3 19-16,5-6 47 0,9-2 7 0</inkml:trace>
  <inkml:trace contextRef="#ctx0" brushRef="#br0" timeOffset="47244.42">17035 5002 1064 0,'14'-8'500'0,"-1"-3"-36"0,2 2-48 0,-4 5-49 16,0 0-34-16,5 0-29 0,-2 2-37 15,0 1-28-15,4 1-17 0,3 0-30 0,0 0-50 16,-13 0-47-16,7 0-107 0,3 0 2 0,-1 0-169 16,-4 0-66-16,0 0 22 0,-4 0-269 0,4 10 10 15,-10-8 78-15,-3 1 7 0,2-1 41 16,-2 2 15-16,0 2 40 0,-8 5 9 0,0-4 5 15</inkml:trace>
  <inkml:trace contextRef="#ctx0" brushRef="#br0" timeOffset="47404.37">16968 5172 1133 0,'-6'2'474'16,"2"1"-51"-16,1-2-51 0,3 0-60 15,2-1-23-15,3 0-43 0,1 0-46 0,17 3-62 16,2-3-15-16,3 0-113 0,4 2-56 0,-16-2-70 15,9 0 12-15,6 0-309 0,3 0-10 16,1 0 26-16,2 0 18 0,-1 0 33 0,4 0 30 16,-2 0 18-16,4 0-16 0</inkml:trace>
  <inkml:trace contextRef="#ctx0" brushRef="#br0" timeOffset="48302.44">18437 4717 830 0,'15'-15'320'0,"2"1"-52"0,-5 0 0 0,-5 1-9 16,-2 4-63-16,-2 2 12 0,-3 7-22 0,0 0-29 15,0 0-34-15,-17-11 7 0,-4 15 9 16,12-4-23-16,-27 11-2 0,10-1 0 0,1 2-41 15,1-2 14-15,-1 0-24 0,-1 2-9 0,7 0-4 16,-3 0-7-16,0 1-4 0,6-2 8 16,2 1 10-16,4-5-7 0,0 6 9 0,6-4-8 15,1-2-26-15,3-7-3 0,0 0 42 0,17 22-21 16,-4-17-4-16,7 1 10 0,3 3-5 16,0-2-18-16,1 3 17 0,2-1-4 0,-1-2-3 15,-3 1-13-15,-3-1 1 0,1 4-21 16,-5-2 11-16,-3 1 6 0,-7-1 1 0,-1-1-29 15,-1 1 22-15,-3-9 7 0,0 8-3 16,0 3-20-16,-16 13 18 0,7-8-4 0,0-3 0 16,-1-1-23-16,-5-2 28 0,4 1 5 0,2-1-17 15,-5-1 1-15,5-3-19 0,1-1 8 16,1-2 12-16,0 1 4 0,3-1-4 0,4-3-25 16,0 0 15-16,0 0-13 0,0 0 2 0,-9 7-15 15,9-5 2-15,0 1 34 0,2-1-8 16,1 1-12-16,0 1 14 0,6 6-12 0,1-4 7 15,-1 5-11-15,-1 1 2 0,-1-4-11 16,-2 1 3-16,1 3 1 0,-3-1 2 0,-3-2 30 16,2 1 5-16,-1 0-3 0,-1-10-3 15,0 13 6-15,0 2-2 0,-13 19 4 0,3-17 3 16,0-1-12-16,0 2 6 0,-2-4 2 16,1 3 1-16,-1-1-4 0,-3 2-8 0,2 0 21 15,-1-1-18-15,0 0-7 0,-1-1 4 0,2-2 10 16,0 1-10-16,3-4-17 0,2 0 8 15,1-3 14-15,2-1-3 0,2 1 1 0,1-2-3 0,2 0 12 16,0-6 1-16,0 0 16 0,12 27 23 16,-4-11 9-16,4-3-12 0,-3 5-5 15,0 2 13-15,1 1 3 0,-1-2-9 0,1 3-5 16,-2-2-10-16,0-1-11 0,0 0 3 0,-2 0-1 16,-1-2 4-16,-2-5-18 0,0-2 10 0,1-3-14 15,-4 0-12-15,2-2-14 0,-1 0-15 0,0-2-13 16,-1 1-22-16,0-4-18 0,4 3 9 15,-3-1-63-15,-1-2-53 0,0 0-35 0,0 0-33 16,0 0 26-16,0 0-188 0,0 0-101 16,18-21 50-16,-7 8 19 0,4 1 62 0,1-5 32 15,3 0 19-15,4-2 35 0,1-5 8 0,5-2 12 16</inkml:trace>
  <inkml:trace contextRef="#ctx0" brushRef="#br0" timeOffset="48698.1">19027 5038 838 0,'0'-11'312'0,"-3"1"-8"0,-2 3-51 16,0 2-12-16,-2 3-28 0,1 2 53 0,-1 1-2 16,-10 8-18-16,1 0-9 0,-2 5-15 15,3 3 3-15,-2 1-11 0,4 6-23 0,0-1-10 16,6 0-6-16,0 3-17 0,4-3-19 0,3-12-8 15,0 6-18-15,10 22-6 0,-2-20-22 16,5 0-5-16,3-4-1 0,1-3-7 0,3 0-11 16,3-6-4-16,0 0-18 0,2-6-9 0,-11 0-24 15,6 0-4-15,4 0-23 0,27-17-16 16,-25 8-5-16,-5-4-11 0,-1 0-2 0,0-3 7 16,-1-2 5-16,-4-2-32 0,0 0 7 15,-3-1-6-15,0 0 11 0,-5-2 8 0,-2 4 4 16,-5-1-15-16,0 13 26 0,0-7 5 15,-23-13 14-15,7 17 2 0,-4 1-3 0,-6 4-6 16,-4 1-23-16,3 3-19 0,13 1-24 0,-9 0-25 16,-4 0-29-16,-28 12-33 0,32-2 17 0,2-1-142 15,-1-1-86-15,5 0-51 0,5 1 56 16,0-1 27-16,6-1 14 0,4-1-1 0,2-1 9 16,0-5 54-16</inkml:trace>
  <inkml:trace contextRef="#ctx0" brushRef="#br0" timeOffset="48904.66">19367 5300 875 0,'18'7'418'15,"-2"2"-62"-15,0 2 0 0,-2 2-59 0,-5 4-14 16,-2 3-22-16,-2-1-15 0,-1 2-14 16,-4 1-41-16,0-11-7 0,0 6-35 0,-11 19-8 15,3-18-22-15,-1 4-26 0,0-6-63 0,1-1-3 16,1-1-89-16,3-6-63 0,-4-8-45 15,3 4 17-15,-1-4-254 0,1 0-37 0,5 0 4 16,0 0 57-16,0 0 11 0,-7-14 46 0,8 9 29 16,8-8 24-16,6-6-7 0</inkml:trace>
  <inkml:trace contextRef="#ctx0" brushRef="#br0" timeOffset="49151.8">20015 4984 759 0,'11'-5'441'16,"-4"1"-61"-16,0 4-36 0,-2 4-22 0,1 1-54 15,-1 11-4-15,0 1-20 0,-3 5-17 0,1 2-33 16,-2 1-9-16,-1-11-3 0,0 5-38 16,0 5 3-16,0-1-33 0,-13 25-24 15,8-28-43-15,4-2-5 0,-3 2-94 0,2-8-72 16,-1-3-54-16,1-1-59 0,-1-4 21 15,3 0-239-15,0-4 36 0,0 0 29 0,0 0 2 16,12 9 43-16,-6-9 19 0,12 3 26 0,1-2-4 16,-9-1 7-16</inkml:trace>
  <inkml:trace contextRef="#ctx0" brushRef="#br0" timeOffset="49360.16">20363 5295 634 0,'4'4'430'15,"0"1"-72"-15,2 11-6 0,0 1-6 16,-1 4-26-16,-4-1-15 0,-1-8-37 16,0 2-16-16,0 6-41 0,0-1-27 0,-15 20-21 15,11-21-14-15,0 0-39 0,0-3-45 0,2 4-5 16,1-9-99-16,-1-3-24 0,0-2-33 0,2-5-51 16,0 0-64-16,0 0 18 0,2 3-263 15,0-5 45-15,-1-2-10 0,2 1 49 0,4-9 14 16,1-2 33-16,1 0 33 0,5-4 1 15</inkml:trace>
  <inkml:trace contextRef="#ctx0" brushRef="#br0" timeOffset="49840.7">20713 5129 948 0,'3'-4'390'15,"1"0"6"-15,-1-2-53 0,6-5-36 0,-3 2-15 16,3 0-42-16,-3 1-7 0,0 3-14 16,0 0-25-16,0 0-11 0,6-3-34 0,-1 6-5 15,0-1-12-15,1 2-10 0,-4 1-10 0,5 0-12 16,17 14-10-16,-13-4-21 0,-7 0-2 0,4 6-12 16,-5 2 1-16,-1 3-7 0,-5-1-14 15,-3 3 4-15,0-12-7 0,0 6-2 0,-16 21-4 16,5-16-1-16,-1-3-17 0,-2 0-1 15,-3-2-10-15,-1-2-7 0,0-1-16 0,-2-1 16 16,2-4-26-16,-1 1 8 0,2-3 10 16,0-1-3-16,0 0-13 0,4-4 17 0,2-2-19 15,1 1 20-15,3 1-9 0,-2-2 19 0,3 0-11 16,2 0 3-16,0 0-2 0,4 0 14 16,0 0-12-16,0 0 2 0,-3-2 14 0,6 2 13 15,1 0-7-15,3 0 0 0,0 0-3 0,14 2 15 16,-11-2-13-16,7 0 9 0,4 0-11 0,3 0 1 15,2 0-5-15,-1 0-6 0,0 0-17 16,1 0-14-16,-3 0-31 0,0 0 7 0,-1 0-72 16,-2 0-70-16,-1 0-36 0,-5 0-71 0,10-7 30 15,-7 0-264-15,-6 7 60 0,-1-5 47 16,6 1 43-16,-1-4-24 0,5 3 79 0,-2-2 7 16,-3 2 25-16,1-2 13 0,0 3-1 15</inkml:trace>
  <inkml:trace contextRef="#ctx0" brushRef="#br0" timeOffset="50550.08">21287 4846 309 0,'-6'-5'307'0,"4"-2"-30"0,-1 2-12 16,-3 0-20-16,3 1 2 0,1 0 5 0,-3-1 5 16,3 3-54-16,1-2 4 0,1-1-31 0,-2 0-2 15,2 5-20-15,0-8-16 0,19-10-15 0,-8 8 15 16,3 3-16-16,2 1-11 0,3 2-3 16,1 3-22-16,-8 1 2 0,4 0-1 0,5 0-10 15,24 18-25-15,-26-4-1 0,-1 2-7 0,-4 2-25 16,-2 3 12-16,-5 0 23 0,-4 3-29 15,-3-1-17-15,0-11-3 0,0 5 28 0,-13 25-1 16,7-18-33-16,0-3 23 0,2-1 2 16,0 3-7-16,0-4-7 0,3-1 11 0,-1-4-15 15,2-3-17-15,0-11 1 0,0 8-25 0,0-1 4 16,0-1 45-16,0-6-2 0,11 16-33 0,-9-15 9 16,2 1-3-16,1-1 0 0,-2 1-17 15,2-2 22-15,-1 0-2 0,1-2 1 0,-2 2-2 16,1-1-10-16,-1 1 29 0,0-1-2 0,-3 1 5 15,0 0-1-15,0 0-1 0,2 5 19 16,-4-3-8-16,0 2-3 0,-1-1-1 0,0 2-6 16,-4 7 0-16,0 0-2 0,1-2 16 15,2 6-6-15,1-6 6 0,0 0-8 0,2-1 23 16,0-1-3-16,1 0 0 0,0-8-3 0,0 6-8 16,0 6 9-16,11 9-10 0,-2-9 15 15,-2 1-18-15,2 2 11 0,0-1-23 0,-1 3 14 16,-2-2-1-16,1 3 15 0,-1 0 1 0,-2-1 15 15,0 3-6-15,-2 1 7 0,-1-1-1 0,3 1-6 16,-3 1 0-16,2 0 4 0,-1 1-5 16,-1 0-4-16,1-2-3 0,0-1-5 0,0-2-4 15,0 1-8-15,-2-10 6 0,0 5-4 0,0 1-7 16,0 2-4-16,0 1-1 0,0-1 5 16,0 0-5-16,-11 16 6 0,4-17-2 0,0-4 0 15,-2 2 5-15,0-3-22 0,-1 0-33 0,-1-3-32 16,-1-1-33-16,2-3 10 0,0-1-87 15,0-1-43-15,3 0-36 0,-1-2-35 0,8 0 31 16,0 0-231-16,-7 0 16 0,7 0 32 16,-8 0 38-16,8 0 20 0,-8 0 18 0,8 0 30 15,-9 0 51-15,-2 7 124 0,-3 2 156 16</inkml:trace>
  <inkml:trace contextRef="#ctx0" brushRef="#br0" timeOffset="50640.34">21396 5953 1234 0,'-8'1'186'16,"2"2"-10"-16,-1-2-8 0,3 0-20 0,-1-1-25 15,1 0-7-15,0 0-9 0,-2 0-22 16,0 0-35-16,6 0-52 0,0 0-2 0,-8 0-222 15,1 0-125-15,0 0-19 0,-14-13 74 16,8 9-16-16,3 0 45 0</inkml:trace>
  <inkml:trace contextRef="#ctx0" brushRef="#br0" timeOffset="59106.49">931 6010 543 0,'0'0'263'0,"13"0"-19"15,-13 0-36-15,19 9-6 0,-20-6-8 16,1 4-7-16,0-1-1 0,0-3-10 0,0 1-5 16,0-4-31-16,0 7 6 0,0-7-3 0,-13 13-17 15,11-11 11-15,-5 2-27 0,2-2-24 16,-3 3 14-16,-4-3 12 0,6 0-54 0,-3 1 16 16,1-3 5-16,8 0-23 0,-9 0-4 0,-1 0-7 15,-7-12-4-15,7 5 31 0,1 1-8 0,-3-5-36 16,6 1-2-16,4-2 45 0,1 0-24 15,1 3-5-15,0 9-3 0,0-11-17 0,15-10 2 16,-5 13 4-16,-1-1 5 0,4 8-20 16,1 0 7-16,-7 1-8 0,7 0-3 0,15 15 5 15,-12-2-9-15,0 3 23 0,0 3-2 0,-3 0-4 16,-5-3-19-16,-1 6 14 0,-1 0 6 0,-4 1-5 16,-1-2 8-16,-2 4 10 0,0-14 5 15,0 3 7-15,-14 18-8 0,5-11-19 16,-3-4 19-16,2 0 3 0,-3-1-14 0,-3 0 7 15,3 1-5-15,-6-3-11 0,2 0-13 0,-2 0 22 16,1-1-15-16,3-1 10 0,-1-2-5 16,0 0-6-16,7-2 0 0,-4-4-13 0,2-4 18 15,11 0-11-15,-10 0-21 0,1-16 18 0,3 8 0 16,4-4-6-16,4-1 14 0,-2 5-20 0,11-17-14 16,0 9 13-16,-2 2 15 15,2-1-16-15,1 5 1 0,-1 2 9 0,0 1-5 0,3 5 2 16,-14 2 0-16,12 0-2 0,1 0 15 15,13 17-16-15,-16-7 17 0,0 3-16 0,0-1 6 16,-1 1-5-16,-1-3 8 0,-3 3 5 16,5 5-28-16,-6-6-16 0,2-4 2 0,1-2-55 15,2 2-23-15,-4-8-38 0,3 2-18 0,-8-2-12 16,0 0-14-16,21-16-36 0,-10 8 21 16,0 0-140-16,-1-5-88 0,-2 1-1 0,-1 0 24 15,3 1 71-15,-2-6-15 0,1 2 42 16,-3-1-3-16,1-4 11 0</inkml:trace>
  <inkml:trace contextRef="#ctx0" brushRef="#br0" timeOffset="59638.4">1084 5803 512 0,'-14'-15'350'0,"-4"2"-49"0,-4 5-16 0,1 1-34 15,0 0-47-15,-2 4 22 0,-6 1-43 0,14 2 9 16,-29 12-25-16,13-7-22 0,-1 2-3 15,-1 3-15-15,1 4 33 0,-2 1-17 0,-2-3-16 16,5 6-4-16,-1 0 3 0,1 0-19 0,1 5-3 16,5 3-26-16,1 1 1 0,0 3 2 15,3-1-16-15,-2 2 21 0,8 5-33 0,-3-2 2 16,5 2-11-16,2 1 15 0,1 4 6 0,4-1-7 16,1 4 4-16,3 0 3 0,2-20-6 15,0 10-5-15,0 7 2 0,20 48-15 0,-6-42 5 16,1-3 5-16,6 0 1 0,1-2-11 0,1-2 8 15,3 0-9-15,5 1-3 0,4-7-3 16,5-3 22-16,-6-4 0 0,6-4-10 0,5-5 0 16,-2-7-16-16,2-1 15 0,2-8-15 15,-23-2 6-15,15 0-3 0,42-18-3 16,-43 6-4-16,-5 1-16 0,2-3 14 0,1-4-5 16,-1 0 0-16,-1-3-15 0,0-3 12 0,-3 1 1 15,-4-3-4-15,-2-2 2 0,-2-2-8 0,-4-4 4 16,2-4-18-16,-6-1 1 0,4-3 0 15,-4-3 0-15,-2-5 3 0,-2 1-12 16,-1 1 10-16,-5-1-7 0,-3 1 4 0,0 3-3 16,-2 24 2-16,-11-41 6 0,0 23-14 0,-3 5 11 15,-4 5 3-15,0 1-13 0,-4 5-14 16,-5 4-9-16,-15-3-13 0,-2 7-44 0,-1 6-7 16,25 9 10-16,-7 0-82 0,-33 17-22 0,28-7-26 15,3 1-36-15,6 5 25 0,8-3-272 16,6-2 25-16,-1-5 39 0,8 2 22 0,2-8 29 15,0 0 27-15,19 15 28 0,-6-11 40 0,7-2 11 16,5 3 40-16</inkml:trace>
  <inkml:trace contextRef="#ctx0" brushRef="#br0" timeOffset="60757.78">3214 6191 779 0,'5'-13'293'0,"-5"2"-10"0,0 1-23 16,1 2-24-16,-3 1 24 0,2 7-32 0,-10-19-28 16,0 7 12-16,0 0-26 0,0 0-20 15,-4 4 31-15,1 0-23 0,-2 3-20 0,1 4-15 16,-4-1-1-16,4 1-37 0,4 1-10 16,-20 12 4-16,10-2 13 0,0 1-12 0,2 3 8 15,-1 2-12-15,-1 4-5 0,5 6-2 0,-4 2 13 16,4 2 4-16,-1 2 6 0,4 2-3 0,1 2-11 15,4 0 3-15,4 4-22 0,2-5 9 16,1-18-19-16,10 34 10 0,2-20-24 0,3-2-5 16,3-6 4-16,4-1 2 0,0-5-22 15,3-4 1-15,2-3 18 0,2-3-5 0,4-4-7 16,1-3-1-16,-19 0-10 0,7 0-15 0,30-10 8 16,-27 1-8-16,-2-1-28 0,-4-4-1 15,-2 1-23-15,-3-3-6 0,-4 0-15 0,-2 0 11 16,-3 0-7-16,-5 2-8 0,0 5 6 0,0-3 8 15,-14-12 7-15,0 16-12 0,4 4 12 0,-8-4 1 16,-5 4 4-16,2 3-8 0,8 1 14 16,-2 0 2-16,-3 0 12 0,3 0-9 15,0 0-1-15,5 0 2 0,1 0-2 0,0 0-5 16,-1 15 25-16,8-14-15 0,-1 0 23 0,2-1-17 16,1 1 0-16,1 1-7 0,1-2-6 0,1 0 21 15,2 2 3-15,-1-2-12 0,4-1 20 16,-1 0-6-16,12 2-6 0,-9-1 2 0,5 0 15 15,3 0-3-15,24-13-21 0,-20 8 21 0,1-2-4 16,-5 0 7-16,3 3 20 0,0 0-18 16,-4 0 12-16,0 1-16 0,-4 0 17 0,-2-1-8 15,2-1 8-15,-2 2-21 0,1 1 11 16,-3 2-17-16,-1-1 9 0,0 0-10 0,-1 1 23 16,-7 0-26-16,6 0 18 0,-6 0-8 0,9 0 18 15,-1 0 3-15,11 13-2 0,-9-2 7 16,-2 2 22-16,-3 0 12 0,-1 0-3 0,-2 5 13 15,-1-4 0-15,-1-3 2 0,0 6-22 0,0 2 12 16,0 1-8-16,-13 24-13 0,7-18-11 16,1-4 10-16,0-3-14 0,1 0-2 0,1-3-4 15,-1-3-18-15,2-3-17 0,0-3-26 16,1-1-21-16,-1 0-9 0,2-2-19 0,-1 0 10 16,1-1-87-16,-1 0-52 0,0-2-32 15,1-1-51-15,1 0 32 0,1-2-240 0,0 1 22 16,1 0 39-16,1-2 46 0,10-5 45 0,1-4 0 15,5 3 14-15,-1-6 41 0,1 1 34 0,3 0 1 16</inkml:trace>
  <inkml:trace contextRef="#ctx0" brushRef="#br0" timeOffset="61035.52">4031 6103 840 0,'6'-16'376'0,"-2"3"-55"0,1 5-40 15,-2 4-36-15,-1 4 62 0,3 5-7 0,-4 2-12 16,0 13 4-16,0 6 0 0,0 4-22 0,-1 5-8 16,0-3-22-16,0-14 6 0,0 10-5 15,0 4-21-15,0 2-51 0,0 2 0 0,0 0-23 16,-12 37-9-16,10-41-26 0,-2-1-5 0,2 2-20 16,-1-4-41-16,1-4-35 0,0-7-26 15,-2-2-18-15,3-6-57 0,1-10 10 0,0 0-125 16,3 10-66-16,-2-11-48 0,0-4 27 15,2 0-263-15,2-9 30 0,1-4 71 0,3-1 18 16,-4-5 30-16,-3-2 18 0,1 2 29 0,0-3 32 16,0 0 20-16,1 0 7 0,-1 3 20 0</inkml:trace>
  <inkml:trace contextRef="#ctx0" brushRef="#br0" timeOffset="62086.39">3973 6167 400 0,'0'0'342'0,"0"0"-41"15,0 0-16-15,0 0-26 0,0 0 1 0,0-13-33 16,0 13-26-16,0 0-21 0,0 0 74 16,0 0-23-16,0 0-32 0,3-24 3 0,-1 22 4 15,4 1-18-15,0-1-8 0,13-1-8 0,0 1-5 16,1 0-17-16,3 1-8 0,-1 0-10 0,1 1-25 15,0 0-12-15,1-3-4 0,1 3-4 16,-14 0-24-16,6 0-25 0,4 0-28 0,0 0-47 16,0 0 4-16,-1 0-121 0,-3 0-58 0,-2 0-40 15,12 10 26-15,-21-8-268 0,0-2 11 16,-4 3 42-16,0-3 30 0,-3 2 12 16,0 0 49-16,-1 0 20 0,-2 1 15 0,-10 5 15 15,0 1 4-15</inkml:trace>
  <inkml:trace contextRef="#ctx0" brushRef="#br0" timeOffset="62299.46">4104 6324 382 0,'-3'3'428'16,"1"-1"-74"-16,1 2 19 0,-1-1-68 0,1 0-39 16,3 0 13-16,0 0-6 0,1-2-14 15,2 3-26-15,2-2-25 0,10 2-42 0,2 0-13 16,-3 3-23-16,5-6-46 0,4 1-6 0,-3 3-104 15,2-3-62-15,-2-2-41 0,2 1-67 16,-13-1 17-16,5 0 16 0,2 0 15 0,2 0-287 16,0 0 48-16,-2 0 25 0,0 0 26 0,1 0 25 15,5 0 34-15,0 0-6 0</inkml:trace>
  <inkml:trace contextRef="#ctx0" brushRef="#br0" timeOffset="62615.3">4855 6257 1071 0,'0'-6'357'0,"-1"4"-52"0,0-2-31 15,0 2-33-15,-2 3 53 0,2 1-3 0,-2 2-16 16,-3 12-19-16,1 8-7 0,0-4-10 15,-1 4-19-15,-1 2-11 0,1 0-25 0,1 1-6 16,0 1-32-16,-1-2 2 0,2 2-13 0,-1-3-35 16,2-3 11-16,-2-1-40 0,3-2-36 0,-1-4-50 15,1-5-42-15,0 0 6 0,2-10-116 16,0 0-58-16,0 0-59 0,0 0 28 0,8 10-263 16,-6-11 27-16,0-1 51 0,1-2 37 15,0 0 39-15,0 0-22 0,2-11 48 16,-2 5 36-16,0 0 25 0,1-8-19 0</inkml:trace>
  <inkml:trace contextRef="#ctx0" brushRef="#br0" timeOffset="62932.35">4783 6318 699 0,'-6'-14'386'16,"1"2"-60"-16,0-1-1 0,0-2-43 0,0 0 42 15,0 0-32-15,2 2-3 0,1-3-25 16,0 2-24-16,2 14-26 0,0-11-9 0,0-3-35 15,18-18-16-15,-7 18-8 0,2 3-6 16,2 1-15-16,4 1-8 0,-1 3-8 0,6 1-19 16,-11 5-5-16,5 0-3 0,31 11-6 0,-22-2-16 15,-2 2-14-15,-1 3 15 0,-2 0-16 0,-1 5 4 16,-3-2-6-16,-3 2-6 0,-2 3 4 16,-2-5-13-16,-6 2 1 0,-2 1-5 0,-2 0 2 15,-1-12-5-15,-10 17 5 0,2-8-7 16,-1-8-18-16,-2 1-4 0,-1-4-30 0,2-2-47 15,-6 1-27-15,2 1 11 0,-5-3-118 0,8-3-22 16,11 0-51-16,-11 0 27 0,-2 0-243 0,-7-10 4 16,14 4 58-16,3 3 17 0,3-1 28 15,0 1 33-15,0-2 14 0,1 2 8 0,2 1 41 16,2-1 10-16</inkml:trace>
  <inkml:trace contextRef="#ctx0" brushRef="#br0" timeOffset="63716.93">5394 6021 380 0,'-2'0'409'0,"1"-2"-76"0,-1 4-35 0,2-2 32 15,-3 5-44-15,3 1 24 0,0 0-9 16,3 14-13-16,-3-11-14 0,0 5-23 0,0 1-12 16,0 2-20-16,0 2-20 0,0-2-13 15,0-4-30-15,0 1-5 0,0-2-21 0,0-2-4 16,0-2-12-16,0-1-7 0,0 0-12 0,0-7-5 16,0 9 6-16,0-9-11 0,0 6-6 0,0-6-5 15,0 0-7-15,0 9-2 0,-2-11-32 16,1-3-6-16,1 2-10 0,3-5-5 15,0-10-16-15,4-4-15 0,1 2-4 0,1-1-3 16,5 1 9-16,-3 1-12 0,3 2 6 0,-1 2 6 16,2 3-2-16,0 4-6 0,2 4 9 15,-11 4 5-15,2 0-6 0,17 14 14 0,-11-1 9 16,-1 0-6-16,-2 4 13 0,2 1-1 0,-6-1 8 16,0 0 5-16,-1 1-6 0,-1-1 15 15,0 2-15-15,-3-6 12 0,1-5-5 0,-2 0 6 16,0-4-15-16,1 2 14 0,-2-2-5 15,0-2 11-15,0-2-15 0,0 0 12 0,0 0-12 16,-4 3-3-16,1-3-5 0,3-3 16 0,-2-1-6 16,2-1 0-16,-1 0-16 0,1-4 9 15,2-9-6-15,-2 8 1 0,9-19-3 0,1 11-11 16,-3 0-9-16,3 3 8 0,2-1 2 0,3 1 1 16,0 3 8-16,3 1-1 0,-2 2-21 15,3 4 5-15,-5 4 17 0,-1 1-7 0,-4 0 6 16,18 12 1-16,-10-3 2 0,-2 6-7 15,0 0-1-15,-2 4 16 0,-4-2-6 0,-1 3-1 16,-3-1-7-16,-1-3-25 0,-4 0-42 16,0 2-31-16,0-12-49 0,0 3 14 0,-15 13-133 0,4-14-42 15,4 0 27-15,-1-4-295 0,-2 0 63 16,1-4 8-16,-10 3 61 0,4-2 22 0,4-1 52 16,-1 0 10-16,-6 0 5 0,-1 0 48 15,-22-14-26-15,20 8 52 0</inkml:trace>
  <inkml:trace contextRef="#ctx0" brushRef="#br0" timeOffset="64268.4">4748 5975 627 0,'4'-7'312'16,"-2"0"-22"-16,-1 0-24 0,0 2-24 15,-1 2 4-15,1-2-2 0,-1 0-39 0,-1 1-15 16,0 1-19-16,-1-1-21 0,2 4 7 16,0 0-17-16,-12-5 0 0,6 5-25 0,0 1 24 15,-9 5-6-15,0 3-12 0,-1 2-7 0,2 3 20 16,-2 4-21-16,2 4 8 0,0-2-13 0,2 4 9 15,-3 3 11-15,2 2-20 0,0 3 2 16,-2 2-16-16,1 7-5 0,-2 0 8 0,4 5-19 16,-1 2 0-16,4 3-13 0,2 0 6 15,2-2-5-15,2 0-16 0,1 0-8 0,2-24-24 16,11 49-9-16,-3-29-26 0,6-2-33 16,1-2-30-16,1-3 8 0,1-4-91 0,6-4-28 15,1-2-30-15,0-6-30 0,5-3-42 16,1-5 28-16,4 1-244 0,0-7 24 0,4-1 27 15,3-2 68-15,4-3 13 0,-2 1 49 0,4-1 14 16,-23-2 15-16,15 0 40 0,6 0-34 16</inkml:trace>
  <inkml:trace contextRef="#ctx0" brushRef="#br0" timeOffset="64732.68">6034 5741 553 0,'3'0'368'15,"2"-3"-21"-15,1 6-42 0,13 3-2 0,1 0-39 16,3 6 51-16,-2 4-16 0,3 4-1 0,0 6-21 15,2 4-6-15,1 8-9 0,-1 4-29 0,-1 6 1 16,0 3-32-16,-3 4-28 0,-1 2-2 16,-2-2-11-16,2 3-37 0,-9 1-11 0,-4-5-67 15,-7-3-47-15,-1-24-56 0,0 11 6 16,-21 47-168-16,3-39-60 0,-3 0 27 0,-1-4-267 16,-4-1 9-16,0-3 60 0,-1-4 23 15,1-3 32-15,1-2 46 0,-1-4 18 0,5 1 18 16,2-3 55-16,0-4-1 0</inkml:trace>
  <inkml:trace contextRef="#ctx0" brushRef="#br0" timeOffset="64888.1">5999 7098 1157 0,'-6'1'459'0,"2"0"-68"0,1-1-31 0,-1 2-43 16,2-1-31-16,-2-1-45 0,1 0-22 16,1-1-13-16,0-1-56 0,1 1-30 0,-1 0-11 15,2 0-121-15,-2-2-40 0,4 0-75 0,-2 1-72 16,1-1 19-16,1-1-257 0,-1 1-2 15,-1-2 44-15,1 2 34 0,-1-1 24 0,-1 0 24 16,0-2 23-16,0 3 22 0</inkml:trace>
  <inkml:trace contextRef="#ctx0" brushRef="#br0" timeOffset="65560.4">6609 6573 972 0,'-1'1'327'0,"3"0"5"15,3 2-44-15,0-1 11 0,13 1-18 0,1-1-18 16,5 3 7-16,1-3-39 0,2 1-11 0,1 1-15 16,2-1-4-16,3 2-28 0,-2-2-14 0,5 1-23 15,-3 1-18-15,1 0 3 0,-1 1-10 16,0 0-37-16,-2 0-26 0,-3 0-38 0,1-1-13 15,-5 2 0-15,-2-2-96 0,-3 0-26 0,-3 1-30 16,-5 0-17-16,-6-4-37 0,0-2 17 16,-5 0-270-16,0 0 17 0,-13 5 45 0,5-5 13 15,-17 4 15-15,-3-2 27 0,0 2 23 16,-1-1 18-16,-6-2 28 0</inkml:trace>
  <inkml:trace contextRef="#ctx0" brushRef="#br0" timeOffset="65802.41">6657 6815 804 0,'-3'2'408'0,"2"1"5"0,1-2-35 15,2 2-21-15,1-2-14 0,3 3-34 0,11-1-29 16,4 2-13-16,2 0-18 0,3-1-17 0,3 2-18 16,4-3-33-16,1 2-7 0,2-1-30 15,1 0-3-15,3 1-26 0,0-1-31 0,-3 1-40 16,0-2-37-16,-1 0-22 0,-1-1 1 0,0 0-102 15,-2 1-30-15,0-3-50 0,-19 0-41 16,8 0 24-16,0 0-282 0,22-10 23 16,-26 5 33-16,-4-1 34 0,-1-2 24 0,-5 2 40 15,-4 1-14-15,1-1 54 0,-3-1 5 0,-2-1 5 16</inkml:trace>
  <inkml:trace contextRef="#ctx0" brushRef="#br0" timeOffset="66177.23">7033 6382 624 0,'-11'-9'388'0,"3"2"-48"0,3-1-28 16,1 3-52-16,0 4 17 0,2-1-35 0,1 2 33 15,1 3 0-15,1-3-16 0,3 4-2 16,9 6-18-16,7 2-8 0,4 0-18 0,0 3-10 15,6 0-10-15,1 3-13 0,2 0-20 16,2 1-23-16,2 2-3 0,-2-1-11 16,3 3-31-16,1-2 5 0,-3 3-11 0,-2-2-5 15,-2 2-22-15,-4 0 8 0,-2 0-16 0,-6 4 2 16,-3-2-16-16,-6-2 10 0,-2 2-10 16,-7 3-6-16,-2-16-3 0,-14 26-15 0,1-13-21 15,-4-1-18-15,-4-2-6 0,-1 0-33 16,-6 0-19-16,-2 2-21 0,-4-2 11 0,-4-1-124 15,-1-2-36-15,1-6-40 0,2 2 28 0,3 2-202 16,1-6-41-16,2-1 52 0,2-4 17 16,1 1 54-16,1-5 17 0,6 1 6 15,7-4 39-15,5 1 12 0,0 0 17 0,7-1-34 16</inkml:trace>
  <inkml:trace contextRef="#ctx0" brushRef="#br0" timeOffset="67358.43">8221 6849 539 0,'-15'0'362'0,"15"16"-63"0,-26 9 2 0,21-18-44 16,3-1 17-16,0 0-34 0,1 0-5 15,-1-2 5-15,2-4-29 0,0 0-29 0,0 0-10 16,12 10-1-16,-5-8-30 0,10-4-4 0,-2 0-15 15,-6 2-4-15,21-13-32 0,-8 3-3 0,-1-2 3 16,-3-2-13-16,3-1-34 0,-4-2-15 0,0 2-2 16,-1-3-56-16,-3-3-12 0,-3 1 9 15,-2-1 13-15,-1 1-10 0,-2 0 6 16,-4 0-3-16,-1 11-10 0,0-3 26 0,0 2-12 16,-16-5 8-16,9 12 12 0,0 2 6 0,-3 1-5 15,2 0 16-15,-21 19 21 0,7-5-5 16,2 5 16-16,2 5 32 0,2 4-3 0,2 4-25 0,2 4 22 15,3-3-6-15,4 3 12 0,4-2 1 16,1-18-8-16,0 6-19 0,22 29-3 0,-5-28 19 16,2-2-37-16,3-2-20 0,3-6-21 0,2-1-22 15,4-6 2-15,3-2-87 0,-18-4-31 16,9 0-24-16,26-15-33 0,-24 5-37 0,-1-2 20 16,-4-4-207-16,-1-1-9 0,-5-2 38 15,-1 0 15-15,-1-1 41 0,-1-3 8 0,-2 2 35 16,-4 1 19-16,-3 1-26 0</inkml:trace>
  <inkml:trace contextRef="#ctx0" brushRef="#br0" timeOffset="67839.2">8708 6820 575 0,'-2'-9'368'0,"0"3"-37"0,2 0 21 16,-1 1-53-16,0 0-37 0,1 0 11 15,0 2-23-15,1-1-20 0,2 1-26 0,1-1-6 16,1 3 4-16,2 0-33 0,12 2 11 0,1 8-17 16,0 2 8-16,2 3-19 0,-1 3 3 15,-4-1-18-15,-2 5-15 0,-2 0-5 0,0 4-1 16,-6 1-27-16,-4 1 4 0,-3-16-20 15,0 9-12-15,0 3-2 0,-20 21 8 0,10-24-10 16,-4-5-23-16,1 0 0 0,0-2-10 0,0-1-34 16,-2-6-22-16,4-3-21 0,11-3-39 15,0 0 9-15,-7 0-80 0,-2-12-34 0,8 6 0 16,2-3-5-16,4-10-34 0,2-1 22 0,5-2 0 16,0 3 18-16,-1-4 2 0,4 5 15 15,-1-4 25-15,3 3 46 0,-1 0 26 16,5-1 27-16,-6 0 27 0,1 3 33 0,2-3 20 15,-5 3 19-15,0 1 17 0,-4 2 11 16,2 4 33-16,-5 0 3 0,-1 5-20 0,-3-1-9 16,-1 2-7-16,-1 3-8 0,0 1 21 15,-6 0 40-15,3 1 13 0,-1 3-13 0,-7 12 7 16,0-1 10-16,-2 2 4 0,0 5 1 16,1-1 1-16,3 3 10 0,0 0-4 0,0 1-26 15,2 4 4-15,3 2-18 0,1-1-10 0,3-2-20 16,0-17-6-16,11 21-14 0,-1-12-28 0,2-3-5 15,6-1-29-15,1-4-36 0,4-7-36 16,-12-5-26-16,8 0 11 0,29-12-82 16,-24 3-52-16,1-6-16 0,-2-2-37 0,1 0 25 15,-3-5-163-15,0 1-80 0,-3-3 23 0,-1-2 41 16,0-2 29-16,-3 1 29 0,0-1-1 16,-1 2 57-16,-2 2 22 0,-2-1-7 15,-1 0 30-15</inkml:trace>
  <inkml:trace contextRef="#ctx0" brushRef="#br0" timeOffset="68056.27">9324 6699 409 0,'-7'-13'371'0,"1"5"-52"0,-2 2 9 16,2 1-21-16,1 3-40 0,0 2 51 16,-1 0-19-16,1 5-13 0,-7 4-5 0,1 4-5 15,4 6-8-15,-1 3 4 0,3 6 0 16,0 0-37-16,2 4 3 0,1 0-10 0,1 5-6 16,1-3-35-16,0-17-18 0,0 9-28 0,0 2-11 15,16 31-24-15,-8-33-51 0,2 0-38 16,-4-3-25-16,2-7-59 0,1-4-32 0,-1-6 9 15,4-4-153-15,-12-2-62 0,14 0 26 16,16-13-286-16,-15 3 41 0,-2-1 40 0,0-5 41 16,0 1 26-16,-3-1 31 0,0 1 33 15,2 0-17-15,-6 1 50 0,-4 3 48 0,-2 11-13 16</inkml:trace>
  <inkml:trace contextRef="#ctx0" brushRef="#br0" timeOffset="68209.32">9301 6929 586 0,'-5'-2'524'16,"1"2"-50"-16,2-3-72 0,0 0-39 16,1 1-44-16,1 0-72 0,2-1-49 0,2-2-21 15,4-4-179-15,7-1-88 0,0 2-73 0,4 0 15 16,1-1-277-16,3 2 16 0,-1 1 50 16,2 0 26-16,1 5 39 0,-1-2-3 0,-2 2 23 15</inkml:trace>
  <inkml:trace contextRef="#ctx0" brushRef="#br0" timeOffset="68876.02">9467 7043 1197 0,'-3'6'418'0,"0"-4"-42"16,0 1-25-16,2 0-8 0,1-3-28 0,0 2-23 16,2-2-5-16,2 0-36 0,0-2-17 15,10-2-22-15,3-4-40 0,0-3-6 0,3 0-24 16,0-1-6-16,-1-4-19 0,0 0-30 15,-1-2-14-15,-2 0-18 0,-1 2-19 0,-4-2-10 16,-3-1 3-16,0 6-3 0,-4 1-16 0,-3 3 2 16,-1 9 1-16,0 0-6 0,0-7-2 15,-15 2-4-15,0 11 6 0,1 5 5 0,0 3 16 16,-2 3 8-16,3 3 3 0,0 4 12 0,2 0-10 16,2 3 19-16,3-1-20 0,2-1-1 15,3 1-4-15,1-16 15 0,0 4-12 0,19 16 14 16,-8-16-23-16,3-5 20 0,1-4-29 15,-6-5 4-15,5 0-14 0,4 0-6 16,20-17-19-16,-17 8-20 0,-1-4-14 0,1-1-10 16,-1-2-17-16,-2-2-17 0,1-1 5 0,-6 2-11 15,2-4 11-15,-2 1 8 0,2 3 7 0,-6 5-28 16,-1-3 13-16,-1 4 10 0,-1 3 6 16,-2 5 9-16,-2 0 57 0,0 1 18 0,-2 2 33 15,0 0-3-15,5 11 14 0,-4-5 4 0,0 1-10 16,1 10 13-16,0-2 5 0,2 6 8 15,-3-2-10-15,7-1 21 0,-4-1-20 0,-2-2 8 16,-2 2-15-16,1-5 16 0,-1-12-26 0,0 5 21 16,0 3-17-16,0-8 7 0,0 8-9 15,-10 2 4-15,5-10-6 0,1 0-16 0,1 0-2 16,-1 0 5-16,0-2-11 0,-1-2-1 16,-5-9 5-16,4-1-7 0,3-2-6 0,2-5-17 15,1 12-7-15,0-5-16 0,18-18-2 0,-7 13 21 16,4 3-5-16,2 0-6 0,3 3-4 15,2 1 18-15,2 2-19 0,-1 1 18 0,3 2-19 16,-1 5 13-16,-13 2 2 0,6 0-13 0,0 0 18 16,21 16 3-16,-22-3-2 0,-3-1-9 15,-3 2-5-15,-1 2 20 0,-2 0-30 0,-3-2-28 16,-3-1-34-16,-1-2-57 0,-1-11 12 16,0 9-114-16,0-2-49 0,0 0 27 0,-12 3-236 15,8-7-29-15,2-1 37 0,1-1 34 0,-1 1 46 16,4-3 46-16,2 0-1 0,2-1 26 0,12-2 18 15,5-2 25-15,0-2-10 0</inkml:trace>
  <inkml:trace contextRef="#ctx0" brushRef="#br0" timeOffset="69219.47">10493 6877 1025 0,'3'-10'445'0,"-2"4"-24"0,-2 1-67 0,-2 1-14 16,-3 4-55-16,0 0-3 0,-9 6-41 15,-1-1-12-15,-1 2-27 0,0 4-19 0,0-2-17 16,0 1-10-16,-2 0-9 0,4 1-21 15,2 1-13-15,0-2-14 0,3 3-16 0,-1-6-13 16,4 1-10-16,3 0-5 0,1-3-14 16,1-2-5-16,2-3-5 0,0 0-3 0,0 0-6 15,0 7-2-15,15 3-19 0,0-5-11 0,0-1 1 16,5 0 5-16,1 1-3 0,1-3-4 16,-1 2-15-16,2 1 21 0,-4 1-22 0,0 2 29 15,-2-2 9-15,-3 0 14 0,-5-1-8 0,-2 0 26 16,-4 1 7-16,-2 1 2 0,-1-7-7 0,0 0-6 15,-16 24-1-15,1-15-5 0,-6 4-3 16,0-7-4-16,-2-3 5 0,-1 5-34 0,-1-4-33 16,0-1-68-16,2-3 11 0,1 2-86 0,1-2-24 15,12 0-52-15,-6 0 22 0,-10-15-264 16,17 5 1-16,3-1 20 0,4 2 44 0,1 9 32 16,0-11 26-16,19-16 17 0,-3 13 45 15,7 2-20-15,1 1 75 0</inkml:trace>
  <inkml:trace contextRef="#ctx0" brushRef="#br0" timeOffset="69402.95">10604 6920 921 0,'19'-3'411'0,"0"3"12"0,-5 1-39 0,-7-1-30 15,17 11-22-15,-13-1-15 0,-1 4-32 0,-3 1-15 16,-3 5-46-16,-4 1-13 0,0-10-26 0,0 5-26 16,0 5-12-16,-12 17-47 0,7-22-49 15,-2-2-54-15,2 1 0 0,1-1-132 0,1-7-16 16,3-3-58-16,-1-2 18 0,0-3-188 15,2 1-91-15,1-3 26 0,0-1 50 0,0-2 21 16,0 2 34-16,6-13 32 0,1-1-29 0,-1-2 55 16,0 1 3-16</inkml:trace>
  <inkml:trace contextRef="#ctx0" brushRef="#br0" timeOffset="69550.5">10784 6791 870 0,'-2'-11'400'0,"-2"2"-55"0,-1 3-45 0,0 0-9 16,-1 4-42-16,-1-1-26 0,1 3-7 15,-1 3-26-15,2-3-65 0,-3 0-75 0,-11 13-70 16,11-6-58-16,1 0-58 0,4-1 13 0,1-1-232 16,2 0-37-16,0-1 31 0,0-4 12 15,0 0 36-15,11 11 10 0,-1-1-3 0</inkml:trace>
  <inkml:trace contextRef="#ctx0" brushRef="#br0" timeOffset="69820.21">10777 6875 873 0,'5'15'414'16,"-1"1"-60"-16,-4-6 28 0,3 17-31 15,-2-5-14-15,-1 2-31 0,1 0-23 0,5 3-11 16,0-2-28-16,1-2-14 0,2-3-17 16,3 1-17-16,1-7-18 0,5-1 15 0,0 1-31 15,2-1-16-15,2-6-24 0,-2-7-8 16,5 2 3-16,-14-2-4 0,23-10-23 16,-11 2-6-16,-3-5-18 0,2 1-23 0,-2-5-37 0,-3 0-9 15,-2-2-11-15,-2-3-26 0,-4 2 4 16,-1-3-11-16,-4 2 7 0,-4 10-2 0,0-4 4 15,-12-16-14-15,3 16-10 0,-10 2-15 0,2 5 9 16,-5 0-107-16,-1 1-56 0,2 2-42 16,1 0 24-16,0 1-257 0,6 3-2 0,1-1 60 15,4 1 18-15,2-1 33 0,2 2 53 0,5 0-33 16,2 1 64-16,4 0 10 0,0-1 7 16</inkml:trace>
  <inkml:trace contextRef="#ctx0" brushRef="#br0" timeOffset="70144.26">11235 6943 365 0,'16'11'492'0,"-3"2"-73"0,-1 2-64 16,2-2-28-16,-1 1-42 0,-2 0-33 0,-1-2-30 16,-4 1-26-16,-1-4-12 0,-1-1-25 15,-2-2-5-15,0 1-11 0,-2-2-25 0,1-2 5 16,-1-3-14-16,0 0-22 0,0 0-9 16,0 0-14-16,-11 7-1 0,7-7 8 0,1-1-8 15,-2-1-10-15,1-2-37 0,1 1 22 16,0-2-17-16,1-2 4 0,0-7-8 0,2 4 13 15,0-3-18-15,17-17-1 0,-4 14 6 0,3 0 5 16,2 4-10-16,4 1 4 0,1 2 20 0,1 4 11 16,0 5-9-16,-12 0 22 0,24 10-4 0,-11 1 14 15,-3 0 2-15,-3 3-1 0,-4 1 5 16,-1 2-17-16,-2 1 5 0,-4-2-14 0,-4-2-19 16,-1-4-29-16,-1-1-41 0,-2 1-29 15,1-4 5-15,-1-6-158 0,0 0-50 0,0 0 25 16,0 0-289-16,0 0 41 0,0 7 32 15,14-2 17-15,11-13 50 0,2 1 17 0,1-1 39 16,6-3 48-16,3-4-17 0,0-2 19 0</inkml:trace>
  <inkml:trace contextRef="#ctx0" brushRef="#br0" timeOffset="70835.17">12192 6933 882 0,'1'6'335'16,"0"1"17"-16,5 7-79 0,-2-2 10 0,-1-3-38 15,6 1-31-15,0-2 10 0,-2-5-25 0,0-1-13 16,2-1-6-16,1 0-7 0,-10-1-11 0,13 0-35 16,21-11-10-16,-13 0-23 0,0-3-31 15,0 0-6-15,1-2-77 0,-3-3-15 0,2-2-25 16,-3-4-7-16,0 2 13 0,0-5-6 0,-2-1 27 16,1-2 1-16,2-1 22 0,-1 0 2 15,-3 3 56-15,0 2-3 0,-2 3-4 0,-1 2 56 16,-2 2-22-16,0 2 18 0,-3 7-27 0,-2 2 6 15,-4 9 7-15,-2 1 18 0,-2 3-21 16,1 1 10-16,-3 11-4 0,-1 4 9 0,-2 1 6 16,0 5 0-16,-1 6 14 0,-2 5 4 15,3 6 24-15,-3 2-9 0,-2 6 10 0,-1 5-6 16,2 4-9-16,-6 1-13 0,0 7 11 16,-4 6-1-16,-2 2-17 0,2 1-16 0,1-2-10 15,3-7 5-15,3-3-8 0,1-10-8 16,4-3-6-16,2-11-8 0,2-4-19 0,3-7-8 15,3-17 10-15,14 24-3 0,-2-23-58 0,7-7 0 16,-2-4-13-16,-6-3-12 0,19-13-12 16,-8 2-12-16,-4-9-9 0,1-1-17 0,-2-4-5 15,-1-2-1-15,-2-2 10 0,-4-3 5 0,1-1 11 16,-5 1-4-16,-2 1-2 0,-2-1 21 16,-2 18-18-16,0-9-11 0,-11-29 2 0,3 23 14 15,-4 4 4-15,1 0-4 0,0 2 8 0,0 2 6 16,0 0 1-16,1 2 5 0,0 2 6 15,2 1 26-15,3 3-9 0,2-1 10 0,2 4 6 16,1 10-21-16,0-8 2 0,12-14 25 0,2 8-13 16,2 2-9-16,0-1 14 0,4-1 14 15,3 1 0-15,0 1 3 0,-1-3 16 0,3 5 0 16,1 1 13-16,-1 1 16 0,-1 1 2 0,-4 2 3 16,1 2 9-16,-7 1 9 0,-4 2 4 15,9 14 10-15,-8-3 5 0,0 3-8 0,-5 6-18 16,0-4-1-16,-4 5 8 0,-2-11-21 15,0 6 5-15,0 1-7 0,0 2-11 0,0-2-15 16,-14 14-39-16,11-19-32 0,1-5-44 0,1 1 8 16,-2-6-141-16,0 1-80 0,1-6 29 15,3 0-273-15,1-1 49 0,4-8 29 0,2-8 47 16,1-1 11-16,-1-4 65 0,2 2 36 0,1-2-11 16,1-2 23-16,0-1 23 0,0-2 8 15</inkml:trace>
  <inkml:trace contextRef="#ctx0" brushRef="#br0" timeOffset="70969.03">12923 6808 301 0,'-3'-5'447'0,"-8"-7"-60"16,2 4-50-16,1 2-34 0,0-1-71 0,3 4-21 0,-1 2-36 15,0-1-68-15,6 2-40 0,0 0-67 16,-8 0-79-16,8 0 7 0,-16 10-293 16,13-7-20-16,1 2 48 0,1 1 48 0,-1-1-9 15,4 1-35-15</inkml:trace>
  <inkml:trace contextRef="#ctx0" brushRef="#br0" timeOffset="71170.3">12990 6940 456 0,'3'1'324'0,"1"1"-30"16,0 1-39-16,-1-1 18 0,-1 2-38 15,2 0-17-15,-1-2-15 0,0 1-38 0,-1-1-14 16,0 0 13-16,0 0-31 0,1 1-45 15,-1-3-25-15,0 1-38 0,-1-2-44 0,-1 1-45 16,-1 0-50-16,1-3 9 0,0 1-215 0,0 0-57 16,0-1-5-16,-1-1 18 0,2 1 54 15,-1-3 16-15,0 2-25 0</inkml:trace>
  <inkml:trace contextRef="#ctx0" brushRef="#br0" timeOffset="72081.78">13157 7103 254 0,'0'4'595'0,"-1"1"-90"0,3-2-77 16,0-1-46-16,0 1-46 0,0-2-22 0,0 1-48 16,2-3-33-16,1 0-11 0,6-5-23 0,1 2-33 15,1-4-10-15,1-2-30 0,-1-1 4 16,3-1-17-16,-3-1-13 0,2-4-19 0,-1 2 4 15,-3 1-10-15,1-2-20 0,-4-4-8 0,-1 2 5 16,-1 2-10-16,-1 2 2 0,-4 3-18 16,0 2-2-16,-1 9-14 0,0 0 12 0,0-7-16 15,-16-1 17-15,10 8 5 0,-10 7 5 0,1 3 16 16,-4 8 9-16,2-4 6 0,0 5 10 16,3 2 2-16,1 2-11 0,3 1 0 0,2 0-12 0,5 4 0 15,2-1-9-15,1-14 5 0,11 23-24 16,-1-14-32-16,4-4-33 0,3-3-40 0,4-5-21 15,2 0 11-15,6-2-70 0,-1-7-20 16,0 0-27-16,-15-1-8 0,10 0-6 0,26-14-17 16,-22 4-22-16,0 0 22 0,-4-5-109 0,3 1-51 15,-2-1-24-15,-1-2 22 0,-2 0 10 16,-2 1 87-16,0-1 145 0,-7 0 145 0,1-2 0 16,-4 5 149-16,1 1 10 0,-2 2 24 0,-3 0-20 15,-4 5 7-15,-1 0-26 0,0 6-9 0,0 0-1 16,0-7-14-16,0 7-24 0,-13-14 11 15,9 11-19-15,-8-5-7 0,5 2-16 16,1 2 4-16,-1 0 1 0,2-1-2 0,1 0 3 16,-1 1-24-16,3-1-8 0,0 1 15 15,1-2-24-15,0 1 4 0,-1-1 0 0,2 0 9 0,-5-11-18 16,5 10 3-16,0-5 6 0,0-4-4 0,13-18-8 16,-6 16-8-16,-5 1 7 0,8-2 12 15,-4 3 2-15,3 3 8 0,-3 3 18 0,2-2 18 16,-5 4-9-16,3 2-5 0,-3 0 33 15,0 2 3-15,1 0-11 0,-1 1 1 0,-3 0-22 16,2 0 11-16,-1 2-9 0,1-1-3 0,-1 0 13 16,0 2-3-16,0-1 8 0,-1 1 0 15,-1 2 8-15,1 2 7 0,-1 1 12 0,0 1 1 16,-4 13 11-16,5-8 24 0,-9 30-1 0,5-13-6 16,-3 3 7-16,3 4 9 0,-4 0-16 15,2 2 3-15,1 0-9 0,1-2-15 0,2 0-13 16,-2 2-21-16,2-4-7 0,1-1-8 0,1-16-33 15,0 6-28-15,0 1-23 0,0 0-44 16,0-3-36-16,0-2-45 0,0-4 15 0,0-4-137 16,0-1-39-16,22 6-64 0,-10-11 33 15,4 1-222-15,4 0 45 0,-7-5 61 0,6 0 37 16,33-13 24-16,-21 8 13 0,2-3 37 0,3-3 46 16,2 0 3-16,-2 4-36 0,-1-1 21 0</inkml:trace>
  <inkml:trace contextRef="#ctx0" brushRef="#br0" timeOffset="72556.54">14271 7181 459 0,'0'-6'470'0,"1"1"-85"16,-2-1 39-16,1 0-30 0,0 0-40 0,-2 0-19 15,-4-8-24-15,-1-1-28 0,0 4-12 16,0-2-16-16,-3 3-22 0,5 1-27 0,-4 5-16 16,-2-3-24-16,-1 3-15 0,1 2-7 0,4 2 9 15,-20 12-5-15,10-4-35 0,-2 8-4 16,1 2 12-16,3 0-22 0,1 2-12 15,5 5-4-15,-2-4 0 0,3 2-5 0,4 1 5 16,4-2-28-16,0-13 11 0,0 5-19 0,18 13-3 16,-7-14-21-16,6-6-15 0,0-3-31 15,-3-3-11-15,-3-1-16 0,3 0-4 0,22-15-16 16,-17 6-24-16,0-3-11 0,2-5-19 0,-2-1 11 16,-3 0-61-16,3-5-21 0,-2-1 12 15,-3-5-1-15,2-1-1 0,0-4 15 0,-2-2 22 16,-1 0 15-16,-3 0 17 0,3-1-1 0,-1-1 34 15,-3-1 29-15,-2 0-2 0,4 3 18 16,-6-2 9-16,1 3 22 0,-2 4 31 0,1 0 28 16,-3 3-4-16,-2 16 21 0,0-1 0 15,0 1 23-15,-17-3 16 0,10 16 17 0,-5 7 28 16,-1 9-4-16,-1 3 14 0,7 8-17 0,-3 4-5 16,2 4 27-16,-1 10-14 0,3 0-19 15,-1 0 13-15,4 0-36 0,2-2-4 0,1-22-8 16,0 10-36-16,0 3-59 0,11 37-60 15,-5-40-53-15,-1-3 11 0,1-2-160 0,0-4-78 16,5-6 29-16,3-2-282 0,-1-2 38 16,7-5 61-16,4-2 33 0,3-6 30 0,-9 0 33 15,8 0 26-15,7 0 10 0,43-14 27 0,-22 10 15 16,5-4 28-16</inkml:trace>
  <inkml:trace contextRef="#ctx0" brushRef="#br0" timeOffset="73114.52">15343 7202 651 0,'-6'2'365'0,"-7"7"-27"0,3 2-37 16,-1 5-38-16,0-3 49 0,-3 5-24 0,1 2-44 15,-1 2-29-15,-1 4-9 0,-1 1-21 16,0-3-37-16,2 1-15 0,-1-1-112 0,4-2-49 16,-5-2-71-16,7-4-58 0,-2-5 14 15,6-5-301-15,3-3 48 0,2-4 23 0,2-1 13 16,0-1 30-16,12-8 27 0,-3 1 18 0,3-5-11 15</inkml:trace>
  <inkml:trace contextRef="#ctx0" brushRef="#br0" timeOffset="73345.14">15715 6989 649 0,'21'-7'472'15,"-2"3"-45"-15,-13 4-25 0,6 0-47 16,8 21-26-16,-11-4-24 0,-2 4-23 0,-5 4-34 15,0 2-31-15,-2-13-24 0,0 5-16 16,0 4-30-16,0 0-51 0,-11 23-57 0,8-26-6 16,3-6-111-16,-2-3-41 0,0-5-48 15,2-6-67-15,0 0 20 0,0 0-239 0,4 7 28 16,-4-9 4-16,0-3 37 0,0-2 57 16,0-1 13-16,0-10 9 0,0 6 29 0,0-8-52 15</inkml:trace>
  <inkml:trace contextRef="#ctx0" brushRef="#br0" timeOffset="73765.16">15842 6798 406 0,'-4'-8'338'15,"2"4"-26"-15,-2 1-67 0,-2 1-32 0,2 3-39 16,-2 0-60-16,1 2-23 0,3-1-57 16,-2 3-11-16,4 0-23 0,0 0-23 0,8 9-15 15,1-2 0-15,7 1 14 0,2-1 2 0,6-3-53 16,-1 1 44-16,4-1-43 0,0-1 18 0,5-1 6 15,-3-2 60-15,0 0 4 0,1-1 25 16,1 1-12-16,-4-4 52 0,-1 0 38 0,-14-1 1 16,1 0 42-16,3 0-9 0,16-11 27 15,-21 3-23-15,-1-1-15 0,-4-1-16 16,-2 3-14-16,-2-1 98 0,-2 2 23 0,0 6-9 16,0 0 3-16,0-7-11 0,0 7-2 0,-12-8-17 15,6 10 22-15,-11 9-16 0,0 5-11 0,2 6-11 16,1 3-10-16,1 4-11 0,-1 4-12 15,3 0-14-15,0 4-18 0,2 3 6 0,4 2-14 16,1 3 0-16,2 1-8 0,0 2 1 0,2 2-19 16,0-2 4-16,0 1-1 0,0-28-23 15,0 10-1-15,0 4-19 0,0 3-3 0,0-1-48 16,-14 30-41-16,3-42-25 0,-2-6-52 16,-4 1-37-16,2-5 16 0,-1-6-109 0,-5-7-36 15,11-2-50-15,-4 0 31 0,-20-19-265 0,16 5 37 16,0-2 38-16,3-5 14 0,5-1 88 15,-1-3 3-15,7-3 17 0,2-1 50 0,2 17 37 16,0-8 18-16,15-24 15 0</inkml:trace>
  <inkml:trace contextRef="#ctx0" brushRef="#br0" timeOffset="73915.55">15966 7357 958 0,'9'-14'356'0,"3"5"20"16,-1-2-36-16,-1 1 5 0,2 3-32 0,-1 3-19 16,3-3-12-16,1 2-37 0,2 0-30 15,-2 2-7-15,5-2-27 0,-5 5-27 0,8-3-41 16,4-1-65-16,2-1-2 0,3 2-165 15,-3-3-57-15,1 0-60 0,5 3 21 0,1-2-275 16,5 2 45-16,4-2 52 0,0 1 23 0,2-2 31 16,5-2 24-16,-1 2 8 0,3 0 15 15,-2-3 5-15</inkml:trace>
  <inkml:trace contextRef="#ctx0" brushRef="#br0" timeOffset="74502.29">17323 7075 878 0,'3'3'496'15,"-1"1"-55"-15,-2 2-28 0,-2 10-27 0,1 2-24 16,1-9-34-16,0 5-25 0,-9 22-12 0,5-16-13 16,1 3-40-16,-1-5-3 0,0-1-28 15,2 0-31-15,-1-1 4 0,-1-4-15 0,2-3-15 16,-1-4-33-16,3 1 2 0,-2-3-16 16,2-1 7-16,-2 0-23 0,0-2-15 0,2-3-24 15,0 0 2-15,-1-1-34 0,1-2-14 0,1-1-20 16,5-10-8-16,1-4-18 0,2-2 4 15,2 0-4-15,1 1-9 0,1 2 18 0,3 1-9 16,2 1 7-16,0 2 1 0,1 4 12 0,-2 3 3 16,1 3 11-16,-8 6 12 0,2 0-4 15,4 0 17-15,16 15-9 0,-15-5 2 0,-1 6 13 16,0-3-8-16,-2 2 4 0,-4 1 24 16,0 1-22-16,0-2 5 0,-1-2 4 0,-1-2 19 15,-2-2-3-15,-2-3 3 0,-1 0-15 16,-3-3 4-16,0-3 1 0,0 0 0 0,-1 4-7 15,-1-5 4-15,0 1 5 0,0-3-15 16,0 0 0-16,-2-1-21 0,-1-8 3 0,0 0 4 16,0-2 1-16,5 8 18 0,0-3-25 0,0 0-4 15,0-4 8-15,0-1 8 0,15-12-27 16,-5 13 17-16,1 3-10 0,8 5 9 16,0-3-5-16,-3 3 8 0,5 1 7 0,-1 0 1 15,-8 4-15-15,3 0 18 0,4 0-22 0,24 16 26 16,-19-7 6-16,-4 1 12 0,-1 5-3 15,-2 2-5-15,-1 3 40 0,-3 1-26 0,-4-1 6 16,-1 2-22-16,-4-5 5 0,-4 2-3 0,0-10 4 16,0 4-12-16,0 0-1 0,-14 12-62 15,11-18-19-15,-1-2-32 0,1-2-20 16,0-3-65-16,0 0-15 0,1 0 18 0,2-3-152 16,-2-1-64-16,2-1 33 0,2 0-248 0,4-11 42 15,5-3 74-15,2-1 38 0,0 0 15 0,0 0 44 16,5-1 10-16,4-1 53 0,3 1 10 15,0 1 35-15,0 0-4 0,0 1-2 16</inkml:trace>
  <inkml:trace contextRef="#ctx0" brushRef="#br0" timeOffset="74891.86">18244 7015 522 0,'0'0'463'0,"0"0"-83"15,0 0 31-15,-1 1-38 0,0-1-13 16,0 2-21-16,0 0-18 0,0 1-16 0,0 2-7 15,1-1-33-15,1 2-7 0,1-2-19 0,4 11 8 16,1-7-39-16,5 7-13 0,1-5-3 0,3 2-32 16,0-1-2-16,1-2-17 0,3 0-15 15,4-3-24-15,-4 1-6 0,3-1-14 0,-1 1-7 16,1-1-10-16,0 0 8 0,1-1-16 16,-2 0-13-16,-3-1 14 0,2 1-10 0,-5-3-15 15,-2 1 12-15,-5-1-3 0,-1 1-29 0,-3-2 3 16,0 2 1-16,-2-1-5 0,-2 1 6 0,-1-3-7 15,0 0-15-15,0 0 27 0,-18 25-18 16,3-12-1-16,-3-1 1 0,-1-1 9 0,-1 3-14 16,-3-4 0-16,1 3-5 0,0-1 10 0,-1 0 6 15,-1 1-30-15,-1-1-21 0,3-1-35 16,0 1-24-16,1-3-41 0,2 0-30 0,6-4 17 16,3-1-134-16,3-1-48 0,6-2 29 15,1-1-230-15,0 0-28 0,13 4 41 16,4-1 53-16,3-6 29 0,-9 3 25 15,7 0 28-15,5 0 56 0,-2 0-13 0,4 0 44 16,28-13-32-16,-26 10 74 0</inkml:trace>
  <inkml:trace contextRef="#ctx0" brushRef="#br0" timeOffset="75108.43">18977 7064 657 0,'14'-7'502'0,"-6"4"-13"0,-2 6-26 15,-4 6-34-15,-3 9-42 0,1-8-9 0,-11 30-53 16,0-13-27-16,0 2-27 0,0 5-15 16,-3-1-47-16,3 1 6 0,-3-2-46 0,1-1-55 15,-1 0-75-15,3-3-72 0,0 0 3 0,0-3-166 16,1-1-83-16,1-3 25 0,5-4-270 0,-1-5 38 16,5-3 37-16,0-2 56 0,0-7 11 15,16 15 40-15,-7-10 0 0,3-6 33 0,-1 1-2 16,0 0 60-16</inkml:trace>
  <inkml:trace contextRef="#ctx0" brushRef="#br0" timeOffset="77198.71">8397 7882 996 0,'15'42'348'0,"-18"-17"-4"0,-2-2-57 0,0-2-35 16,1 1-40-16,0-1-10 0,-2 0-50 16,6-3-56-16,-3 0-23 0,2-9-63 0,-1-3-34 15,2-2-72-15,0-4 10 0,0 0-304 0,-1 4 10 16,0-5 54-16,1 0 3 0,-2-2 23 16,2 0-4-16,-1 2 34 0</inkml:trace>
  <inkml:trace contextRef="#ctx0" brushRef="#br0" timeOffset="77361.14">8442 7625 580 0,'-2'-5'332'16,"-1"0"-59"-16,0 4-24 0,-1 0-79 0,0-1-53 15,-2 4-100-15,2-1-2 0,1 0-290 0,0 4-44 16,-2-2 5-16,1 2 46 0,0 7-10 0</inkml:trace>
  <inkml:trace contextRef="#ctx0" brushRef="#br0" timeOffset="77730.21">8528 7868 689 0,'4'2'406'0,"-1"3"13"0,0-1-38 15,1-1-56-15,3 1-41 0,-1-3-42 16,2-1-11-16,1 0-17 0,6 0-35 0,17-10-28 16,-16 3 1-16,4-6-19 0,-1 2-4 15,-2-2-30-15,0-2-27 0,-2 0-16 0,-3 1-6 16,-3-1-54-16,-1 1 19 0,-5 0-28 0,-1 6 4 16,-2 1 11-16,0 7 5 0,0 0-18 0,0 0 4 15,-14-7-4-15,0 12 38 0,-3 6-4 16,-1 2-3-16,2 4 9 0,1 1 13 0,3 4 21 15,-1 1 6-15,3 2-5 0,2 2 1 16,2-1-18-16,2 6 7 0,2-1-7 0,2-19-18 16,0 5 9-16,15 27-23 0,-6-27-11 0,5-2-32 15,2-4 3-15,5-6-90 0,1-2-32 16,-12-3-31-16,8 0-34 0,26-10 20 16,-21 0-182-16,0-4-76 0,-5 1 10 0,-1-6 42 15,3 1 26-15,-7-2-1 0,-1-2 42 0,-1-2 50 16,-1-1-21-16</inkml:trace>
  <inkml:trace contextRef="#ctx0" brushRef="#br0" timeOffset="77970.35">8883 7572 988 0,'-2'-2'338'16,"3"-1"-27"-16,1 3-1 0,1 0-39 0,2 3-19 15,15 5 0-15,-1 4 26 0,2 3-16 16,2 4 10-16,0 4-19 0,4 7-5 0,-2 2 1 15,-3 3-29-15,-5 2-25 0,0 3-16 0,-3 1-14 16,-5 1-23-16,-4-1-28 0,-5 0-39 0,0-21-44 16,-15 42-23-16,-1-22-54 0,-1 0 4 15,-7-3-124-15,-3-4-56 0,-5-4-62 16,0-2 29-16,-3-4-254 0,1-5 28 0,5-5 36 16,0-3 28-16,4-3 54 0,-5-1 0 0,5-3 25 15,4-3 43-15,15 0 29 0,-2 0-59 0</inkml:trace>
  <inkml:trace contextRef="#ctx0" brushRef="#br0" timeOffset="79190.14">10368 8049 677 0,'0'-14'296'0,"11"-12"-11"16,-19 11-10-16,0 3-27 0,2 2-7 0,-3-2-14 16,-1-3-28-16,-4 2-22 0,3 2-18 0,-2 1 33 15,0 1-12-15,-3 1-16 0,0 1-15 16,-2 3 0-16,1 3-37 0,1 1 12 0,5 0-21 16,-4 0 0-16,-20 11 3 0,11-2-4 0,4 0-10 15,-1 4 6-15,2 6-3 0,0 3-1 16,0 4 8-16,-1 3 5 0,3 2-4 0,2 5-2 15,2 1-3-15,1 4 0 0,3-2-11 16,4 2-5-16,3-3-18 0,2-20 5 0,0 9-15 16,11 33-11-16,-1-29 16 0,2-4-26 0,2-2 5 15,4-3 7-15,5-7-23 0,1 0 21 16,1-4-5-16,5-5-21 0,0-1 15 0,-2-3-15 16,-13-2-2-16,6 0-21 0,1 0 6 0,23-16-4 15,-25 5-5-15,-2-1-19 0,-2-1-10 16,-3 3-2-16,-1-5-5 0,-3-2-1 0,-3 3-14 15,-1-1 7-15,-4 3 10 0,-1 12-7 0,0-10-1 16,0 3 6-16,-13-12-12 0,3 11 27 16,-2 0-11-16,0 2-7 0,-1 3-1 0,0 1-1 15,-9-2-6-15,8 3 7 0,7 1-5 0,-2 0 18 16,0 0 4-16,0 0 2 0,2 0 4 16,1 0 3-16,6 0-10 0,-9 0 4 15,9 0-23-15,-9 0-12 0,9 0 7 0,-7 0 46 16,7 0 3-16,-8 8-20 0,10-8 8 0,2 0-9 15,0 0 4-15,2-1 3 0,2 1 9 16,11-2-16-16,-8 2 16 0,19-7-15 0,-10 5 2 16,1-1 20-16,0 2 8 0,-1-2-1 0,-6 3-14 15,-14 0 14-15,10 0-1 0,1 0 24 16,12 11-3-16,-13-6-2 0,-1 4 3 0,-2 3 15 16,-1 4 1-16,-1 0 6 0,-5-1-9 15,2 4-19-15,-2-11 22 0,0 6 5 0,0 3-12 16,0 2 1-16,-12 16-14 0,9-17-34 0,0-1 2 15,1 0-38-15,-3-3-18 0,1-3-56 16,1-2-26-16,-2-3-27 0,3 0-29 0,1-2-16 16,1 0 22-16,0-4-137 0,0 0-90 15,0 0 12-15,12 5 25 0,-6-5 5 0,0-1 62 16,1 0 38-16,12-1-32 0,1-4 15 16</inkml:trace>
  <inkml:trace contextRef="#ctx0" brushRef="#br0" timeOffset="79486.94">10716 8199 625 0,'5'-22'448'15,"0"1"-75"-15,1 4-16 0,-4 6-9 0,0-2-44 16,0 8-38-16,-1-1-10 0,0 6-6 0,0 3 1 16,-1 2-14-16,0 2-7 0,-2 12-16 15,2-8 9-15,0 8-20 0,-12 29-3 0,7-18 6 16,0 7-15-16,0 0-5 0,-1-2-32 15,1 3-24-15,-2 0 14 0,2-1-27 0,1-3 8 16,-1-2-16-16,2-3-47 0,-2-1-17 0,1-2-33 16,2-5-19-16,0-3-22 0,0-5-32 15,2-3-26-15,0-4-34 0,0-6 12 0,0 0-115 16,0 0-30-16,7 8-21 0,-4-11-65 0,-2 0 31 16,0-1-211-16,1-1 37 0,1-12 27 15,-1 2 35-15,-2 5 32 0,0-5 49 0,0-3-29 16,0 0 43-16,0-3-12 0,11-19 71 0</inkml:trace>
  <inkml:trace contextRef="#ctx0" brushRef="#br0" timeOffset="79768.69">10655 8187 975 0,'-2'-2'372'0,"0"0"-39"0,0 1-42 15,1 0 36-15,-1-1-26 0,1 1 1 16,0 0-18-16,1-1-23 0,2 1-14 0,0 0-28 16,1-2 2-16,3 1-21 0,9-3-23 15,4 1-7-15,3-4-15 0,1 3-16 0,1-1-9 16,2 2-29-16,-1-1-8 0,3 3-15 0,4-2-13 16,-4 1-44-16,-2 3-38 0,-1-3 2 15,-16 3-145-15,0 0-52 0,8 10-65 16,-13-7 26-16,-4 3-286 0,0-1 36 0,-2-2 49 15,-2 2 29-15,-4 9 31 0,-6-2 27 0,0-1 23 16,-1 0-1-16,1 0 26 0,-1-2 54 16</inkml:trace>
  <inkml:trace contextRef="#ctx0" brushRef="#br0" timeOffset="79974.85">10717 8431 780 0,'-2'5'501'0,"0"-1"-49"0,1 0-19 15,0 1-56-15,1-1-18 0,0-4-19 0,3 4-47 16,0-1-19-16,2-2-37 0,1 2-26 0,1-2-35 16,0-1-30-16,1 0-37 0,0 0-63 0,-8 0-45 15,15 0 0-15,1 0-130 0,-2 0-74 16,18-9 22-16,-19 6-312 0,-4 3 7 0,-2 0 51 16,-2 0 50-16,-3 0 29 0,0 0 6 15,-2 0 4-15,0 0 22 0,1 3 15 0,1-2 64 16</inkml:trace>
  <inkml:trace contextRef="#ctx0" brushRef="#br0" timeOffset="82085.59">11956 8323 827 0,'0'0'276'0,"17"-14"-25"16,7-6 0-16,-17 14-32 0,-1 3-9 0,1 0-24 16,-3 1-22-16,1 1 10 0,-1-1-41 0,0 0 3 15,0 1-13-15,-1 0-17 0,0 1 26 0,-3 0-15 16,0 0 13-16,0 0-16 0,0 0 24 0,0 0-4 16,0 0-20-16,0 0 13 0,11 10-8 15,-11-7-16-15,0-1 8 0,-1 1 2 16,0-3-12-16,1 3-5 0,-2-2 7 0,2 0-11 15,-3-1-13-15,1 2-1 0,-3-1-7 0,-1 1-9 16,0-4 1-16,0 2-19 0,-2-1 3 0,-2 1 4 16,-2 0-17-16,-3 0-1 0,-21-13 0 0,18 7-7 15,-1-1 7-15,-1 0-6 0,-1 0 0 16,2-1-2-16,3-4-6 0,-3 2 8 0,6-2-12 16,0 0-2-16,3 1 18 0,2 0-3 15,1 2-7-15,3 1-1 0,1 1-4 0,2 0 1 16,1 0-4-16,0 7 2 0,13-14-5 0,2 6 1 15,1 3-11-15,2 0 12 0,1 5-12 16,-10 0 2-16,20 13-6 0,-11-1 13 16,-1 4 0-16,-5 6-9 0,-2 3 10 15,-1 0 7-15,-3 3-4 0,-1 3 20 16,-5-14-9-16,0 7 15 0,0 5-3 0,-12 32-1 16,3-36-4-16,1 1-1 0,-5-4-20 0,0 1 6 15,-2-5-10-15,-2-2 21 0,0-1-15 0,-4-3-9 16,2-2-5-16,0-3-29 0,1-2 2 15,-2-1-28-15,1 1-5 0,9-5-21 0,-3 0-6 16,-3 0-15-16,-14-16 9 0,20 10-27 0,-2-3-3 16,3-2 8-16,3 3 11 0,-1 0 17 15,2 3-11-15,4-1 41 0,-2 1-28 0,2 0 22 16,1 1 10-16,0 4 13 0,0 0 10 16,0 0 3-16,0 0 54 0,13-7 4 0,-6 7 26 15,7 8-4-15,1 0 4 0,3 2-1 16,3 1 7-16,-1 4-15 0,-2-3 14 0,3 2-13 15,-1-1-2-15,-1-1-9 0,2 0 4 0,-1 0-4 16,-2-2-18-16,0-2-36 0,0-1-16 0,-4-2-44 16,1 1 7-16,-1-3-88 0,-4-2-59 0,-10-1-59 15,9 0 29-15,-1 0-252 0,14-11 25 16,-15 8 35-16,5-6 34 0,-1 1 19 0,-1-1 25 16,1-1 24-16,2-4 23 0,1-1 12 15,0 0 40-15</inkml:trace>
  <inkml:trace contextRef="#ctx0" brushRef="#br0" timeOffset="82880.72">12201 8090 524 0,'5'-2'329'0,"8"-5"-32"0,-7 0-34 15,1 4 5-15,-2-4 2 0,-1 1-10 16,0 2-19-16,-2-1-38 0,1-1-23 0,-1-1 23 16,1-9 8-16,-3 4-37 0,0 12 1 0,0-10-21 15,0 1-18-15,0-1 2 0,-14-9-4 16,7 7-25-16,-2 1-4 0,0 5-17 16,0 2-8-16,0 1-5 0,0 2 7 0,9 1-29 15,-12 0 13-15,-16 14-9 0,13-3-3 0,0 3-4 16,4 1 13-16,-1 2-8 0,4 3-1 0,2-2 2 15,3 1-5-15,2 1 8 0,1-12-9 16,0 6-3-16,17 15 1 0,-4-15-3 0,0-1-9 16,2-2-5-16,2-1 1 0,2-1-6 15,0-1 1-15,-3 1-13 0,2-2 7 0,-5 0-2 16,-5-1-8-16,1 1 4 0,-4-2-5 0,-2 3 7 16,-1-4-2-16,-1 2 1 0,-1-6-1 0,0 0-13 15,0 8 4-15,0-8 4 0,-19 21-10 16,10-16 11-16,0 1 2 0,2-6-1 0,-2 3-12 15,3-3 14-15,1 0-2 0,5 0 13 16,0 0-18-16,-8 0-2 0,-3-11 13 0,9 7-6 16,-1-2-6-16,3-1-5 0,1 0 1 0,4-8 5 15,3 1-6-15,3-4-9 0,2 1-29 16,2-3-20-16,2 3-13 0,2 2-39 0,5 1 12 16,0 2-90-16,-4 2-25 0,-3-2-40 15,0 3-65-15,-1-1 30 0,-2 3-226 0,-5 4 26 16,-1 0 24-16,-6 1 65 0,-2 2 14 0,-1 1 39 15,-3 0-28-15,2 2 57 0,-2 0 31 0,-10 1 30 16</inkml:trace>
  <inkml:trace contextRef="#ctx0" brushRef="#br0" timeOffset="83384.56">11699 7870 819 0,'5'-8'321'0,"-3"-1"-29"0,-1 4-36 16,-2 0-5-16,-2 3-22 0,-1 0-26 16,-1 2-25-16,-2 1 39 0,-12 3-2 0,0 5-2 15,-3 1-32-15,-1 2 5 0,3 2-4 0,-4 3 1 16,1 1-29-16,-2 7-3 0,-2 4 4 15,2 2-6-15,-3 4-1 0,-1 2-12 0,1 2-6 16,0 3-15-16,2 2-5 0,3 4-1 0,1-1-23 16,9-1-8-16,5 0-14 0,5-3 6 15,3-21-11-15,12 43-12 0,3-25-9 0,2-2-35 16,6-4-20-16,3-2-33 0,4-4-45 0,0-1 9 16,5-3-87-16,2-2-43 15,1-3-39-15,2-3-47 0,3-2 31 0,-1 0-217 0,4-3 1 16,-3-3 50-16,0-1 16 0,-3 0 33 15,1-2 34-15,0-3-3 0,-2-1 52 0,-18-1 30 16,9 0 7-16</inkml:trace>
  <inkml:trace contextRef="#ctx0" brushRef="#br0" timeOffset="83696.38">12696 8009 744 0,'7'-3'413'16,"2"4"-65"-16,-2 2 29 0,4 11-15 16,0 5-15-16,-1 5-10 0,-2 4 3 0,-1 3-21 15,-2 8-20-15,0 3-19 0,-3 3-16 16,-1 4-24-16,-1-3-24 0,0-23-15 0,0 10-35 15,-18 46-18-15,5-35-63 0,-6 0-62 0,-2-3-91 16,-6 4 9-16,-5-3-134 0,-1 1-58 0,-7-1-68 16,0-1 30-16,-2-4-247 0,-2-2 45 15,-2-1 64-15,-2-3 10 0,5-5 35 16,4-1 39-16,0-3 8 0,4-3 36 0,4-3 48 16,-1 0-17-16</inkml:trace>
  <inkml:trace contextRef="#ctx0" brushRef="#br0" timeOffset="83820.39">11976 9151 964 0,'-3'-1'332'0,"0"-1"-41"16,1-1-26-16,0 2-81 0,-1 0-59 15,1-2-84-15,-1 1-79 0,1 0 4 0,-2 1-257 16,2-3-47-16,1 2 35 0,0 1 1 16,0-3 29-16</inkml:trace>
  <inkml:trace contextRef="#ctx0" brushRef="#br0" timeOffset="99484.82">13526 8425 661 0,'0'0'267'0,"0"0"-48"16,0 0-25-16,-14 0-7 0,14 0-21 0,0 0 0 15,0 0-5-15,0 0 8 0,0 0 5 0,0 0-11 16,0 0 10-16,14-1-10 0,6 2-24 15,6 3-16-15,2 0 18 0,4 2-16 0,-2-3-12 16,2 2-13-16,2 1-10 0,0-1-9 0,2-2-14 16,-2 4-25-16,0-2 13 0,-3 1-31 15,-2-3 1-15,2 5-32 0,-2-3 3 0,-5-1-23 16,-1-1-12-16,-8-1-12 0,-3-2-23 0,-12 0-41 16,9 0-37-16,0 0 14 0,-9 0-199 0,7 0-79 15,-7 0 31-15,6-11 14 0,-9 8 35 16,-2 0-5-16,-12-2 28 0,-2-1 19 0</inkml:trace>
  <inkml:trace contextRef="#ctx0" brushRef="#br0" timeOffset="99736.49">13483 8553 804 0,'-4'2'318'0,"1"-1"-37"0,1 0-28 0,-2 2-16 15,4-2-15-15,2 1 0 0,1 0-34 0,3-1 16 16,14 4-31-16,1-4-13 0,7 1-18 0,0 0-15 16,5-1-19-16,2-1-12 0,-2 1-10 15,4-1-8-15,-1 2-9 0,-1-1-19 0,2-1-43 16,-5 3-42-16,-1-3-15 0,-1 1-35 16,-2-1-31-16,-16 0-43 0,5 0 16 0,2 0-205 15,-1 0-61-15,-3 0 23 0,10-11 35 0,-16 8-7 16,-5-1 75-16,1 0-15 0,0 1 23 0</inkml:trace>
  <inkml:trace contextRef="#ctx0" brushRef="#br0" timeOffset="100082.41">13854 8177 923 0,'-2'-2'285'0,"2"1"-27"0,1 2-8 16,4 1-32-16,0 0-13 0,12 5 23 16,2 2-51-16,2 2 21 0,4-3-38 0,0 4 2 15,1 2-19-15,1 0-16 0,2 2 7 0,0 0-18 16,0 5-21-16,1 1-13 0,0 0-7 16,-2 0 5-16,-1 1-8 0,-3 1-8 0,-2-4 2 15,-3 1-8-15,-4 0-5 0,-1-1-5 16,-5 2-41-16,-5-3-3 0,-4-9 2 0,0 6 8 15,-15 16-1-15,1-13-2 0,-1-7-1 0,-4 3 22 16,-5-2-18-16,2-1-1 0,-3 1-77 0,-5-2 4 16,-1 0-44-16,0-2-5 0,-3 0-39 15,5 0-17-15,0 0-40 0,3-1 18 0,1-3-239 16,5-1 18-16,7 1 16 0,3-5 44 16,10 0 31-16,-4 0 15 0,12-2 18 0,14-2-16 15</inkml:trace>
  <inkml:trace contextRef="#ctx0" brushRef="#br0" timeOffset="100861.39">14970 8369 649 0,'2'0'337'16,"1"0"-16"-16,-3 1-36 0,0 0 13 0,0 1-38 16,-2 1-8-16,0-1-7 0,-1-2-3 0,-1 3-16 15,-1 0-47-15,-1-2-11 0,-2 0-13 16,2-1-15-16,-3 0-10 0,1 0-17 0,-2 0-18 15,-13-10 2-15,12 1-28 0,0-3 4 16,2 2-27-16,4-6 9 0,3 5-14 0,2-3-33 16,0 6-7-16,12-21 0 0,-1 8-33 0,0 1 13 15,5-3-21-15,-1 2-12 0,4 1 2 0,1-1-10 16,-3 2 19-16,4-2 22 0,-2 3 5 16,-2-1-25-16,1 2 28 0,-2-1-7 15,-2 4 5-15,-4 2 0 0,-5 4-1 0,-3 4-3 16,-2 3-1-16,0 1 10 0,-9 0-4 0,3 3-9 15,-13 4 12-15,4 3 5 0,-5 4 29 0,5 1-19 16,0 4-15-16,2 1 37 0,-1 3-9 16,5-2-15-16,3 3 4 0,-1 0 20 0,7 2 8 15,0-12-25-15,0 7 14 0,0 2 0 16,18 30-1-16,-10-28-4 0,4 1-12 0,-5 1-1 16,4 0-1-16,-4 0 0 0,0 2-2 0,-3-4 19 15,-4 0-3-15,0-15-1 0,0 7-3 0,0 1 31 16,-18 19 17-16,7-22-2 0,-3 2-7 15,-6-2-9-15,-4-1 12 0,1-4-7 16,-2-2-21-16,1 2 4 0,-5-3 6 0,-1 0-21 16,1-2-2-16,-5-3-21 0,5 3-1 0,-2-2-40 15,17-3-1-15,-3 0-23 0,-16-11-57 16,20 0-39-16,5 0-40 0,7-8-13 0,1 9 19 16,13-21-247-16,1 9-25 0,2-1 45 0,6 1 49 15,5-2 21-15,3-2 34 0,6 0 22 16,2-3 15-16,5 2 3 0</inkml:trace>
  <inkml:trace contextRef="#ctx0" brushRef="#br0" timeOffset="101109.02">15269 8140 219 0,'19'-14'366'15,"-2"-2"-53"-15,-3 3-40 0,-3 2-11 0,-4 4 8 16,-3 2-32-16,-4 5-16 0,-4 4-27 16,2 0 42-16,-1 2-22 0,-5 13 44 0,1 3-19 15,-1 5 5-15,2 0-13 0,2 5-6 0,-1 6-7 16,1 0-2-16,2 2-17 0,-3-1-42 15,2-2 3-15,3-2-17 0,-2 0-30 0,2-20-14 16,0 8 5-16,0 5-26 0,0-1-12 16,0-3-29-16,12 18-28 0,-10-28-42 0,0-4-41 15,3-4 8-15,-3-3-182 0,2-1-79 0,-1-4 29 16,1 0-250-16,1-1 40 0,-3-1 43 16,3-9 34-16,-1 1 43 0,-4-2 48 0,0 6-9 15,0-5 30-15,-11-17-14 0,2 15 41 16,2 0 24-16</inkml:trace>
  <inkml:trace contextRef="#ctx0" brushRef="#br0" timeOffset="101272.45">15205 8470 272 0,'-3'-2'524'0,"-1"2"-52"0,-2-3-48 16,4 1-60-16,0 0-42 0,2-1-51 16,0 1-24-16,0-1-22 0,3 3-47 0,4-3-49 15,12-1-11-15,0 0-91 0,3-2-54 0,2 2-72 16,2 0-60-16,3 0 15 0,2 0-288 15,-4-2 31-15,7 4 14 0,-1 0 40 16,1 2 18-16,0 0 49 0,-18 0-42 0,7 0 33 16</inkml:trace>
  <inkml:trace contextRef="#ctx0" brushRef="#br0" timeOffset="101458.95">15786 8439 296 0,'2'5'538'0,"3"9"-114"15,-1 3 2-15,1 2-5 0,-4 5-36 0,-1-2-41 16,0-9-33-16,0 6-36 0,0 3-31 0,0 1-26 15,-15 21-34-15,11-24-12 0,0 0-29 16,1-4-52-16,-1-3-23 0,4-5-51 0,0-1-24 16,0-7 1-16,0 0-162 0,7 6-49 0,-3-8 19 15,9-6-267-15,3 0 4 0,-3-5 24 16,3-2 18-16,-5-2 60 0,4-4 15 16,-2 0 32-16,-2-4 17 0,-2 2 26 0</inkml:trace>
  <inkml:trace contextRef="#ctx0" brushRef="#br0" timeOffset="101584.8">15914 8323 940 0,'-13'-5'300'16,"-3"0"-44"-16,5 4-38 0,2 1-22 0,-3 0-62 15,4 0-40-15,-3 0-37 0,-18 16-51 16,17-7-47-16,5 5 4 0,3-7-111 0,2 1-99 16,0-1-75-16,2-7 11 0,0 8-5 15,17 9 54-15</inkml:trace>
  <inkml:trace contextRef="#ctx0" brushRef="#br0" timeOffset="101925.94">16020 8432 915 0,'5'-3'353'16,"-1"1"-19"-16,0-1-42 0,-2 1-7 15,-2 1-11-15,0 0-15 0,-6 2-39 0,2 0-12 16,-10 8-26-16,-2 1-21 0,-2 2-18 16,1 3-7-16,0 2-25 0,2 0-8 0,3-1-23 15,-1 2 14-15,5-3-9 0,-2-1-7 0,8-3-15 16,0-1 1-16,2-10-20 0,0 6-7 15,0-6 2-15,22 19-6 0,-7-12 16 0,4-2 0 16,1 2-14-16,2-2 4 0,1-1-18 0,2 1 0 16,-2 0 1-16,-4-1-12 0,-1 3-5 15,-2-3 0-15,-4 0-15 0,-4 0 17 0,-3 0-10 16,-1-1 30-16,-4 1-1 0,0-4-2 0,0 0 19 16,0 0-4-16,-18 18 5 0,2-12-23 0,-1-5-4 15,-6 2 14-15,2 0-16 0,-5-3-5 16,2 4-22-16,10-4-33 0,-6 0 4 15,-3 0-53-15,-4 0-49 0,2 0-57 0,-19-13-50 16,25 6 23-16,3 2-255 0,5-2 4 0,9-1 42 16,4 1 50-16,-2 7 17 0,21-15 23 0,6 5 12 15,0 1 34-15,7 2 19 0,8-2-37 16</inkml:trace>
  <inkml:trace contextRef="#ctx0" brushRef="#br0" timeOffset="103240.57">16683 8472 645 0,'24'-8'458'0,"-3"2"-60"16,-5 1-54-16,-3 5-31 0,-13 0-12 0,0 0 9 16,13 15-30-16,-10 2-14 0,-3 2 3 0,0 3-24 15,4 0-10-15,-3 2-22 0,3 0-20 16,0-2-11-16,1-3-20 0,1 0-7 0,1-3-8 16,0-2-13-16,0-2-17 0,4-3-31 15,4-4 18-15,-4-1-21 0,1-2 0 0,-1-1-28 16,-4-1-15-16,22-12-31 0,-10 3-13 15,0 0-25-15,0-4-30 0,-1-2-26 16,1-2 20-16,-2 0-18 0,-2-1 2 0,1 2 4 16,-3 0 8-16,-1 4-10 0,-3-1 47 0,-3 4 8 15,-2 3-2-15,-3 3-2 0,0 3 15 0,-2 2-1 16,-1 2 19-16,-3-1 20 0,3 2-2 16,-5 10 18-16,1 0 8 0,-2 1-8 0,4-1 5 15,4-2-4-15,0-13-1 0,0 10 16 0,0 3-11 16,16 11-3-16,-5-12 4 0,3-3-9 0,1-3-4 15,3-1 2-15,0-3-11 0,-8-2 5 16,5 0 4-16,6 0-18 0,20-13-16 16,-18 4-7-16,-2-1-15 0,-1-3 2 0,-2-1-17 15,-3-1-8-15,0-3 9 0,-7 3-1 0,-1 1-18 16,-7 3 12-16,0 11-1 0,0-8 9 16,-22-7-2-16,8 10 4 0,-2 0-7 0,3 4-14 15,-1 1 25-15,3 0 8 0,11 0-18 16,-7 0-11-16,7 0 18 0,-8 0 14 0,8 0-7 15,0 0 7-15,-13 10 14 0,14-9-15 0,4 3 8 16,-1-1-7-16,9 2 20 0,6 0 6 16,-2 1-19-16,6 1 4 0,2 3 0 0,1-2-9 15,0 2 7-15,0-1 9 0,-1 3-8 0,-2-3-1 16,-1 1 3-16,-5 0 6 0,0-2 2 0,-7 3-9 16,-2-5 18-16,-6 2 17 0,0-4 3 0,-2-4 6 15,0 0 6-15,0 8-7 0,-23 6 3 16,7-9-9-16,1 1-18 0,-7 0 16 0,1 1-12 15,1-5 18-15,-1 1-15 0,4-1-6 16,4 0-3-16,3-1 7 0,2 1 2 0,3 0-16 16,1-2-5-16,3 0 4 0,1 0 0 0,3 0-8 15,1 0-4-15,4-2 10 0,10 2 10 16,-8 0-8-16,6 0-9 0,24-12 9 0,-16 7-5 16,3-2 5-16,1 2-3 0,-1-3-1 15,2 1 6-15,0-3-19 0,0 2 11 0,-3-3 7 16,1-1-4-16,-2 2-1 0,1 0-9 15,-3-1 18-15,-9 3-4 0,1-1 5 0,-7 1-8 16,-2 1 2-16,-5 4 0 0,-1 3 4 0,0 0 2 16,0 0 0-16,-13-7-10 0,7 7 15 15,-11 5 7-15,4 3 7 0,-1-1-4 0,1 1 11 16,-3 3 3-16,3 2-2 0,-1-1 10 0,3 0-18 16,3 2 2-16,3 0 5 0,4 0-5 15,1-14-11-15,0 11 7 0,14 10-21 0,0-8-6 16,5-2-18-16,7-2-33 0,1-2-17 0,4-1 6 15,3-1-72-15,3-3-32 0,2 1-32 16,-19-3-6-16,12 0-23 0,5 0-20 0,0 0 7 16,44-11 21-16,-38 8-53 0,-8-1 9 0,-3-1 10 15,-5-3 53-15,0 0 59 0,-7-1 14 0,-5-1 72 16,0 0 30-16,-4 1 28 0,-7-2 17 16,-2 2 22-16,-2 9 23 0,0-7 4 0,-11-10 32 15,0 7-5-15,-1 3 33 0,-1-1-20 16,-7 4-12-16,5-1-8 0,2 4-10 0,3 1-10 15,-4 0-5-15,-1 0-7 0,-18 15 31 0,15-9-10 16,1 5 30-16,3 2 1 0,2 0-9 16,2 2 5-16,3-1-9 0,2 0 8 0,3-2-27 15,1 0 3-15,1-12-5 0,0 8-4 0,12 10-9 16,-2-8-2-16,3-1-12 0,2-5-10 16,2-1-19-16,-3-3-4 0,-4 0-14 0,5 0-14 15,2 0 1-15,21-19-38 0,-16 9-3 0,-6-1-46 16,2-2-24-16,-3-3-16 0,0-4-18 0,-3-3-14 15,0 2-19-15,-3-2 21 0,-1-3 16 16,1-3 3-16,-4 0 16 0,0 0 28 0,-3-2 27 16,1 2 19-16,-1-4 12 0,-2 18 47 0,0-6 23 15,0-2 16-15,-14-21 18 0,7 27 5 16,0 2 13-16,1 5 2 0,0 1 33 0,0 6-9 16,-2 3-11-16,8 0 37 0,0 0-14 0,-20 14 4 15,11 3 33-15,2 5 19 0,3 5 5 16,2 2 16-16,2 4 5 0,0-16-24 0,0 5-17 15,0 4-21-15,14 31 3 0,-6-23-9 16,-1-5-4-16,2 0-26 0,3-5-3 16,-1 0-30-16,2-2-34 0,1-3-32 0,-4-5-36 15,6-2-40-15,0-3-32 0,-1-5 12 0,6-1-106 16,-9-3-41-16,4 0-31 0,26-12 27 0,-17 1-253 16,-2 0 8-16,7 0 53 0,-1-5 27 15,1 0 29-15,2 0 24 0,3-4 36 0,2 1 17 16,2 0 9-16,0 4 22 0,-1 2 2 15</inkml:trace>
  <inkml:trace contextRef="#ctx0" brushRef="#br0" timeOffset="103412.02">19118 8545 436 0,'9'0'378'0,"-2"0"-32"0,-3 2 5 15,0 3-47-15,-2 0 71 0,0 2-42 16,0 10-8-16,-2-7-24 0,0 2-24 0,0 5-35 16,0-1-24-16,0 4-21 0,0-1-32 15,0-4-9-15,0 0-26 0,0-2-47 0,0-5-64 16,0 0-26-16,0-8 0 0,0 7-143 0,0-7-51 15,4 10 19-15,1-12-295 0,10-3-21 16,0-1 75-16,4-2 33 0,-5-2 13 0,3-3 50 16,-2-4 13-16,0 0-26 0,1-4 73 15,-2-1-24-15</inkml:trace>
  <inkml:trace contextRef="#ctx0" brushRef="#br0" timeOffset="103522.31">19309 8468 442 0,'-9'-12'416'0,"-1"0"-97"15,1 3-41-15,-4 1-17 0,2 2-40 16,-2 0-61-16,3 3-66 0,-1 1-65 0,4 2-74 15,7 0 5-15,0 0-188 0,0 0-115 16,0 0 37-16,-10 7 1 0,14-3 6 0,9 7 22 16</inkml:trace>
  <inkml:trace contextRef="#ctx0" brushRef="#br0" timeOffset="103820.21">19327 8553 470 0,'11'19'300'0,"2"0"15"0,1-1-24 0,-4 1-27 16,-2 0-10-16,1-5-16 0,-3 3-22 0,-3-9-8 15,1 1-11-15,-3-2-20 0,0-1 30 16,-1 1-7-16,0-7-21 0,0 0-19 0,0 0 8 15,0 0-21-15,0 0-12 0,0 0-13 16,-11 9-16-16,8-11-20 0,1-1 7 0,0-1-18 16,-1-1 1-16,3-1-10 0,1-3-11 15,3-8-15-15,3-2-1 0,2-1 2 0,6 6-21 16,-1-2-3-16,2 2 9 0,3 4-21 0,-1 2 12 16,0 3 6-16,2 5-6 0,-11 0 1 0,3 0-2 15,13 22-7-15,-13-9 14 0,0 2-7 0,-2 2-1 16,-4 1 9-16,-2 0-3 0,-4 0-8 15,4-1-4-15,-4-9-3 0,0 0-18 0,0 5-36 16,0-1 4-16,0-1-130 0,0-3-71 16,0-8 21-16,0 6-292 0,0-6 40 0,0 0 30 15,-4 9 7-15,8-12 57 0,14-3 3 0,2-2 44 16,4-1 26-16,0-1-31 0,4 0 8 16</inkml:trace>
  <inkml:trace contextRef="#ctx0" brushRef="#br0" timeOffset="104272.43">20488 8876 549 0,'0'3'451'0,"-4"1"-70"15,4-4-51-15,2 0 2 0,0-1-40 0,0-2-38 16,2 0-18-16,6-5-34 0,2-3-33 16,-1-1 13-16,3-5-53 0,0 2 10 0,2-4-30 15,0 2-1-15,2-2-20 0,2-3 6 0,2-4-19 16,2 1-16-16,2-4-22 0,2-4-1 16,2 1-6-16,0 2-8 0,-2 0-1 0,-1 4-3 15,-5 1 12-15,-1 3 4 0,-5 3-5 16,1 1 2-16,-4 3-9 0,0 7-3 0,-6 5 5 15,-7 3 22-15,6 11 11 0,-2 7 17 0,-1 5 20 16,-3-9 17-16,0 8 0 0,0 6 19 0,0-1-8 16,10 38-8-16,-4-30 11 0,0 3-17 15,2-3-15-15,-2 0-8 0,1-1-22 16,0-4 8-16,-1-2-18 0,4-1-8 0,-5-3-39 16,0-6-19-16,-1-5-23 0,0-4-52 0,-2-3 8 15,1-5-128-15,-3-1-70 0,0 0-71 0,0 0 31 16,5-11-245-16,-4 4 55 0,-2 1 28 0,-1 0 34 15,-2-11 31-15,-1-1 58 0,-4 1-22 16,-1 2 63-16,-7 2-5 0,0 2 35 16</inkml:trace>
  <inkml:trace contextRef="#ctx0" brushRef="#br0" timeOffset="104454.4">20710 8763 851 0,'-6'0'513'0,"1"-2"-42"0,1 1-73 16,4-1-37-16,2 2-39 0,1-2-39 15,1 0-26-15,3 1-41 0,10-1-30 0,2-2-53 16,4 0-43-16,6 0-11 0,1-1-116 0,0 0-70 16,3 1-77-16,4 1 16 0,2-2-273 15,1 4-8-15,1-3 53 0,0 2 24 0,0 0-2 16,-2-1 54-16,0 0 30 0,-4 1 12 16,-5-3 7-16</inkml:trace>
  <inkml:trace contextRef="#ctx0" brushRef="#br0" timeOffset="104719.6">21376 8620 295 0,'-1'-6'505'0,"1"0"-105"16,0 1-3-16,-1 0-17 0,-1 1-84 16,1 2-21-16,0 2-6 0,-1 4-32 0,-3 13 5 15,1-1-18-15,-1 6 7 0,1 2-9 16,3 1 9-16,-1 1-17 0,2 2 4 0,0 1-26 16,0-15-1-16,0 7-24 0,0 3 8 0,0-1-25 15,12 23-17-15,-9-27-1 0,-1 0-5 16,2-5-37-16,2-1-2 0,2-6-12 0,0-4-7 15,2 1-12-15,0-4-15 0,1 0-36 0,5 0-38 16,23-9-46-16,-15-1-44 0,0 3-33 16,0 1 15-16,-1-3-91 0,-3 0-58 0,-1 2-21 15,1-3 27-15,-6 2-248 0,-5 3-3 0,-1-1 76 16,-2 2 12-16,-3 0 58 0,-1-2 12 16,-2 2 2-16,0 4 64 0,-10-14-24 15,-1 2 70-15,0-2-15 0</inkml:trace>
  <inkml:trace contextRef="#ctx0" brushRef="#br0" timeOffset="104940.69">21396 8569 440 0,'-4'-4'581'0,"0"1"-96"0,3 1-67 15,1-2-51-15,0 1-45 0,1 0-33 0,3-2-38 16,9 0-24-16,2-2-22 0,0 0-33 15,4 0-17-15,-1 4-19 0,1 1-52 0,4-1-25 16,-3 3-7-16,-9 0-101 0,4 0-66 0,15 15-55 16,-15-7 16-16,-8 1-242 0,-3-1-55 15,-1 1 32-15,-1 1 51 0,-2-4 17 0,0-6-1 16,0 8 34-16,0 2-1 0,-11 13 42 16</inkml:trace>
  <inkml:trace contextRef="#ctx0" brushRef="#br0" timeOffset="105075.07">21438 8710 740 0,'-3'0'353'0,"1"0"-85"0,2 0-53 15,2-2-65-15,2 2-59 0,2 0-83 0,3-1-41 16,22 2 3-16,-15-1-297 0,10 0-6 16,8 0 41-16,4 0 2 0</inkml:trace>
  <inkml:trace contextRef="#ctx0" brushRef="#br0" timeOffset="105460.6">22178 8650 888 0,'2'-3'380'0,"-1"0"-53"0,-3 1 24 16,-1-1-19-16,-2 2-43 0,0 0-13 16,-2 0-29-16,-14 3-24 0,12-2-35 0,-7 0-12 15,-21 13-25-15,12-6-5 0,2-1-9 0,-2 2-19 16,4-1-17-16,0 2-10 0,3 0-16 15,2-1 4-15,3-1-1 0,5 0-7 0,0-2-16 16,5 0 9-16,2 0-12 0,1-5-6 16,0 0-10-16,0 0 4 0,25 17 3 0,-8-6-4 15,1-3-6-15,1-2-14 0,5 0-1 0,0 0 6 16,3 2 1-16,-2-2-6 0,1 3-1 0,-2 1-5 16,-1 0-11-16,-5-2 9 0,1 1 6 15,-4 0 3-15,-4 3 2 0,-3 2 15 0,-7-5 10 16,0 2 3-16,-1-6 14 0,-12 14 2 0,1-9-22 15,-2 0 6-15,-4-5 2 0,-3-3-15 16,-2 2-10-16,8-4-29 0,-7 0-47 16,-7 0-48-16,-28-14 11 0,20 6-183 0,-5-1-77 15,2 0 30-15,-3-5-232 0,-2 1 43 0,0-1 32 16,-3-1 43-16,-1-1 30 0,-4 1 34 16,1-3 28-16,-6-1 23 0,-5 3 14 0,-1-2 28 15,-3-1 10-15</inkml:trace>
  <inkml:trace contextRef="#ctx0" brushRef="#br0" timeOffset="116347.38">13096 9114 442 0,'0'0'346'0,"0"0"-53"0,0 0-30 0,-14 0-28 16,14 0-31-16,0 0-23 0,0 0 6 15,0 0-7-15,0 0-10 0,0 0-11 0,14-6-24 16,8 12 24-16,3 4-7 0,0-1-30 0,2 2-10 15,2 2-21-15,2-1-11 0,1 1-4 16,0-3-24-16,1 1 11 0,-3 1 4 0,-1 0-7 16,0-2-24-16,-2 0-15 0,-2-3-30 15,2 0-22-15,-7 1-13 0,-2-2-17 0,-2-3-41 16,-6 0-37-16,-2-2-49 0,-3-1 18 0,-3 0-259 16,-2 0 27-16,0-1 58 0,-3 1-13 15,-1-2 43-15,-15 1 18 0,-1 1-29 0,8 0 33 16</inkml:trace>
  <inkml:trace contextRef="#ctx0" brushRef="#br0" timeOffset="116562.96">13096 9298 265 0,'-7'2'396'16,"1"-1"-79"-16,2 0-41 0,-1 0-37 0,3 0 1 16,2 2-3-16,0 0-23 0,3-2-5 0,7 10-11 15,7-2-16-15,7 0-16 0,1 2-37 16,3-4-19-16,-2 0 15 0,0 1-41 0,6-1-1 15,-5-2-10-15,3 2-26 0,-3 0-30 16,3 0-29-16,-1-2-12 0,1-2-65 0,-6-1-52 16,-3 0-32-16,-3 0 15 0,-9-2-261 15,2 0 34-15,1 0 37 0,14-13 3 0,-17 7 23 16,-5-1 55-16,0-2 19 0</inkml:trace>
  <inkml:trace contextRef="#ctx0" brushRef="#br0" timeOffset="116865.25">13403 9063 643 0,'-4'0'285'0,"4"2"17"16,0-2-27-16,2 3-30 0,2-1-27 0,7 13-2 15,3-6-26-15,5 8 0 0,0 0-32 16,0-2-7-16,-1 0-32 0,6 4-27 0,0-1 15 15,0 2 9-15,-1 0-25 0,2-1-10 0,-4 2-24 16,2-1 9-16,-4 2-5 0,-2 0 5 16,-1 0-22-16,-7-1-17 0,-1-2 16 0,-8-9-24 15,0 2 14-15,0 0 2 0,-17 20-1 16,1-17-57-16,0-1-20 0,-6 0-24 0,1-2-32 16,-1-2-22-16,-4 1-55 0,0 0 19 0,-1-4-188 15,3-3-88-15,6 3 56 0,2-3 9 16,8-4 14-16,1 0 67 0,-5-11-17 0,9 4 16 15</inkml:trace>
  <inkml:trace contextRef="#ctx0" brushRef="#br0" timeOffset="117510.97">14287 9114 855 0,'-2'-20'299'0,"2"1"-42"0,0 12-20 16,-12-18-4-16,6 14-37 0,-1 0-11 0,1 3-23 15,-2 2-12-15,2 4-16 0,-2 2 30 16,1-2-6-16,7 2-44 0,-10 0-12 0,-12 16 20 16,6-3-15-16,3 5 11 0,-3 0 13 0,3 3 19 15,-3 1-33-15,2 4 18 0,0 3-9 16,2 0-7-16,0 1-6 0,3 1-4 0,2-1-14 15,3 2-15-15,2 1-3 0,2-19-1 0,0 6-8 16,19 26-9-16,-5-21-9 0,2-7 5 16,3-1-10-16,1-2-5 0,3-2 0 0,3-2-7 15,1-5 3-15,4 0-12 0,-1-4-4 0,1-2-14 16,-17 0-4-16,5 0-16 0,24-12-12 16,-22 5-17-16,-4-4 6 0,-1 0-22 0,-5-1 20 15,-6 4-2-15,-2-3-2 0,-1 4-9 0,-2 7 4 16,0-8-33-16,0 3 4 0,-16-12 12 15,-2 8 2-15,-3 1-22 0,2 1 18 0,-2 1 6 16,-1 2 24-16,4 2-36 0,0-3 13 0,5 3 11 16,0 0 27-16,7 1 0 0,-3-1 7 15,5 0-13-15,-1 2 12 0,2-2-8 0,3 1 15 16,0 1-17-16,0 0 0 0,0 0 9 16,12-7 8-16,2 0-3 0,6 1-1 0,-2 0 14 15,2 1-3-15,5 0-7 0,0 0 1 0,0 0-4 16,-3 3 0-16,3 0-3 0,0 1 24 15,-15 1-20-15,4 0 26 0,18 9 13 0,-17 0 15 16,-6 3-7-16,2 1-3 0,-4 5 20 0,0-1 14 16,-2 0 4-16,-3 2-14 0,-2-8-11 15,0 5-8-15,0 1 19 0,0-3-13 16,0 1-18-16,-12 14-2 0,10-18-27 0,0-4-1 16,0 1-48-16,0-3-49 0,1-2-24 0,1 1-69 15,-1-3-47-15,2-2 21 0,-1 0-238 16,2-2 41-16,3 0 21 0,7-6 17 0,-2-2 29 15,6 0 0-15,0-4 54 0,4 1 10 16,-2-3 30-16</inkml:trace>
  <inkml:trace contextRef="#ctx0" brushRef="#br0" timeOffset="117737.07">14853 9279 814 0,'2'-1'397'0,"-1"-2"-67"15,1 4-43-15,-2 1 75 0,0 1-37 16,-2 2-13-16,2 2-12 0,-3 11-10 0,3-7-15 15,0 6-31-15,0 2-9 0,0 5-23 0,0 1-26 16,0 1-13-16,0-2-19 0,0-3-4 16,12 28-14-16,-10-29-31 0,-2-1-10 0,1-7-42 15,0-2-37-15,-1-1-26 0,3-6-58 16,-1-1 7-16,-2-1-176 0,2-2-99 16,0-2 31-16,0 1-215 0,5-10 34 0,0 3 51 15,-2-6 9-15,-1-2 54 0,1 1-9 0,1-2 63 16,-1-3 15-16,0 3 26 0,1-3 25 15</inkml:trace>
  <inkml:trace contextRef="#ctx0" brushRef="#br0" timeOffset="117961.17">14869 9288 1064 0,'-6'-3'376'0,"-1"1"6"0,4 1-12 0,-1 0-27 15,0 1-30-15,0 0-32 0,3-3-26 0,1 3-17 16,0-2-27-16,2 1-18 0,3-1-13 0,13-3-33 15,2 1-12-15,5 4-7 0,-3-4-14 16,1 3-27-16,4-4-20 0,-3 4-42 0,-1 0-48 16,-2 1 2-16,0 0-129 0,2 0-49 0,-7 0-60 15,-3-1 24-15,-13 1-249 0,10 0 36 16,-4 0 29-16,-6 0 24 0,0 0 29 0,13 10 28 16,-15-7 18-16,0 1 11 0,-2 2-7 15,-10 7 34-15</inkml:trace>
  <inkml:trace contextRef="#ctx0" brushRef="#br0" timeOffset="118145.65">14912 9407 247 0,'-7'3'540'0,"1"0"-117"0,1-2-19 0,0 2-25 15,3-1-69-15,0-1-16 0,2 3-5 16,0-3-34-16,2 0-27 0,3-1-23 0,2 2-18 16,-1-2-26-16,1 0-11 0,13 3-33 0,1-3-63 15,-10 0-10-15,9 0-2 0,-2 0-151 16,4 0-72-16,3 0 19 0,-3 0-290 0,-1 0 3 15,1-7 37-15,18-3 50 0,-21 6-7 0,-2 1-3 16,2 1 70-16,3 1-5 0,0 1 32 16</inkml:trace>
  <inkml:trace contextRef="#ctx0" brushRef="#br0" timeOffset="118459.01">15598 9260 942 0,'0'-7'389'0,"0"3"-2"0,-3-2-70 0,1 1-39 15,-2 2-33-15,-1 0-4 0,0 3-24 16,-3 0-4-16,-9 3-9 0,0 6-3 16,-3 1-3-16,2 5-6 0,0 2-9 0,-1 2 9 15,0 3-11-15,2 5-5 0,2 1-7 0,-1 4 6 16,5-1-34-16,1 2-5 0,4 1-22 0,4-2-14 15,0 0 8-15,2-16-25 0,14 31-44 16,-1-21-48-16,3-3-36 0,3-2-59 0,7-6 9 16,3-3-102-16,2-3-49 0,3-4-68 0,-1-4 26 15,5-1-245-15,-22 0 49 0,9 0 9 16,27-16 66-16,-23 3 33 0,-2 2 10 0,2-1 23 16,-2-2 7-16,2 1 45 0,1 0 32 15</inkml:trace>
  <inkml:trace contextRef="#ctx0" brushRef="#br0" timeOffset="118863.98">15970 9456 823 0,'-8'-13'310'0,"-1"-2"-10"16,2 3-31-16,4 2-1 0,1 0-13 0,2 1-30 16,-2 2-26-16,2 7-22 0,0 0 19 15,0-8 14-15,11-4-9 0,1 5 2 0,3 3-28 16,1 1-4-16,1 3-21 0,-7 0-17 15,20 10-12-15,-11-4-12 0,-1 2-7 0,-2 4-2 16,0 0-7-16,-3 3-13 0,-3 2-19 0,-2 0 7 16,-4 1-9-16,-3 3-9 0,-1-12-8 0,0 6-3 15,-13 15 7-15,3-14-9 0,-3-2 5 16,0 1-20-16,-6-3 4 0,3 2-16 0,-3-7-22 16,4 1 4-16,-4-3-19 0,5-5 9 15,1 2-3-15,1-1 15 0,1 0-8 0,3-1 6 16,3 0-10-16,5 0 14 0,0 0-3 0,-9 0 6 15,9 0-6-15,0 0 20 0,0 0-5 16,-11-5-19-16,15 3 9 0,0 2 13 0,3 0-16 16,2 0 12-16,11 0-12 0,-8 0 5 0,5 0 0 15,4 0 0-15,4 0-18 0,2 0-20 0,0 0 2 16,0 0-110-16,1 0-50 0,-1 0-38 16,2 0 22-16,-4 0-213 0,0 0-59 0,-2 0 22 15,22-7 51-15,-23 0 33 0,-1 5-1 0,-1-4 44 16,-2 2 21-16,1-1 39 0,2 0-10 15</inkml:trace>
  <inkml:trace contextRef="#ctx0" brushRef="#br0" timeOffset="119195.45">16548 9469 866 0,'0'-6'440'0,"0"0"-22"16,0 5-31-16,0-3-54 0,-2 0-26 0,0 1-45 15,1 1-25-15,-1 1-18 0,-2 1-16 16,2 1-21-16,-1-1-2 0,1 4-36 0,-3-2 0 15,3 4-18-15,0-4-6 0,2 4-18 16,-2 0-4-16,2-1-16 0,4 11-9 0,-4-16-7 16,16 21 2-16,-5-12-9 0,5 1-20 0,2-1 9 15,2-1-6-15,3 2-14 0,-1-2 10 0,3 3-7 16,0-2-1-16,-3-1-7 0,1 2-2 0,-5-3-11 16,-2 2 4-16,-4-1 1 0,-5 1 6 15,-1-2 12-15,-4 1-2 0,-2-8-3 16,0 0-7-16,-14 17 13 0,0-8-10 0,-4-4 3 15,-2-1-13-15,-4 0-30 0,3-1-34 0,-6-2-31 16,0 2 9-16,12-3-132 0,-6 0-66 0,-26-15-52 16,27 10 31-16,-3-4-229 0,5 2 15 15,5 2 69-15,2-8 34 0,6-2 29 0,2-3 17 16,1 1 25-16,2 7 10 0,10-17 52 16,-3 6-7-16</inkml:trace>
  <inkml:trace contextRef="#ctx0" brushRef="#br0" timeOffset="119400.49">16586 9401 739 0,'5'-2'494'0,"1"0"-51"0,1 1-30 0,8-1-45 15,4-2-21-15,2 3-31 0,0-3-30 16,4 4-21-16,-2 0-28 0,2-2-42 0,2 2-4 16,-12 0-23-16,7 0-30 0,3 0-52 15,1 0-34-15,1 0-64 0,-4 0 2 0,2 0-149 16,21-8-53-16,-35 8 21 0,5 0-294 0,3 0 25 15,0 0 48-15,0 0 11 0,21-12 37 16,-23 10 9-16,1-3 42 0,-7 2 42 0,8 3-21 16,-5-2 17-16</inkml:trace>
  <inkml:trace contextRef="#ctx0" brushRef="#br0" timeOffset="119746.92">17276 9297 817 0,'0'-3'401'0,"0"2"-58"0,-2 1 13 16,1 0 8-16,-3 0-34 0,0 2-8 0,-10 10-34 15,1-2-11-15,-3 4 6 0,2 2-21 0,-3 5-12 16,3 0-11-16,2 1-13 0,0 1-22 16,2 0-21-16,1 1-25 0,-2 1-14 0,7 2-19 15,2 1-2-15,2-13-9 0,0 3-10 0,13 27-17 16,-3-25 12-16,2-2-22 0,1-3-10 16,3-4-10-16,3-3 9 0,3-4-9 15,-10-4-25-15,5 0-18 0,3 0-11 0,23-14-20 16,-20 3 4-16,-1-1-20 0,-5-2-2 0,2-4-3 15,-4 4 19-15,-7 1-11 0,-3 1 3 16,-5 12 8-16,0-7-13 0,-17-12 1 16,4 10 11-16,-5 1-17 0,-2 0-8 0,-1 3-3 15,-4 3-16-15,1 0 1 0,0 2-33 0,12 0-20 16,-3 0 11-16,-2 0-90 0,3 0-33 16,2 0-24-16,3 0-24 0,2 0 25 0,7 0-166 15,-8 11-66-15,10-11 37 0,4 1 39 0,1-1 14 16,14 2 19-16,-11-2 35 0,22 3 1 0,-19-3 11 15,5 0 82-15</inkml:trace>
  <inkml:trace contextRef="#ctx0" brushRef="#br0" timeOffset="120092.98">17533 9199 915 0,'-1'-3'356'0,"-2"1"-50"0,2 0 36 0,2-1-43 15,2 0-39-15,-2 1 6 0,6-1-16 16,-1 1-15-16,14 2-10 0,-11 0-3 0,11 0-9 16,22 12-9-16,-17 0-7 0,-1 2-15 0,-3 4-2 15,0 7 4-15,1 3-19 0,-4 8-2 16,-2 0-2-16,1 3-4 0,-1 5-19 0,0 4-17 15,-2 2-3-15,-3-1-26 0,0 3 3 16,-4-1-26-16,-4-4-16 0,-3-25-45 0,0 9-57 16,-21 36-75-16,5-34 12 0,-9-4-161 0,-4-5-100 15,-4-2 34-15,-3-1-250 0,-2-3 72 16,-1 1 4-16,-3 2 83 0,-1-3 43 0,-2 1-12 16,2-2 46-16,5 3 48 0,-2-5-5 15,7-2 23-15,3-1-33 0</inkml:trace>
  <inkml:trace contextRef="#ctx0" brushRef="#br0" timeOffset="120237.35">17182 10212 760 0,'2'0'467'15,"-2"-1"-84"-15,4 0-33 0,-2 1-31 0,1-2-48 16,-2 2-61-16,3 0-23 0,-2-1-140 16,1 0-65-16,-2-1-123 0,1-1 13 0,-1 1-258 15,1 0-18-15,-2 1 59 0,2-1 27 0,-2 1-5 16,0 1 47-16,2-3 3 0</inkml:trace>
  <inkml:trace contextRef="#ctx0" brushRef="#br0" timeOffset="157226.7">846 9962 307 0,'0'-13'461'0,"0"13"-107"15,0 0-55-15,0 0-24 0,-2 16-35 0,4 8 67 16,0 5-36-16,0 9-15 0,0 5-7 0,2 7-12 15,-2 3-25-15,-1-4 0 0,-1-22-8 16,0 10-17-16,0 8-26 0,-13 46-19 16,10-48-9-16,-3-1-13 0,1-6-21 0,2-5-29 15,-3-6-45-15,4-6-16 0,0-1-1 0,0-7-135 16,-3-8-63-16,3-3 20 0,2 0-275 0,-4-19-56 16,1 5 50-16,2-4 64 0,1 9 14 0,0-7 11 15,0-4 23-15,0 0 37 0,-15-24 16 0,9 15 5 16</inkml:trace>
  <inkml:trace contextRef="#ctx0" brushRef="#br0" timeOffset="157510.45">645 9890 806 0,'0'-18'359'0,"0"-4"-41"0,0 12-49 15,12-17-19-15,-3 12-41 0,6-1-24 0,-1 1 18 16,9-2-32-16,4 7-16 0,6 1-17 0,3 4-17 15,2 4-6-15,-19 1-26 0,41 18-9 16,-20-3 39-16,1 4-20 0,-12 1-16 0,-4-2 0 16,-5 2 6-16,-2 1-17 0,-2 1 12 15,-3 2-12-15,-2 0-19 0,-4 4-5 0,-3 15-4 16,-4-24 9-16,-12 39-14 0,-1-22-9 0,-8 1-13 16,0 4-2-16,-6-8-66 0,2-6-64 15,-4-2-50-15,2-4-59 0,2-4 22 0,8 1-253 16,3-7 35-16,5-3 31 0,1-5 6 15,8-3 25-15,0-6 47 0,6 1 25 0,2 3-5 16,4-4 27-16</inkml:trace>
  <inkml:trace contextRef="#ctx0" brushRef="#br0" timeOffset="158604.73">1187 10280 843 0,'2'3'379'0,"4"15"-56"0,-5-1 57 16,-1-9-16-16,0 8-17 0,0 6-33 0,0 4-17 15,0 2-28-15,-13 29-21 0,12-29-14 16,1-4-24-16,0-15-33 0,0 2-16 0,11 12 0 16,-6-11-24-16,5 0-9 0,0-3-16 15,4-2 3-15,1-2-21 0,0-2-10 0,-7-3-9 16,5 0 5-16,3 0-33 0,14-15 1 16,-19 6-18-16,3-3-15 0,-3-1-17 15,-5 0-12-15,1-1-5 0,-5-2-23 0,-2 1 12 0,0 7-10 16,0-5-7-16,-15-15 3 0,4 13-6 15,-4-2 3-15,-1 5-10 0,-3 0 14 0,-11-3 6 16,2 8-11-16,-2 0 6 0,6-1 4 0,2 1 4 16,3 0 9-16,5-1 10 0,3 4-5 15,3-1 26-15,3-2-11 0,5 7-19 0,0-6 20 16,18-9 2-16,-4 9-3 0,3-1 7 16,8-1 0-16,2 0-3 0,-2 0-11 0,4 0 5 15,3-1-11-15,1-2 12 0,1 2-12 0,2-3 8 16,0-2-10-16,-2 1 3 0,-2-1-41 15,-3-2-15-15,-4-2 17 0,-1 0 0 0,-2-5-18 16,-4 1 0-16,-2-1-8 0,-5 2 26 0,-2-3-5 16,0 2-8-16,-6-6 37 0,-3 17-15 15,0-7 12-15,0 0 19 0,0-1-18 0,-19-17 16 16,8 22 20-16,0 0 1 0,-7 9 23 0,11 3 11 16,7 2-3-16,-10 0-2 0,-3 0 28 15,-12 20-13-15,12-5 19 0,1 3 26 0,2 6-7 16,1 0 6-16,3 4 23 0,-2 4 9 0,2 5 4 15,1 3-4-15,1 5 6 0,4-23-15 16,0 13 11-16,0 4-12 0,0 2-5 16,0 0-31-16,0-1 3 0,0 0-18 0,0-5 1 15,0-2-13-15,13 29 13 0,-5-35-22 16,-4-5 5-16,2-3-8 0,-1-3 0 0,1-8-17 16,2-3-34-16,-2-5-21 0,-6 0-18 0,0 0-20 15,20-12-33-15,-6 0-2 0,-2-3-12 16,-2-1 1-16,-1-1 11 0,2-3-5 0,-2-3 11 15,-1 3 17-15,0-1 4 0,0 6 3 0,-2 1 6 16,-1 4 5-16,-1 2 11 0,-2 3 12 16,0 3 3-16,-2 2 47 0,0 0 23 0,4 10 30 15,-2-4 17-15,0 0 0 0,1 9 20 0,1 5-15 16,1-1 14-16,-2 0-1 0,3-4 0 16,-1 4-2-16,3-3 2 0,0-1-13 15,1-3-3-15,2-2-10 0,1-2 0 0,-2-5-19 16,-1 1-1-16,4-3-1 0,-13-1-4 0,14 0-16 15,20-11 8-15,-16 2-41 0,-1-2 4 16,1-2-27-16,3-4-17 0,-7-1 4 0,0-1-5 16,-2-1 13-16,0 0 3 0,-3 3-10 15,0 5 2-15,-1-2 18 0,-1 6 6 0,-4-1 3 16,1 4-4-16,-2 2 4 0,-1-1 1 0,0 1 0 16,0 3-2-16,-1 0 7 0,-2 5 24 0,1 0-1 15,-3 0 6-15,0 12 0 0,-4 5 7 16,1 4 14-16,-1 1 13 0,1 7-7 0,-2 5-8 15,4 6 26-15,-1 6-11 0,0 6 12 0,-2 0-21 16,4 1-1-16,-3-1-1 0,-1-1 10 16,0-2-6-16,-3-4-5 0,2 0-5 15,-2-3 40-15,-1-3-33 0,-1-4 16 0,-2-5-3 16,1-1 9-16,-2-6-20 0,0-5 3 0,-2-2-10 16,-2-2 11-16,2-3-9 0,-7-4 8 0,5-6 9 15,1-6-24-15,8 0 0 0,-14-9 15 16,11-3-23-16,1-10-9 0,5-2-28 0,2-2 8 15,3-6-21-15,3 15-3 0,0-5 0 0,16-35-24 16,-6 21-39-16,8 0-3 0,-1-3-16 16,6 1-33-16,0-1-33 0,1 0-24 0,5 1 21 15,0 1-121-15,2-1-26 0,-1 3-27 0,1 2 31 16,1 0-160-16,-1 3-63 0,-1 2 38 0,-2 0 37 16,-1 0 27-16,-2 4 47 0,-2 1 5 15,0 3 25-15,-8 0 48 0,2 0 34 0,-4 1-7 16,-2 3 2-16</inkml:trace>
  <inkml:trace contextRef="#ctx0" brushRef="#br0" timeOffset="159250.69">2157 10461 510 0,'2'-9'238'0,"-1"4"-23"0,-1 0 17 16,-1-1-15-16,-1 2-8 0,0 4 35 0,0-2-14 16,-2 0 10-16,2 1-28 0,0-1-2 0,-2 3-7 15,1 0 11-15,0 4-20 0,1 0 24 16,-2 10-10-16,1 0-5 0,2 3 1 16,1-10-20-16,0 4 0 0,0 2-26 15,0 3-15-15,0-2-20 0,0 2 7 0,16 12-28 16,-14-17-11-16,0-2-5 0,0-3-10 0,0-1 5 15,-2-1-3-15,2-2-4 0,0 0-4 0,0-3-34 16,0 0-7-16,0 0-31 0,2-3-25 16,-2-1-10-16,5-9-27 0,2 0-8 0,-3 0-22 15,2-4 17-15,0-2-19 0,-1 0 27 0,2-1 6 16,1 1-19-16,-2 2 9 0,4 1 8 16,-4 5 4-16,-2 1 35 0,-1 8-8 0,-1-1 16 15,1 3 15-15,-5 0 31 0,0 0 16 0,11 10 12 16,1 4 2-16,-8 0 18 0,4 1-4 15,0 1-2-15,3 0 14 0,-4-1-11 0,1 0-18 16,0-1 3-16,1 1 3 0,-5-6-6 0,1-2-17 16,-1-1 5-16,0-2-4 0,1-1 13 0,-1-3-19 15,-4 0-8-15,0 0-17 0,7 0-21 16,14-14-22-16,-8 5-11 0,0-5-24 0,2 1-25 16,-4-3-7-16,3 4 11 0,-2-5 8 15,0 0 5-15,-1 4 17 0,-5 4 7 0,0 4-16 16,-2 2 5-16,0-1 18 0,0 4 15 0,-4 0 10 15,0 0 42-15,0 0-7 0,4 11 12 16,-2-5 5-16,-2-1 20 0,1 2 0 0,1 0 4 16,3 8-4-16,-1 0 18 0,2-1 7 0,1-1-18 15,2-3-1-15,1-1-1 0,3 0 8 0,0-4-11 16,4 1-3-16,-2-5-10 0,-5-1 10 16,5 0-20-16,3 0 6 0,20-15-16 0,-16 8-21 15,-2-2 0-15,-1-2-7 0,-2-1-6 16,-2-1-2-16,-2-2-8 0,0-2-7 0,-5 2 4 15,-1-3 9-15,-2 3 14 0,-4 4-17 0,-1 11 9 16,0-11 0-16,0 4 12 0,-17-2-3 0,0 7-1 16,-2 3 0-16,8-1 4 0,-5 0-1 15,-3 0-2-15,-24 15-4 0,20-7-16 16,0 0-35-16,3 2-49 0,3-3 13 0,1 0-151 16,4-6-55-16,6 3 25 0,3-1-203 0,3-3-6 15,0 0 19-15,14 2 61 0,10-1 25 16,-10-1 17-16,7 0 31 0,32-11 14 0,-22 6 17 15,1 1-31-15,-5-1 38 0</inkml:trace>
  <inkml:trace contextRef="#ctx0" brushRef="#br0" timeOffset="159885.34">2962 10432 489 0,'3'4'468'0,"0"0"-86"16,-2 3 70-16,4 7-45 0,-3 1-13 0,1 1-32 16,1-1-40-16,-3-1-17 0,1 2-42 0,4-2-6 15,-4 0-44-15,-2-1-2 0,1-4-39 16,0 0 2-16,0-3-34 0,0-1-10 0,-1-1-16 15,0 0 5-15,0 0-11 0,0-4-26 0,0 1-7 16,0 0-20-16,0-3-15 0,0 0-23 16,2-3-17-16,0 0-42 0,4-11-16 0,3-1-17 15,0-1 3-15,0 1 2 0,2 0-17 16,1 0 27-16,-1 1 8 0,2 5 3 0,-1 2-12 16,-2 4 14-16,2 2 35 0,-12 3 4 0,8 0 17 15,16 12 29-15,-11-3 16 0,3 4 17 16,-4 2 6-16,3 1 0 0,-3 0-6 0,-1 0 4 15,0-1-11-15,-2 4 5 0,-1-4-14 0,-3-1 4 16,-1-5-18-16,1-2 9 0,-2-1-1 0,-3-4-6 16,0-2-12-16,0 0 11 0,0 0-21 15,2 2 5-15,-2-5-19 0,0-1-21 0,1 0-15 16,-1-4-18-16,2-9-10 0,-2 8-7 0,9-17 6 16,-5 10-10-16,4 2 26 0,-1 2-6 15,1 5 7-15,-2 2 1 0,2-2 2 0,-2 5-6 16,0 1 16-16,-6 1-14 0,9 0 17 0,13 17 3 15,-11-9 2-15,2 4 19 0,-1-2 15 16,1 1 8-16,-1-1-3 0,-1 2-1 0,2-3 3 16,-5-1-6-16,0-3 7 0,0 0-1 0,-2-2-3 15,-1-1 3-15,0-1-13 0,1 0 8 16,-6-1-1-16,0 0-18 0,9 0-3 0,12-12-11 16,-7 2-7-16,0 0-1 0,0 1-2 0,0-2 1 15,1 2-2-15,1 1 13 0,-3 1 10 16,-1 1-20-16,-4 1 10 0,-8 5 1 0,8 0-10 15,-8 0 9-15,15 11 11 0,-9 2 19 0,-1-5-4 16,1 6 8-16,1 1 9 0,2 2-12 16,1 2 10-16,1-3 2 0,0-2 6 0,1 0 10 15,-1-1-15-15,4-5 10 0,0-1 4 0,-4-3-6 16,1-2-11-16,-12-2-20 0,11 0-24 16,16-13-49-16,-11 4 8 0,-2 0-145 0,-7-3-78 15,2-1 27-15,-2 1-279 0,-1-4 32 0,-1 0 6 16,-4 3 52-16,1-3 59 0,0 1 0 15,-2 7 38-15,0-5 26 0,-13-15 13 0,6 14 25 16,-1 0-34-16</inkml:trace>
  <inkml:trace contextRef="#ctx0" brushRef="#br0" timeOffset="160016.68">3738 10315 962 0,'-9'-5'375'0,"1"1"-37"0,1 2-80 0,3-1 0 15,0 3-63-15,1-2-44 0,1 4-38 0,0 1-34 16,2-1-74-16,1 2-86 0,-1 0 8 15,7 8-281-15,0 5-3 0,2-3-7 0,-1 4 77 16,8 0-14-16,2 2 11 0</inkml:trace>
  <inkml:trace contextRef="#ctx0" brushRef="#br0" timeOffset="160668.42">4126 10556 948 0,'4'-3'519'16,"-2"0"-16"-16,-1 0-45 0,0-1-42 0,-2 0-22 15,-2 1-50-15,0 1-20 0,-2 0-54 0,0 1-31 16,-2 1-21-16,-10 3-13 0,10-3-9 0,-18 14-31 16,7-4-31-16,4 5-6 0,-1-2 3 15,1 8-23-15,5 0-14 0,0 4-20 16,1-3-3-16,2 1-3 0,6-3-5 0,-2-3-2 16,2-11-9-16,0 2-5 0,0 1-1 0,12 5 5 15,-7-11-26-15,1-2-9 0,1-3-15 16,9-4-27-16,2-5-22 0,-1 1-23 0,2-7-5 15,-1 1-15-15,-3 0-12 0,0-3 2 16,0 0-23-16,-1-1 28 0,1-1 9 0,-2 1 6 16,-2-1 23-16,-2 6 2 0,0 1 23 0,-3 4 5 15,-2 3 18-15,-1 1-15 0,-1 2 23 16,-2 1-8-16,0 3 12 0,-1 3-7 0,1-1 23 16,-1 3 0-16,0 0 18 0,1 3 11 15,0 10 1-15,0-10 4 0,0 7 7 0,0 4 1 16,16 22-14-16,-7-20 21 0,3 1-17 0,2-4 8 15,3 0-23-15,0-5 13 0,3-1-13 0,-3-6 0 16,1-2-8-16,1-3 5 0,-10-1-27 16,20-11-13-16,-12 1-9 0,-2-4-17 0,1-1-4 15,-2-4-24-15,-1-2-9 0,-3-3-4 0,-1-1-17 16,1-3-3-16,-2 1 8 0,-3-3-16 16,-1-4 17-16,0-2-10 0,1-1 4 0,-2-3-14 15,0 3 50-15,0 1 3 0,-1 2 6 0,0 2 30 16,1 3 37-16,-1-1-8 0,-2 5 17 15,1 2 8-15,-1 10-3 0,0 3 14 0,0 10 10 16,0 0 14-16,-6-5 6 0,3 10 19 0,-3 13-2 16,2 6 13-16,0 8 8 0,1-2 23 15,1 6-21-15,1 3 13 0,1-19-15 0,0 11 2 16,0 7-2-16,0 1-10 0,0 4-16 0,14 45-12 16,-8-45 4-16,1-3-7 0,1-2-9 0,2-4-6 15,-1-4-80-15,0-4-67 0,2-3-55 16,0-3 12-16,0-8-174 0,1-4-106 0,0-6 36 15,0-2-226-15,-5 0 34 0,18-13 37 0,-9-1 49 16,2-1 50-16,-1-4 45 0,5 2 25 16,3 0 30-16,5 1-18 0,4-4 65 0,0 5 12 15,6 1 22-15</inkml:trace>
  <inkml:trace contextRef="#ctx0" brushRef="#br0" timeOffset="161468.55">1646 10906 631 0,'-23'-3'320'0,"3"-1"-65"15,13 4-29-15,-3 0-38 0,0 0 4 0,-4 10-18 16,12-5 35-16,4 2-23 0,9 8-7 16,5-1 8-16,3 1-23 0,9 1 46 0,8-3-15 15,14 1 5-15,11 0-13 0,10 3-15 0,13-2-7 16,13-1-7-16,14-2-10 0,13 5-22 16,7 3-12-16,11-1-7 0,96 10 0 0,-45-2-8 0,42 7-4 15,-50-9-9-15,-22-4-4 0,71 15-19 16,-50-12-3-16,-32-6-3 0,-26 0-14 0,-2-3-2 15,-6 1-28-15,-8-3-19 0,-11 0-13 0,-11-2-10 16,-11-2-28-16,-9 0 12 0,-10-2-27 16,-11 0 3-16,-9-4 5 0,-2-1-67 0,-14-2-29 15,-14 0-41-15,-8 0-30 0,6-5 22 16,-20-5-155-16,-10 3-113 0,-7 1 8 0,-4-2 63 16,-9 1 16-16,-9 2 35 0,-13-2 11 0,-10 0 45 15,-6 1-3-15,-7 4 24 0</inkml:trace>
  <inkml:trace contextRef="#ctx0" brushRef="#br0" timeOffset="161680.11">2562 11642 510 0,'9'6'324'0,"18"1"-20"0,8-1-37 0,11 0-31 16,10-2-19-16,12-3-21 0,8 0-39 15,4 2-6-15,9 0-26 0,3 0 3 0,3-1-31 16,-1 2-37-16,-2 1-57 0,-3-1-54 0,-5 2-69 16,-2-1 9-16,-4-1-260 0,-8 1 16 15,0-3 6-15,3 4 26 0,-6-1-5 0,2 0 51 16</inkml:trace>
  <inkml:trace contextRef="#ctx0" brushRef="#br0" timeOffset="166755.8">6939 11315 695 0,'0'0'272'0,"0"-14"-46"0,13 14-19 0,-13 0 2 16,0 0 14-16,0 0-2 0,0 0 9 15,16 21-31-15,-16-7 8 0,0 9-23 0,0 4 13 16,0 4-10-16,0-2-9 0,-12 33-23 16,6-32-5-16,-1-1-6 0,1-2-15 0,-4 0-16 15,0-1-6-15,0-2-16 0,-1-2-1 16,-2-1-18-16,1 2 2 0,-1-5-2 0,3-2-9 16,-3-7-5-16,2 0-1 0,1-4-4 15,3-2-17-15,-1-3 7 0,8 0-6 0,0 0-18 16,-8 0-10-16,-4-12-17 0,10 9 8 0,2-3-5 15,0 1 9-15,2 1-6 0,8-7-3 16,1 2 0-16,3 5 3 0,5 0 16 0,3 2-20 16,-10 2 6-16,9 0 5 0,4 0-3 0,33 14-7 15,-26-10 5-15,-4 2-25 0,0 0-24 16,-4-1 6-16,-1 0-48 0,-2-2-7 16,-5-3-15-16,-1 0-34 0,-15 0-21 0,12 0-32 15,14-12-23-15,-15 7 20 0,-4-2-180 0,-1-1-54 16,-3 2 30-16,2-8 27 0,1 1 27 0,-6 6 40 15,0-5-1-15,0-2 10 0,-14-18 13 16</inkml:trace>
  <inkml:trace contextRef="#ctx0" brushRef="#br0" timeOffset="166940.78">7139 11560 394 0,'-5'0'325'0,"0"-2"-44"16,1-1-18-16,-1 6-1 0,-1 0 6 0,-2 8-3 16,1 3-32-16,-2 5 22 0,4 4-6 15,1 3-1-15,2 1-6 0,1 3-28 0,-1 1-29 16,-1-1-23-16,1 0-6 0,0 0-28 15,-1 0-15-15,-1-2-42 0,1-2-52 0,0-6-2 16,3-9-107-16,0 4-56 0,0-1-69 16,0 0 19-16,0-4-252 0,0-2-6 15,0-8 47-15,0 0 20 0,0 0-3 0,-1 10 59 16,3-15 16-16,6-8 13 0,2 1 3 16</inkml:trace>
  <inkml:trace contextRef="#ctx0" brushRef="#br0" timeOffset="167285.2">7403 11518 602 0,'0'-9'335'16,"-3"1"-40"-16,1 1-15 0,0 2-29 0,2 1-34 15,-2-1-21-15,-1 1-8 0,6 0-29 16,-3 4-15-16,0 0 4 0,13-10 10 0,1 4-38 15,0 4-21-15,-14 2-8 0,15 0 2 0,23 14 19 16,-14-5-28-16,-1 5-12 0,-2 0-7 0,-1 3-2 16,-2 0-6-16,0 2 19 0,-3 0 2 15,-3 2-18-15,-2 3-4 0,-4-2 15 0,-3 1-9 16,-3-2-16-16,0-12 19 0,0 7-6 16,-18 18-2-16,5-18-25 0,-4 0-5 15,0-3-1-15,-4-2-64 0,3-2-17 0,-1-3-46 16,1-1-30-16,4-5-28 0,14 0-49 0,-9 0 18 15,1 0-232-15,-4-11-18 0,9 8 46 0,1-2-4 16,3 1 45-16,1-3 25 0,0 1-8 0,10-8 48 16,-1 2 3-16</inkml:trace>
  <inkml:trace contextRef="#ctx0" brushRef="#br0" timeOffset="167568.45">7787 11537 546 0,'0'-7'363'0,"-2"3"-40"16,1 0-29-16,-2 0-5 0,-1 0-6 16,0 1-39-16,1 2-30 0,-4 1 10 0,1 0-37 0,-11 4 2 15,0 3-1-15,2 5-17 0,-2 2 0 16,3 3-3-16,0 4-1 0,3 2-13 0,0-1 2 16,0 3-8-16,4 3 4 0,2-1-23 15,1 2-7-15,2-3-8 0,1 3-19 0,1-18 1 16,0 7-21-16,10 19 2 0,0-18-22 15,5-5-40-15,0-2-27 0,3-2-61 0,6-4 7 16,3-2-98-16,-3-4-62 0,-10 0-53 0,7 0 26 16,25-11-262-16,-16 5 13 0,-5-4 49 15,-2-1 43-15,0-3 38 0,-1-1 24 0,0-3 13 16,4 1 19-16,-2-4-3 0,2-3 23 16</inkml:trace>
  <inkml:trace contextRef="#ctx0" brushRef="#br0" timeOffset="168016.41">8140 11246 953 0,'-3'-11'298'0,"1"2"-23"15,0 1-22-15,2 1-15 0,2 2-21 16,1-1-1-16,6-5-29 0,1 1-22 0,5 0 33 15,0 4-28-15,3 0-30 0,2 2 15 0,2 2-50 16,-11 2 24-16,7 0-28 0,2 0-14 0,26 17-8 16,-24-7-35-16,-2-1-3 0,-2 1 4 0,-3 3 5 15,-1-1 3-15,-6 1 5 0,-3 0-19 16,-3-1-4-16,-2 0-2 0,0-12-4 0,0 12-4 16,-16 14-1-16,4-11-26 0,-3-3 2 15,-2-2 20-15,-1 2 10 0,-5-2-16 0,0 1 2 16,0-1-4-16,3 1 0 0,-1-4-16 0,0-1 30 15,6 2-2-15,-2-2-4 0,7-2-11 16,1-1-1-16,1-1-7 0,4 3 12 0,1-3-11 16,2 1 18-16,1-3 0 0,0 0 13 0,0 0-1 15,23 16-6-15,-3-11-5 0,-3 3-13 16,4-1 6-16,4-1 6 0,0-1-7 0,2 3-17 16,2 0 1-16,0 0-103 0,0-3-38 15,0 2-45-15,1 0-59 0,-4-1 22 16,1 1-265-16,0 1 28 0,-3-3 50 0,1 1 31 15,2 1 19-15,1 0 35 0,0-1 14 0,-1-1 23 16,2 1 2-16</inkml:trace>
  <inkml:trace contextRef="#ctx0" brushRef="#br0" timeOffset="168266.58">9234 11533 780 0,'-1'-4'391'15,"1"1"-71"-15,1 0-1 0,-2 3-47 16,0 3-34-16,-1 1 27 0,-3 10-25 0,1 6 8 16,2 3-9-16,-2 4-10 0,-3 3-5 0,5 1-23 15,-2-2-15-15,2 4-24 0,-2-5-10 16,1 4-13-16,0-3-20 0,0-1-13 0,-2 0-36 16,2-7-42-16,-1-2-70 0,3-6 5 15,-1-2-107-15,1-5-61 0,0-1 22 0,0-3-324 16,1-2 7-16,0-2 53 0,-1 2 31 15,-1-2 34-15,1-2 22 0,-1-1 22 0,0-1 59 16,-3-9-13-16,2-1-30 0</inkml:trace>
  <inkml:trace contextRef="#ctx0" brushRef="#br0" timeOffset="168466.93">8924 11739 938 0,'-6'-2'409'0,"2"1"-30"0,1 0-57 15,3-1-37-15,2 1-7 0,2-2-18 0,3 2-33 16,12-1-29-16,-7 2-23 0,8 0-15 16,2 0-15-16,4 0-53 0,2 0-10 0,3 0-115 15,1 0-59-15,2 0-94 0,-1 0 17 16,1 0-284-16,1 0 23 0,0 0 40 0,36 11 8 16,-37-9 8-16,-1 2 58 0,2 4 17 0,-3-4 12 15</inkml:trace>
  <inkml:trace contextRef="#ctx0" brushRef="#br0" timeOffset="168916.13">9751 11783 750 0,'-13'-8'329'0,"1"0"-41"0,2 1-34 15,0-2-27-15,2 2-21 0,-2-2 1 16,3 1-29-16,3 2-3 0,-1 0-26 0,3 1 3 15,2 0-24-15,0 5 9 0,0 0-41 0,0 0 0 16,14-15-14-16,2 12-21 0,1 0 8 0,5 3 4 16,-10 0-18-16,6 0 0 0,24 14-7 0,-17-5-26 15,0-1 9-15,-1 3 10 0,-4 3-24 16,1 1 6-16,-1-1-1 0,-9 2-6 16,-3 0 24-16,-5 1-26 0,-3-6 22 0,0-6-5 15,0 7 4-15,-11 17-24 0,-2-18 0 16,-4 1-1-16,-2-1 27 0,-2 4-4 0,-1-4-10 15,-5-2-5-15,2 1-1 0,-2 0 0 0,3-1 16 16,-2-1-4-16,1-1-15 0,3-2 12 16,4 2 16-16,2-2 2 0,5 0-4 0,1-5-4 15,3 2 1-15,2 1-9 0,2-1 11 0,2 0-7 16,1-2 10-16,0 0-19 0,0 0 5 0,14 4-8 16,5-2 13-16,3-1-26 0,5 4 13 15,1-4-2-15,4 0-5 0,0 0-28 0,2-1-26 16,2 1 6-16,-2 1-107 0,-3 1-35 0,1 0-48 15,1-1 22-15,-1 0-166 0,2-1-101 16,-1 2 31-16,-1-1 32 0,-2-1 32 0,-15-1 8 16,6 0 46-16,4 0 41 0,2 0-19 15,28-15 14-15</inkml:trace>
  <inkml:trace contextRef="#ctx0" brushRef="#br0" timeOffset="169251.35">10395 11863 500 0,'-15'-9'349'0,"1"-2"-41"16,-2 2-22-16,5-2-21 0,-4 2-1 0,3-1-23 0,3-2-44 15,-1 2-1-15,4 0-29 0,2 1-17 16,2 0 28-16,1 1-20 0,1 8-45 0,0-7-14 16,0 1 32-16,0 6-14 0,21-21-13 0,-7 14-7 15,4 1-2-15,5 3-3 0,1 3-21 16,-11 0 6-16,8 0-3 0,28 16 3 0,-25-6-18 15,-1 5-6-15,1-1 14 0,-2 2-8 0,-3 0-10 16,-2 2-13-16,-2 0-1 0,-2 3 0 16,-4 0 7-16,-3 0 2 0,-4-2 2 15,-2-9-21-15,0 2-1 0,-14 18-10 0,4-14 23 0,-5-3-39 16,-1 1-18-16,-2-3 2 0,-1-1-130 16,1-2-46-16,-1-3-42 0,5-1-21 15,3-3 22-15,5-1-243 0,3 0 11 0,5-3 62 16,-1-2 9-16,3 0 31 0,5-7 32 15,5 1 19-15,4-2 17 0,-2 3 17 0</inkml:trace>
  <inkml:trace contextRef="#ctx0" brushRef="#br0" timeOffset="169497.08">10846 11801 724 0,'4'-8'306'0,"-3"2"-33"15,1 1-1-15,-2-1-2 0,-5 3-36 16,1 1-4-16,-1 0-26 0,-1 4-24 0,-11 2-19 15,0 1 60-15,-2 5-21 0,1 4-5 0,1 3-14 16,0 3-16-16,4 2-15 0,0 2-3 0,2 0-15 16,5 0-16-16,1 1-14 0,3-2-9 15,2-1-18-15,0-11-7 0,0 2-31 0,18 18-15 16,-4-20-2-16,1 3-110 0,3-6-44 0,2-1-58 16,-1-2-60-16,4-1 22 0,4-4-227 15,0 1 3-15,3 0 24 0,0-1 32 0,-14 0 30 16,8 0 26-16,5 0 39 0,1 0 1 0,34-11 15 15</inkml:trace>
  <inkml:trace contextRef="#ctx0" brushRef="#br0" timeOffset="170049.72">11585 11818 817 0,'0'-6'324'0,"1"-1"-13"0,0 3-45 15,-1-1-3-15,1 1-32 0,-2-1-35 0,2 3-24 16,0-1-15-16,-1 1-12 0,1 2-14 0,0 3 37 16,-1 0 14-16,0 2-40 0,0 1 31 0,0 14-15 15,0-9 14-15,0 7-10 0,0 4-2 16,-13 26-6-16,9-22-11 0,-2 0-16 0,-1-1 5 16,0 1-19-16,-1-1-9 0,2-1-9 15,0-2-24-15,-1-2 9 0,3-4-27 0,0-3-34 16,4-4-21-16,-4-2-40 0,2-1-38 15,1 0 6-15,1-4-141 0,0 0-82 0,-2-1 26 16,2-1-242-16,0 0 27 0,0 0 46 0,0 0 27 16,0 0 21-16,-9-12 46 0,7 7-4 15,-1 1 50-15,2 0-18 0,-5-10 25 0</inkml:trace>
  <inkml:trace contextRef="#ctx0" brushRef="#br0" timeOffset="170298.88">11401 11959 953 0,'-4'-3'373'0,"1"1"15"0,0 0-46 15,2 0-28-15,-2 2-43 0,1-3-30 16,1 3-12-16,2 0-10 0,1-3-19 0,1 3-12 16,2 0-11-16,3 0-21 0,15-1-23 15,3-2-5-15,-10 3-27 0,8 0 2 0,6 0-22 16,2 0-33-16,3 0-28 0,32 10-2 15,-34-8-82-15,-1 0-76 0,3 1-55 0,-1-2-54 16,-2 0 22-16,-5 1-255 0,-1 1 36 16,-2-3 34-16,-2 5 26 0,-4-1 21 0,1-4 19 15,0 2 52-15,1-1-7 0,-5-1 34 16</inkml:trace>
  <inkml:trace contextRef="#ctx0" brushRef="#br0" timeOffset="170568.21">12386 11768 934 0,'1'0'367'0,"0"0"-51"0,-1 3 49 15,0 3-44-15,0 14-13 0,0-8 1 0,0 8-32 16,0 4-9-16,-13 32-22 0,5-24-23 0,4 3-23 15,-3 0-26-15,1 1-18 0,0 0-45 16,-1-2-77-16,3 2-2 0,0-4-163 0,3-1-80 16,1-14 21-16,0 5-303 0,0 1 47 15,10 20 5-15,-1-27 12 0,-3-2 57 0,4-8 6 16,-2-1 73-16,1-2 22 0,1-2-35 16,-1-1 18-16</inkml:trace>
  <inkml:trace contextRef="#ctx0" brushRef="#br0" timeOffset="180643.98">6782 12103 442 0,'0'0'216'15,"0"0"-23"-15,0 0-21 0,0 0 5 16,0 0-45-16,0 0 6 0,0 0-10 0,0 0 2 16,0 0-5-16,0 0-11 0,0 0-14 0,0 0 5 15,0 0-17-15,0 0-10 0,0 0-4 0,0 0 4 16,0 0-4-16,0 0-24 0,0 0 3 15,0 0-11-15,0 0 15 0,0 0-1 0,0 0-11 16,0 0 3-16,0 0-13 0,0 0 17 0,0 0-27 16,0 0 2-16,0 0 6 0,0 0-21 15,0 0 14-15,0 0-9 0,0 0 16 0,0 0-10 16,0 0-10-16,0 0 15 0,0 0-16 16,0 0 9-16,0 0-12 0,0 0-5 0,0 0-2 15,0 0 1-15,0 0 1 0,0 0 2 0,0 0 0 16,0 0 4-16,0 0 5 0,0 0-14 15,0 0 7-15,0 0 16 0,0 0-4 0,0 0-18 16,0 0 23-16,0 0-8 0,0 0-8 16,0 0 27-16,0 0-28 0,0 0 1 0,0 0 10 15,0 0 12-15,0 0-18 0,0 0-6 0,0 0 0 16,0 0 17-16,0 0-10 0,0 0-4 16,0 0-4-16,0 0-13 0,0 0 14 0,0 0-3 15,0 0-7-15,0 0 9 0,0 0-4 0,0 0 14 16,0 0 4-16,0 0-11 0,0 0-4 0,0 0 14 15,0 0-15-15,0 0-11 0,0 0 12 16,0 0 1-16,0 0-2 0,0 0-4 16,0 0 4-16,0 0-3 0,0 0 10 0,0 0-21 15,0 0 6-15,0 0-7 0,0 0 14 0,0 0-5 16,0 0 11-16,0 0 9 0,0 0-29 0,0 0 4 16,0 0 8-16,0 0-16 0,0 0-5 15,0 0-23-15,0 0-4 0,0 0-26 0,0 0-26 16,0 0-31-16,0 0-40 0,0 0 16 15,0 0-270-15,0 0 47 0,0 0 9 0,0 0 15 16,0 0 32-16,0 0-3 0,0 0 39 16</inkml:trace>
  <inkml:trace contextRef="#ctx0" brushRef="#br0" timeOffset="183571.65">9686 12296 506 0,'0'0'197'0,"0"0"-18"16,0 0-23-16,0 0-6 0,0 0-14 0,0 0-14 15,0 0 13-15,0 0-26 0,0 0 1 0,0 0-9 16,0 0-27-16,0 0 1 0,0 0 4 16,0 0-27-16,0 0-1 0,14 0 10 15,-14 0-13-15,0 0 4 0,0 0-12 0,0 0 7 16,0 0 5-16,0 0-21 0,0 0-1 0,0 0 1 15,0 0 5-15,0 0 0 0,0 12-9 16,0-12 7-16,0 0-16 0,0 0 15 0,0 0-19 16,0 0-3-16,0 0 19 0,0 0-17 0,0 0 18 15,0 0-29-15,0 0 14 0,0 0 1 16,0 0-5-16,0 0-8 0,0 0 3 0,0 0 20 16,0 0-20-16,0 0-1 0,0 0 18 0,0 0-1 15,0 0-12-15,0 0 10 0,0 0-16 0,0 0 15 16,0 0-11-16,0 0-6 0,0 0 11 15,0 0 0-15,0 0-11 0,0 0 13 0,0 0-14 16,0 0-6-16,0 0 15 0,0 0-14 16,0 0 3-16,0 0 17 0,0 0-12 0,0 0-9 15,0 0 11-15,0 0-20 0,0 0 15 16,0 0-11-16,0 0 11 0,0 0 17 0,0 0-18 16,0 0-10-16,0 0 12 0,0 0 13 0,0 0-1 15,0 0-16-15,0 0 15 0,0 0-17 16,0 0 2-16,0 0-7 0,0 0 11 0,0 0 10 15,0 0-3-15,0 0-19 0,0 0 13 0,0 0-10 16,0 0 12-16,0 0 4 0,0 0-4 16,0 0 11-16,0 0-9 0,0 0 5 0,0 0-4 15,0 0-1-15,0 0-4 0,0 0-4 0,0 0-3 16,0 0 4-16,0 0 16 0,0 0-17 16,0 0-1-16,0 0 14 0,0 0 3 0,0 0-2 15,0 0-8-15,0 0-8 0,0 0 20 0,0 0-14 16,0 0-2-16,0 0-2 0,0 0 2 15,0 0 5-15,0 0 4 0,0 0-13 0,0 0 9 16,0 0-10-16,0 0 3 0,0 0 3 0,0 0 12 16,0 0-15-16,0 0 2 0,0 0 14 15,0 0-2-15,0 0-20 0,0 0 15 0,0 0-1 16,0 0-5-16,0 0-3 0,13 0 2 0,-13 0-2 16,0 0-8-16,0 0 29 0,0 0-17 15,0 0-8-15,0 0 8 0,0 0-3 0,0 0 8 16,0 0-5-16,0 0-4 0,0 0-4 0,0 0 16 15,0 0 1-15,0 0-4 0,0 0-19 16,0 0 22-16,0 0-7 0,0 0 2 0,0 0-4 16,0 0 5-16,0 0 0 0,0 0-2 0,0 0-4 15,0 0-6-15,0 0-2 0,0 0 14 16,0 0-20-16,0 0 24 0,0 0-15 0,0 0 16 16,0 0-17-16,0 0 14 0,0 0-8 0,0 0 7 15,0 0-12-15,0 0-8 0,0 0 12 0,0 0 7 16,0 0-4-16,0 0 4 0,0 0 0 15,0 0-16-15,0 0 4 0,0 0 5 0,0 0-8 16,0 0 5-16,0 0-1 0,0 0-9 0,0 0 23 16,0 0-5-16,0 0-10 0,0 0 2 15,0 0 6-15,0 0-4 0,0 0-11 0,0 0 19 16,0 0-23-16,0 0 17 0,0 0 6 16,0 0-2-16,0 0-15 0,0 0 5 0,0 0 3 15,0 0 8-15,0 0 3 0,0 0-11 0,0 0 0 16,0 0 0-16,0 0 4 0,0 0 4 0,0 0-9 15,0 0 6-15,0 0-9 0,0 0 10 0,0 0-16 16,0 0 5-16,0 0 9 0,0 0 8 16,0 0-7-16,0 0 3 0,0 0-13 15,0 0 1-15,0 0-4 0,0 0-4 0,0 0 29 16,0 0-28-16,0 0 5 0,0 0 12 0,0 0-13 16,0 0 20-16,0 0-5 0,0 0-3 15,0 0-3-15,0 0 8 0,0 0 6 0,0 0-16 16,0 0 8-16,0 0-7 0,0 0-19 15,0 0 21-15,0 0-9 0,0 0 16 0,0 0-9 16,0 0 4-16,0 0-21 0,0 0 10 0,0 0-2 16,0 0-7-16,0 0 13 0,0 0 2 0,0 0 12 15,0 0-6-15,0 0-6 0,0 0 4 16,0 0 1-16,0 0-8 0,0 0-5 0,0 0-2 16,0 0 9-16,0 0-3 0,0 0 5 15,0 0-2-15,0 0 2 0,0 0 6 0,0 0 2 16,0 0-4-16,0 0-1 0,0 0 1 0,0 0 0 15,0 0 0-15,0 0 0 0,0 0-4 0,0 0-9 16,0 0 18-16,0 0-15 0,0 0 6 16,0 0 6-16,0 0 3 0,0 0-6 0,0 0-10 15,0 0 9-15,0 0 0 0,0 0-3 0,0 0 3 16,0 0-18-16,0 0 21 0,0 0 3 16,0 0-4-16,0 0-2 0,0 0 0 0,0 0-18 15,0 0 25-15,0 0-22 0,0 0 10 16,0 0 7-16,0 0-18 0,0 0 4 0,0 0 17 15,0 0-1-15,0 0-17 0,0 0 4 16,0 0 14-16,0 0-5 0,0 0-1 0,0 0-4 16,0 0-4-16,0 0 21 0,0 0 6 0,0 0-14 15,0 0-7-15,0 0 25 0,0 0-22 0,0 0 12 16,0 0 19-16,0 0-30 0,0 0 14 16,0 0-14-16,0 0 9 0,0 0 14 0,0 0-37 15,0 0 10-15,0 0-4 0,0 0 4 16,0 0 10-16,0 0-5 0,0 0 0 0,0 0 2 15,0 0-20-15,0 0 3 0,0 0 17 0,0 0 3 16,0 0-9-16,0 0-10 0,0 0 30 16,0 0-33-16,0 0 18 0,0 0-9 0,0 0 2 15,0 0 0-15,0 0 29 0,0 0-27 0,0 0-12 16,0 0 11-16,0 0 21 0,0 0-27 0,0 0-1 16,0 0 26-16,0 0 5 0,0 0-6 15,0 0-26-15,0 0 9 0,0 0 0 0,0 0 0 16,0 0 0-16,0 0 0 0,0 0-7 15,0 0 13-15,0 0-15 0,0 0 10 0,0 0 17 16,0 0-26-16,0 0 32 0,0 0-19 0,0 0 1 16,0 0-10-16,0 0 8 0,0 0-5 15,0 0 11-15,0 0-28 0,0 0 23 0,0 0-22 16,0 0 39-16,0 0-4 0,0 0-12 0,0 0-12 16,0 0-13-16,0 0 16 0,0 0-15 15,0 0 28-15,0 0-20 0,0 0 18 0,0 0-3 16,0 0-16-16,0 0-3 0,0 0 13 0,0 0 10 15,0 0-20-15,0 0 15 0,0 0-9 16,0 0 12-16,0 0 2 0,0 0 3 0,0 0 11 16,0 0-17-16,0 0-10 0,0 0 22 0,0 0-20 15,0 0 13-15,0 0-16 0,0 0 16 16,0 0-34-16,0 0 26 0,0 0-10 0,0 0-6 16,0 0 28-16,0 0-32 0,0 0 16 0,0 0 15 15,0 0-8-15,0 0-14 0,0 0 16 16,0 0-25-16,0 0 12 0,0 0-7 0,0 0 7 15,0 0 7-15,0 0 2 0,0 0-16 16,0 0 8-16,0 0-8 0,0 0 5 0,0 0 15 16,0 0-14-16,0 0 12 0,0 0 10 0,0 0-11 15,0 0-4-15,0 0-4 0,0 0 12 0,0 0-10 16,0 0 8-16,0 0-4 0,0 0 13 16,0 0-24-16,0 0 11 0,0 0 1 0,0 0-16 15,0 0 19-15,0 0-11 0,0 0-16 16,0 0 12-16,0 0 8 0,0 0 10 0,0 0-8 15,0 0-4-15,0 0-1 0,0 0 9 0,0 0 0 16,0 0-10-16,0 0 10 0,0 0-2 16,0 0 0-16,0 0-10 0,0 0 1 0,0 0-9 15,0 0 26-15,0 0-16 0,0 0 21 0,0 0-21 16,0 0-4-16,0 0-5 0,0 0 5 16,0 0 1-16,13 0 21 0,-13 0-19 0,0 0 3 15,0 0-14-15,0 0-11 0,0 0 2 0,0 0 29 16,0 0-18-16,0 0-4 0,0 0-2 0,25-20-1 15,-24 20-7-15,-1-1-7 0,2 1-7 16,0-1-14-16,-2 1-6 0,2-1-16 0,0 0-9 16,0 0-16-16,-1 1-23 0,1-1-10 15,1 0 13-15,-1 0-218 0,0 1-56 0,1-1 49 16,-1-2 9-16,0 0 41 0,0-1-8 16,1 1 8-16</inkml:trace>
  <inkml:trace contextRef="#ctx0" brushRef="#br0" timeOffset="197131.24">12807 11936 234 0,'0'0'326'15,"0"0"-41"-15,0 0-42 0,0 0-16 0,0 0-20 16,0 0-19-16,0 0-15 0,0 0-12 0,0 0-22 16,0 0 1-16,0 0-9 0,0 0 0 15,0 0-3-15,0 0 1 0,21-15 0 0,-19 10-26 16,-1 2 22-16,1-1-30 0,0 0 22 15,1 0-47-15,1 1 7 0,0-1-11 0,1 1 7 16,1 1-5-16,6-5-1 0,1 4-10 0,-13 3-24 16,10 0-1-16,0 0 51 0,13 19-35 0,-13-2 15 15,-2 0 10-15,-1 2 2 0,-1 1 7 16,-3 5-2-16,-1 1-2 0,-2-13 4 0,0 6-19 16,0 3-4-16,-13 25 3 0,7-23-4 0,-3-4-18 15,1 0 1-15,-3-3 7 0,0 1-14 0,0-3 10 16,1-2-17-16,-1 1 1 0,0-5 3 15,-1-1-16-15,5-3 13 0,0-1-5 0,2-3-6 16,-2-1 0-16,7 0-5 0,0 0-19 16,0 0 2-16,-11-10-18 0,10 5-17 15,2-2 7-15,1 2-27 0,4-9 18 0,5-1 5 16,-2-4 3-16,2 4-12 0,4 1 5 0,-1-2-10 16,3-1 0-16,1 3 1 0,-1-3 21 0,0 6-34 15,-1-4 5-15,0 1 40 0,-1-3-18 16,0 2 18-16,0-1-32 0,-3 6 21 0,6-5-4 15,-7 1 17-15,2-1 15 0,-1 2-23 0,0-1 10 16,-3-1-27-16,0 2 34 0,1 3 3 16,-3-2-4-16,3 1-17 0,-5 1 22 0,-2 2-22 15,3 1 0-15,-5 1 9 0,0 2 21 16,0 1 5-16,-1 3-7 0,0 0-13 0,0 0 37 16,-11-7-24-16,6 9 0 0,-2 0 2 0,-7 6 1 15,-2-1 29-15,-3 5 10 0,0 4 17 16,3 0 9-16,1 3 14 0,-1 2-4 0,1 0 14 15,1 1 8-15,2 2-4 0,2 3 9 16,2 0-14-16,5 1 2 0,1-5-15 0,2-10-8 16,11 23 9-16,1-13-13 0,2-6-5 15,1 1-11-15,4-1-30 0,2-4-11 0,2-2-34 16,-1-2-19-16,-1-3-29 0,1 1-25 16,1-4 10-16,-1-1-115 0,-6-1-50 0,-16-1-47 15,11 0 27-15,1 0-269 0,-3 0 44 16,-1 0 28-16,7-12 58 0,-9 9 44 0,7-5-19 15,-1-1 25-15,-2 1 22 0,2-1 26 0,2-1 47 16</inkml:trace>
  <inkml:trace contextRef="#ctx0" brushRef="#br0" timeOffset="198393.15">13349 11579 461 0,'13'-12'241'0,"-13"12"-40"15,0 0 1-15,0 0-19 0,0-14-10 0,15-3 7 16,-14 14-11-16,-1-1-22 0,-1 1 5 16,1-1-5-16,-1 1-27 0,1 1 10 0,2-1-21 15,-2 0 5-15,0 3-6 0,0 0-26 16,0 0 19-16,0 0-32 0,0 0 5 0,0 0-10 16,0 0-8-16,0-7-4 0,0 7 14 0,0 0-4 15,-3-7-3-15,1 10-28 0,0-2 10 16,-1 2-3-16,-1 0-2 0,1 1 16 0,-4 7-11 15,-1 2 14-15,-1-2-5 0,2 3-17 0,-1-2 22 16,1 2-6-16,-1 0 21 0,1-1-8 16,2 0 4-16,-1 1-8 0,3-3 6 0,0-1 3 15,3 0-7-15,-3-1 4 0,3-1-6 16,0-3-3-16,0-5-3 0,0 0-8 0,14 24 18 0,-3-15-21 16,1-1 9-16,-1-5-21 0,5 2 16 15,-3-3-24-15,-2-1 4 0,-11-1 0 0,14 0 3 16,1 0-7-16,16-12-1 0,-15 5-1 0,-3-1-5 15,1 0-11-15,-4-2 12 0,1-1-16 16,0 1-3-16,-5-4-7 0,2-3 8 0,1 4-4 16,-6-7-9-16,1 9-4 0,0-6 24 15,-2 6-12-15,-2 0 7 0,0 11-14 0,0-7 11 16,0-1-3-16,0 1-1 0,0 7-3 0,0-7-19 16,0 7 17-16,-10-14 1 0,7 10-2 15,0 0 17-15,-1 1-11 0,0 1-2 0,1-2-1 16,-1 2-2-16,-1 0 3 0,-1 1 3 0,0-2 6 15,0 0-32-15,-1 3 22 0,1-2 7 16,-1 1-12-16,0 0 2 0,2 0-15 0,1 1-1 16,-3-2 19-16,2 2 1 0,2-1-1 15,-2 1 3-15,1-1 1 0,1 1-14 0,3 0 1 16,0 0-17-16,0 0 12 0,0 0 10 16,0 0-19-16,-8 0-29 0,8 0-27 0,0 0-6 15,-7 0-28-15,7 0-3 0,0 0-41 0,0 0-16 16,-7 0 16-16,7 0-126 0,0 0-145 0,-7 0 29 15,6-2 13-15,1 2 53 0,-2 2 10 16,2-2 27-16,0 0-26 0,1 0 57 0</inkml:trace>
  <inkml:trace contextRef="#ctx0" brushRef="#br0" timeOffset="198600.69">13469 11571 252 0,'1'4'354'0,"3"-3"-78"0,-6 1-37 16,4 0-20-16,-2 1-46 0,-2-1-50 16,1-1-65-16,-1 2-68 0,2-2 2 15,-2 1-301-15,2-1 25 0,-1 0 14 0,1 0-16 16,-1 0 0-16</inkml:trace>
  <inkml:trace contextRef="#ctx0" brushRef="#br0" timeOffset="206700.57">13585 11474 348 0,'0'0'119'16,"0"0"-15"-16,0 0-14 0,0 0 38 15,0 0-3-15,0 0-21 0,0 0-7 16,0 0-24-16,0 0 3 0,0 0 0 0,0 0 4 16,0 0 6-16,0 0-28 0,0 0-2 0,0 0-26 15,0 0-8-15,0 0 20 0,0 0 8 0,0 0-25 16,0 0-3-16,0 0 4 0,0 0 9 16,0 0 4-16,0 0-2 0,0 0-12 0,0 0 23 15,0 0-3-15,0 0-6 0,0 0 3 16,0 0-8-16,0 0-7 0,0 0 11 0,0 0 1 15,0 0 7-15,0 0-2 0,0 0-19 0,0 0-4 16,0 0-4-16,0 0 6 0,0 0-13 0,0 0 9 16,0 0-7-16,0 0 15 0,0 0-25 15,0 0 5-15,0 0-1 0,0 0-1 0,0 0 0 16,0 0-15-16,0 0 22 0,0 0-3 0,0 0 6 16,0 0-15-16,0 0 3 0,0 0 4 15,0 0 2-15,0 0-5 0,0 0-2 0,0 0 2 16,0 0 1-16,0 0 4 0,0 0-8 15,0 0 0-15,0 0 6 0,0 0-10 0,0 0 1 16,0 0 0-16,0 0 2 0,0 0 3 16,0 0-2-16,0 0 18 0,0 0-10 15,0 0 16-15,0 0-14 0,0 0 1 0,0 0-10 16,0 0 8-16,0 0-5 0,0 0 4 16,0 0 6-16,0 0-10 0,0 0 4 0,0 0-10 15,0 0-3-15,0 0 7 0,0 0 5 16,0 0 11-16,0 0-6 0,0 0-10 0,0 0 2 15,0 0-6-15,0 0-7 0,0 0 13 0,0 0-1 16,0 0-4-16,0 0 3 0,0 0-4 16,0 0-2-16,0 0 19 0,0 0-14 15,0 0-5-15,0 0 1 0,0 0 4 0,0 0-5 16,0 0 4-16,0 0 6 0,0 0-5 0,0 0-9 16,0 0 2-16,0 0 6 0,0 0 3 0,0 0 2 15,0 0-5-15,0 0 8 0,0 0 8 16,0 0-8-16,0 0-13 0,0 0 5 15,0 0 2-15,0 0 0 0,0 0 11 0,0 0-8 16,0 0-9-16,0 0-1 0,0 0 4 0,0 0-7 16,0 0 8-16,0 0 3 0,0 0 0 15,0 0-6-15,0 0 2 0,0 0 13 16,0 0-9-16,0 0 1 0,0 0-7 0,0 0-7 16,0 0 10-16,0 0-2 0,0 0 2 0,0 0 9 15,0 0-5-15,0 0-9 0,0 0 7 16,0 0-7-16,0 0-7 0,0 0 17 0,0 0-18 15,0 0 1-15,0 0 17 0,0 0-8 0,0 0 7 16,0 0-4-16,0 0-5 0,0 0-1 16,0 0 16-16,0 0-12 0,0 0-30 0,0 0-12 15,0 0-44-15,0 0-8 0,0 0 10 16,0 0-229-16,0 0-63 0,0 0 48 0,0 0 2 16,0 0 8-16,0 0 24 0</inkml:trace>
  <inkml:trace contextRef="#ctx0" brushRef="#br0" timeOffset="214118.78">13619 11294 662 0,'0'0'198'16,"13"0"-36"-16,-13-14-25 0,0 14-14 0,0 0-5 15,0 0-8-15,0 0-13 0,0 0-12 0,0 0 9 16,0 0-10-16,0 0 13 0,0 0-20 16,0 0-3-16,0 0 4 0,0 0-16 0,0 0 9 15,0 0 8-15,2 4-9 0,-16 16 1 16,0-1-4-16,-5 5 5 0,-2 5-9 0,-6 5-16 16,-2 7-4-16,-6 2-4 0,-1 6 7 0,-6-3-9 15,-1 3-4-15,-5 3 3 0,1 0 4 16,1 0-20-16,2 0-5 0,-1-2-5 0,4-2-4 15,4-1-25-15,2-4-1 0,4-3 7 16,3-4-13-16,4-5 11 0,2-4 0 16,0-3-2-16,6-2-5 0,0-3 9 0,3-1-3 15,2 0 10-15,-1-5 15 0,3-2-7 16,4-3-10-16,-3-1 12 0,5-3-22 0,1-2-5 16,0 1-23-16,0-2-10 0,1 0-42 0,-1 0 11 15,1-1 10-15,1 0-113 0,0 0-64 16,0-5-95-16,1 3 11 0,1-1 47 0,1-2-14 15,0 1-2-15</inkml:trace>
  <inkml:trace contextRef="#ctx0" brushRef="#br0" timeOffset="214588.54">13416 11552 487 0,'-18'17'232'0,"-3"7"-25"0,-4 4-8 0,-5 5-34 15,-2 3-22-15,-1 4-6 0,-2 4-13 16,-4 3-16-16,-1 4-7 0,-1 0-29 0,-1 1-7 16,2-1-25-16,2-1 3 0,0-3-17 15,4-2-26-15,2-5 19 0,3-5-28 0,2-3-19 16,6-6-9-16,1 1-17 0,3-7 5 0,3 3-63 16,3-6-77-16,1-4-86 0,2 0-37 15,4-8 5-15,0 1 45 0</inkml:trace>
  <inkml:trace contextRef="#ctx0" brushRef="#br0" timeOffset="-214676.07">12807 12319 625 0,'-1'1'290'16,"1"-1"-30"-16,0 0-42 0,-1 0-6 0,1 1-24 16,0-2-43-16,0 1-44 0,-1 0-23 0,1 0-34 15,0 0-50-15,-1 0-58 0,1-2 7 16,-1 2-270-16,2-2-19 0,-1 0 43 0,2 0-29 16,-1 0 22-16</inkml:trace>
  <inkml:trace contextRef="#ctx0" brushRef="#br0" timeOffset="-199506.29">6926 12859 524 0,'0'-12'280'0,"0"12"-27"16,0 0 2-16,15-29-37 0,-17 24-9 0,-4 1-30 15,-6-1-15-15,-2 0-3 0,1 3-22 0,-2 2-4 16,-5 0-18-16,10 0 4 0,-22 9-24 0,8 0 14 15,1 2-22-15,1 3 8 0,1 2-26 16,-4 3 13-16,3 3 4 0,-2 6-2 16,3 1 15-16,0 5-11 0,0 4-10 0,1 4-7 15,3 2-9-15,2-1-6 0,5 2 10 0,2-1 11 16,4-2 7-16,4 0-9 0,0-23-11 0,12 38 11 16,0-21-7-16,4-6-5 0,5-4-9 15,4-3 2-15,2-5-2 0,1-5-13 0,1 0 3 16,1-5-2-16,0-2-4 0,1-3-13 15,1 0-1-15,-17-3-11 0,7 0 15 0,23-12-15 16,-23 2 6-16,-3 0-12 0,-3-2-4 0,-5-1-19 16,-3-3 4-16,-3-3-15 0,-3 0 2 15,-2 9 2-15,0-5-20 0,-16-18 5 16,8 16 2-16,-2 1 5 0,-4 5-7 0,0-1 5 16,0 5 3-16,-4 2-21 0,-1 2 17 0,1 3-6 15,7 0 6-15,-2 0-6 0,-1 0 4 16,2 0-13-16,3 0 19 0,1 0 0 15,8 0 5-15,0 0-18 0,0 0 21 0,-11 10 5 16,14-10 0-16,-1 1-17 0,5-1 29 0,2-1 6 16,12 0-16-16,-9 1 8 0,28-9-20 0,-10 5 13 15,-1-3 3-15,0-1-7 0,0 2 11 16,-1 0 18-16,2-2-17 0,-4 1-11 0,-3 4 13 16,-3-3 24-16,-3 3-26 0,-4 1 5 15,-13 2 4-15,7 0 19 0,7 11-3 0,-10-5 20 16,1 9 3-16,-4 4 5 0,-1-4 2 0,0-6 11 15,0 8-16-15,0 0-3 0,-12 24 3 16,7-16-4-16,-2 0-1 0,2 0-12 0,0-1 17 16,2-5-24-16,-1 1-6 0,1-1-9 15,3-4-32-15,-8 1 4 0,8-10-40 0,0 3-38 16,0 1-23-16,0-2-13 0,0 0-18 0,0-1-29 16,0-1-22-16,0-6 17 0,0 7-261 0,0-7-1 15,0 7 27-15,12-2 53 0,-8-6 35 16,1-2 15-16,6-4-18 0,3-5 59 15,-1-4-33-15</inkml:trace>
  <inkml:trace contextRef="#ctx0" brushRef="#br0" timeOffset="-199208.19">7387 13155 363 0,'3'-8'344'16,"-2"1"-33"-16,-1 0-46 0,2 4-43 0,-1 1-26 15,-1 0-19-15,0 2 10 0,0 4 7 16,0-1-18-16,-1 5-6 0,-1 13-19 0,2-9 30 16,0 7 26-16,0 7-2 0,-9 30 0 15,6-25-3-15,0 2-24 0,-1 3-21 0,-1-4-7 16,1 2-17-16,-1 1-9 0,-1-2-15 0,3-2-5 16,-1 0-25-16,0 1-2 0,1-6-23 0,2-8-28 15,0 3-21-15,-1-8-19 0,2-3-18 16,0-10 3-16,0 0-101 0,0 0-39 0,8 8-78 15,-6-11 25-15,0-4-291 0,4-7 40 16,-1-6 41-16,-2 3 34 0,3-4 26 0,-1 1 1 16,1-1 53-16,-1-4 12 0,-1 3 11 15,1-5-37-15</inkml:trace>
  <inkml:trace contextRef="#ctx0" brushRef="#br0" timeOffset="-198963.53">7350 13169 222 0,'-3'-4'446'16,"1"1"-36"-16,0 0-74 0,-1 1-12 0,1-1-48 15,1 0-35-15,2 2-26 0,0-2-24 16,1 0 4-16,4-1-22 0,6-4-31 0,3-1-15 16,1 2-5-16,6 0 8 0,-1 2-31 0,2 2-12 15,-1 1-9-15,1-1-6 0,1 3-37 16,-1 0-26-16,-14 0-42 0,2 0-55 0,1 0-45 15,7 10-70-15,-13-8 17 0,-3 3-274 16,-1 0 49-16,-2 0 27 0,0 0 27 0,-2 0 19 16,-1-1 46-16,-4 9 6 0,-5-4-14 0</inkml:trace>
  <inkml:trace contextRef="#ctx0" brushRef="#br0" timeOffset="-198780.05">7364 13326 556 0,'-2'4'368'0,"-1"2"-71"16,3-2-12-16,0 0-33 0,1 0-11 0,3 0-45 16,-1-1-19-16,0 2-14 0,13 2-7 15,-1-2-42-15,0 0-29 0,2-1-42 0,0-1-53 16,0 0-37-16,0 0 6 0,-5-2-267 16,-1 0-99-16,-1 0 30 0,-2 0 41 0,0-1 24 15,-1 0 16-15,1 1-20 0</inkml:trace>
  <inkml:trace contextRef="#ctx0" brushRef="#br0" timeOffset="-198074.3">8266 13261 539 0,'5'0'326'0,"0"-1"-45"15,-1 2-44-15,0-1-11 0,-1 0-23 0,-2 0 12 16,1 2-23-16,-2-1 6 0,0 0-28 15,-2 0-19-15,-2-1-23 0,0 2-14 0,-1-2-4 16,-2-2-29-16,1 2-14 0,1 0 8 16,-1-1-4-16,-1-1-20 0,-2 2 11 0,-12-12 0 15,8 5-10-15,3-3-6 0,5 3-29 0,1 0 11 16,2-2 3-16,1 2-2 0,1 7-14 0,0-7-10 16,17-7 8-16,-5 4 11 0,3 2-12 15,0 2-8-15,2 2 15 0,-8 4-9 0,7 0-2 16,19 12 33-16,-19 0-10 0,4 2 0 15,-5 2-1-15,-1 5-2 0,0 0-3 0,-3 0 10 16,-2 3 2-16,-3-2-4 0,-1-1 41 0,-5-10 6 16,0 7 19-16,-12 22-17 0,6-18 6 15,-5-2-8-15,-3-1-1 0,-2-5-14 0,-1 2-4 16,-1 0-4-16,-2 1-6 0,-3-3-1 0,-1-2-11 16,-1-1-4-16,1 0-2 0,-2-2-8 15,-1 0-9-15,1-2-11 0,3 0-3 0,-1-3-24 16,6-1 0-16,2-3 1 0,16 0-31 0,-10 0 16 15,2 0-1-15,8 0-7 0,-16-14 6 16,15 10 2-16,2 0 5 0,1 0-17 16,0-1 4-16,3 1 3 0,7-4 14 0,0 3 1 15,1 0 28-15,3 1 16 0,-7 4 0 0,3 0 10 16,5 0 0-16,19 17-11 0,-18-8 16 16,1 4-10-16,0 0-5 0,-4 2-4 0,1 0 10 15,-2 1-10-15,-3-1-13 0,0-3 11 16,-1 2-10-16,-4-2-17 0,2-4 0 0,-5-2-56 15,1 0-66-15,-2-2-35 0,0-4-39 0,-1 1 20 16,-1-1-325-16,0 0 56 0,0 0 35 0,0 0 31 16,18-24 38-16,-11 8 3 0,1-2 36 15,1-4-2-15,2 2 17 0,0-2 16 0</inkml:trace>
  <inkml:trace contextRef="#ctx0" brushRef="#br0" timeOffset="-197587.52">8820 12910 445 0,'-1'-17'319'0,"-2"-2"-19"0,3 10-50 0,-13-14-28 16,4 9-5-16,-3 4-22 0,-4 0-26 0,-1 2-15 15,-3 2-13-15,-1 3-4 0,-1 1-15 16,11 2-9-16,-6 0-20 0,-20 12-2 0,16-4-9 15,1 4 4-15,3 1-21 0,2 3 1 16,2 0-14-16,2 0-12 0,-1 2 8 0,8 0-1 16,3 1 0-16,1-10 12 0,0 3-13 0,17 18-3 15,-5-14 0-15,4-1-12 0,4 0 32 16,2-1-49-16,0-2 17 0,0 0-10 0,-1 0 16 16,3 2-19-16,-2 0 5 0,-3-4 1 15,-5 6-3-15,-1-4 21 0,0 2-25 0,-10-4 5 16,-1-1-3-16,-2-9 32 0,0 10 15 0,-13 10-7 15,1-10-3-15,-2 0 1 0,-5-1-19 16,-2-2 19-16,0-2-12 0,-2 0 7 16,0-1-15-16,1-4 3 0,12 0-12 0,-4 0-7 15,-2 0 9-15,-12-16-10 0,18 6-2 0,3-5 1 16,3-2-1-16,4 8-23 0,0-8-4 16,19-21-17-16,-7 18 3 0,4 0 2 0,3 1 3 15,3 0-48-15,4 2-3 0,3 2-17 16,-1 0-20-16,0 2-20 0,-1 2-30 0,0 3-62 15,2 1 21-15,-4 1-271 0,-3 3 33 16,-1-1 20-16,-12 4 54 0,-9 0 25 0,0 0 22 16,10 4 5-16,-16-3 18 0,0 1-13 15</inkml:trace>
  <inkml:trace contextRef="#ctx0" brushRef="#br0" timeOffset="-196917.34">8071 12731 306 0,'1'-3'238'0,"1"0"-20"0,-2 0-27 16,0 0 2-16,-1 1-25 0,1 0-19 15,-1 1 9-15,-2 1-9 0,-1 0-13 0,-1 0-4 16,-2 1 10-16,-11 5-9 0,1 4-23 0,-4 0 5 16,2 2 2-16,-4 2-19 0,3-1-10 15,0 3 16-15,-3 4-3 0,-1 2 21 0,-1 4-20 16,1 1 12-16,-3 5-23 0,0 6-8 16,2 3 47-16,-2 3-11 0,1 1-12 0,2 4-1 15,1 2 1-15,1 0-11 0,4 7-2 0,3 0-11 16,2 5-5-16,6-4-3 0,3 3-10 0,2-1-14 15,2-33 6-15,0 14-33 0,18 52-16 16,-3-47-26-16,5-2 1 0,5-4-57 0,5-7-23 16,3-6-36-16,3-6-27 0,3-4-48 0,5-2 16 15,2-8-213-15,1 0-70 0,2-4 47 16,5-2 30-16,0 0 44 0,-26-2 21 16,15 0 43-16,61-12 10 0,-42 5 8 0</inkml:trace>
  <inkml:trace contextRef="#ctx0" brushRef="#br0" timeOffset="-196460.63">9325 12751 826 0,'2'2'377'15,"1"2"-54"-15,15 9 44 0,2 1-33 0,3 8 2 16,5 4-20-16,3 4-24 0,3 4-19 0,2 7-7 16,1 0-22-16,0 4-11 0,-2-1-21 15,-3 2-30-15,-2 0-16 0,-2 3 7 0,-5-1-43 16,-4-1 8-16,-5 0-30 0,-5 0-2 0,-7-1-13 16,-2-23 4-16,-11 48-7 0,-3-23-34 0,-7 0-36 15,-4 0-23-15,-7-1-34 0,-4-1-42 16,-4-2 7-16,-1-2-135 0,-1-5-67 0,0 0 25 15,1-6-323-15,-2-4 62 0,4-3 32 16,0-3 35-16,6-4 40 0,-1 0 18 0,4-5 44 16,5-2 31-16,1-2 5 0,7-1 0 0,0-3 33 15</inkml:trace>
  <inkml:trace contextRef="#ctx0" brushRef="#br0" timeOffset="-196301.2">9226 14111 970 0,'5'-1'338'0,"1"2"-48"0,-1-1-12 0,-1 0-33 16,-1 1-75-16,2-1-38 0,-4 0-60 0,1-2-79 15,3 0 0-15,-3-1-255 0,1 1-104 16,0 0 3-16,-1-2 28 0,-1 0 46 0,2 2 22 16</inkml:trace>
  <inkml:trace contextRef="#ctx0" brushRef="#br0" timeOffset="-195113.94">10457 13427 853 0,'0'0'287'16,"0"0"-16"-16,0 0-14 0,0-13-6 0,0 13-21 15,-18-18-11-15,16 16-1 0,-1-1-27 16,1 1-20-16,0 2-33 0,0-2-13 0,0-1-16 15,1 3-10-15,4 0 73 0,0 0-6 16,1 0-9-16,3 3-12 0,14-3-12 0,-10 0-5 16,8 0-14-16,3 0-17 0,5 0-6 0,1 0-6 15,1 0-12-15,30 9-9 0,-32-6-14 0,-1-1-7 16,-3 1-22-16,-2 0-19 0,-1 2-41 16,-2 1 5-16,-2-1-93 0,-8 2-57 0,-1-4-56 15,-3 2 22-15,-4 3-283 0,0-8 33 16,0 0 35-16,0 0 30 0,-13 11 7 15,0-4 41-15,1-3 45 0,1-1 11 0,-5 5 25 16,-2-7-11-16</inkml:trace>
  <inkml:trace contextRef="#ctx0" brushRef="#br0" timeOffset="-194900.37">10409 13590 353 0,'-8'3'468'0,"2"0"-101"0,1-2-29 0,1 2-13 16,2-3-56-16,-1 3-34 0,3-1 24 0,1 0 6 15,3 0-20-15,0 1-29 0,4-1-17 16,8 3-20-16,3 0-17 0,1 0-16 0,3 0-18 16,1 0-28-16,0-1-42 0,-1 2-27 0,2-1-3 15,-1 1-107-15,-1 0-65 0,-3 0-98 16,1 2 22-16,-6-1-268 0,-3-2 50 0,-3-2 29 16,0-3 41-16,-1 2 14 0,-3 2 26 15,1-4 22-15,2 3 23 0,-3-3 14 16</inkml:trace>
  <inkml:trace contextRef="#ctx0" brushRef="#br0" timeOffset="-193607.58">11912 12801 371 0,'0'-12'295'0,"21"-10"-30"0,-19 12-37 15,-4-6-20-15,2 8 1 0,-8-16-28 0,0 8-14 16,-3-1 6-16,2 5-26 0,-6 2 10 15,-2 0-20-15,0 5-14 0,-1 3-7 0,7 2-13 16,-18 11-12-16,7 0 18 0,1 7-4 16,-3 1-6-16,1 1-31 0,2 4 20 0,-3 0-8 15,-1 1-5-15,8 1-19 0,-4-1 8 0,4-1 11 16,2 2-45-16,0-3-3 0,4-3-3 16,1 1 21-16,-1-3-17 0,4-2 25 0,2 0-14 15,1-3-4-15,2-1 26 0,2-12-20 0,0 8-4 16,0-1-4-16,0-7 5 0,13 16 5 0,-9-11-21 15,1-2 10-15,6 5-20 0,-1-1 15 16,1-1-10-16,2 5-3 0,-3-6 0 0,4 3-3 16,-7-3 0-16,-1 0 15 0,0 0-16 0,-2 0-10 15,-1 0 24-15,-1 2-26 0,5 5 1 16,-7-3 0-16,0-9 13 0,0 10-14 0,0 2 31 16,-15 17-12-16,7-16-1 0,-1 3 0 0,-3-4-1 15,2 1 3-15,-1-4-14 0,-1 2 8 16,2-2 2-16,1-2 1 0,1-2-8 0,1 1 3 15,1-2 6-15,1 0-27 0,1-1 15 0,0 0 0 16,-1 1-17-16,1 0 0 0,2-3 19 16,-1 2 1-16,0-1-1 0,2 2-3 0,1 0 1 15,0-4 4-15,0 0 4 0,0 0-15 16,19 21 18-16,-7-15 4 0,3 2 0 0,0 1 8 16,0-2-16-16,-1 4 8 0,-2 0 0 0,0 1 3 15,-2 1 4-15,-2 1 2 0,-3 3-6 0,0 5 19 16,-3-2 2-16,-2-9-8 0,0 4 14 15,0 6-15-15,-18 28 1 0,8-27 8 0,-2 3-16 16,0-4 8-16,1-1-2 0,-4 1-3 0,0 1 1 16,-1 2-10-16,-1-4-5 0,-1 4-4 15,0-1 1-15,3 0-5 0,-1-2 3 0,2 1-21 16,0-2-15-16,4-3-18 0,3 1-27 0,2-3-12 16,5-15 7-16,0 10-71 0,0 1-28 15,0-5-39-15,15 13-27 0,-9-12-27 0,2-1 24 16,2 3-238-16,2 2 23 0,1-5 42 0,1 2 16 15,2 0 44-15,0 1 0 0,4 3 57 16,2-1 13-16,0 4-10 0</inkml:trace>
  <inkml:trace contextRef="#ctx0" brushRef="#br0" timeOffset="-192532.29">16703 14776 792 0,'14'0'272'16,"-14"-13"-22"-16,0 13-10 0,0 0 26 15,0 0-12-15,0-13-30 0,15-6-27 0,-11 13 12 16,6-3-35-16,3-2-18 0,1 2-6 0,4 4-14 15,-2 0-4-15,1 4-15 0,-10 1-11 16,7 0-14-16,15 14-10 0,-16-2-10 0,-4 3 12 16,-4 5 1-16,-3 2-8 0,-2-11-11 15,0 5-2-15,-18 28-5 0,7-21 5 0,-1-2-19 16,-5 0 9-16,2-2-11 0,0 1 8 0,-5-2-5 16,4 0-11-16,-4-1 5 0,-1-1-9 15,0 0 0-15,2-2 8 0,-1 1-20 0,0-2 7 16,0 0-6-16,4 1-17 0,1-4 12 0,2 2-1 15,1-4-5-15,3 0 0 0,5-2 4 16,1 3-1-16,1-4-12 0,2-1 8 0,0-4 1 16,0 0 10-16,0 0-7 0,15 13 7 0,3-8 13 15,0-2-6-15,3 4-9 0,-3 2 10 0,0 0-8 16,0 2 2-16,1 2-10 0,-4-1 10 16,-3 4-1-16,0-1 2 0,-5 4-10 0,-3 1 3 15,0 2 9-15,-3 4-4 0,-1-14-7 16,0 6 6-16,0 2-3 0,-14 21 4 0,8-21-12 15,-4-3 8-15,2 0-2 0,-4 0-4 0,-1 0 6 16,2-5-16-16,-3-3 8 0,1 2-24 16,-1-2-28-16,1-4-33 0,2 2 8 0,3-4-83 15,2-3-63-15,6 0-103 0,-7 0 31 0,7 0-229 16,-13-11 22-16,10 7 68 0,1-3 17 0,0-8 60 16,0-5-13-16,2-1 32 0,-3 2 34 15,3 6-3-15,0-2 38 0</inkml:trace>
  <inkml:trace contextRef="#ctx0" brushRef="#br0" timeOffset="-173220">14168 12758 829 0,'13'0'275'15,"-13"0"-40"-15,0 0-22 0,0 0 5 0,0 0-16 16,0 0-24-16,0 0-4 0,0 0-17 0,0 0 5 15,0 0 4-15,0 0-12 0,0 0-27 0,0 0-17 16,0 0-4-16,-4-12-19 0,-2 13-26 16,1-1 15-16,1 2-3 0,-4-3-8 0,4 0 15 15,4 1-34-15,0 0 4 0,0 0-7 0,-17-9-14 16,13 4 9-16,3 1 14 0,-1-2-42 16,2 1-2-16,2 1 24 0,0-3-12 0,3 2-15 15,-2 0 29-15,1 1-23 0,0 1 17 16,1 2-3-16,-2 2-8 0,11 6-14 15,-4 3 6-15,2 2-10 0,-7 5 0 0,0 2 0 16,-5 2 1-16,0-10 1 0,0 6 0 0,0 2-1 16,-16 22 44-16,10-20-8 0,-4 1 6 0,-3-3 0 15,0-1-25-15,-3 0 17 0,-2-4-4 16,0 0 4-16,0-4-14 0,-3-1 10 0,1-1-3 16,0-2-3-16,0-3-21 0,1 0-1 15,13-3-52-15,-5 0-16 0,-14-15 5 16,12 5-8-16,5-2-9 0,2-1-8 0,4 0 28 15,2 13-3-15,0-15 14 0,13-11-1 0,-7 18 10 16,2 1 11-16,-2 2 16 0,3 2 20 0,7 0 12 16,-5 2 16-16,-11 1 4 0,16 0-5 15,19 15 13-15,-15-6 25 0,-1 3-6 16,-3 1 0-16,2-1-14 0,-2 2 4 0,-3-2-21 16,2 1 20-16,-3-2-25 0,0 2-9 15,-3-1-15-15,-1 0-3 0,-3-3-84 16,1-5-16-16,-4 3-66 0,-1-1-57 0,-1-3 20 15,0-3-266-15,0 0 15 0,0 0 36 0,0 0 44 16,-3 7-4-16,3-10 38 0,2 1 7 16,-1-2 13-16,0 1 27 0</inkml:trace>
  <inkml:trace contextRef="#ctx0" brushRef="#br0" timeOffset="-172859.04">14474 12666 956 0,'0'-3'309'16,"0"3"-52"-16,0 0-26 0,-2 1-40 0,-3 3-6 15,-2 6-19-15,-4-1-16 0,2 4-17 0,0-1-24 16,2 1-1-16,-1 0 21 0,1-2-26 16,5-1 10-16,0-1-22 0,2-2 5 0,0-7-9 15,0 0-8-15,0 9 36 0,19 8-16 16,-4-10-16-16,1 3-7 0,5-2-8 0,0-4 0 15,-1 3-6-15,2-2-6 0,-2 3-3 0,0-3-13 16,-3 2 2-16,0-1 4 0,-1 2-25 16,-3-1 17-16,-5 0 10 0,-2 1-12 0,-4-3 28 15,-2 2-14-15,0-7 6 0,0 10-29 0,-18 12 14 16,9-10-23-16,-9 0-6 0,2-2 19 16,-4-3-14-16,1 2 0 0,-2-1-95 0,-2-4-50 15,-2-1-50-15,0-1-80 0,14-2 23 16,-6 0-284-16,-21-12 64 0,25 4 39 0,0-5 32 15,0 2 18-15,4-3 23 0,3 2 24 0,1-5 17 16,4-5 32-16</inkml:trace>
  <inkml:trace contextRef="#ctx0" brushRef="#br0" timeOffset="-172654.45">14458 12680 998 0,'4'-4'426'0,"-2"3"-40"15,4-1-29-15,-2 0-57 0,2-1-16 16,11-1-46-16,0 2-16 0,4 1-36 0,-2-3-24 16,2 2-13-16,6 0-35 0,0 0-43 15,2 1-7-15,-2-2-89 0,-1 0-51 0,-1 3-80 16,-13 0 15-16,5 0-321 0,2 0 48 0,-3 0-3 16,-3 0 47-16,0 0 30 0,-3 0 12 0,1 0 5 15,-3 0 45-15</inkml:trace>
  <inkml:trace contextRef="#ctx0" brushRef="#br0" timeOffset="-172288.69">15119 12516 750 0,'2'-5'404'0,"2"1"-54"16,-4 1-31-16,2 0-34 0,-1 2-36 0,-1 0-32 15,0 1-44-15,-2 2-5 0,-1 0-20 16,-1 1 14-16,-5 10-12 0,-3 3 20 0,-1 2-12 15,2 4-3-15,-3 0-6 0,3 4-12 0,-2 2 0 16,2 0-18-16,2 0 0 0,-1 1-14 0,2 0-20 16,5-1-10-16,-3 4 1 0,4-3-15 15,2-17-3-15,0 6 5 0,15 20-14 0,-5-21-6 16,2-5-2-16,2-3-12 0,6-3 6 16,-2-1-6-16,-9-5 1 0,4 0-8 0,19-12 0 15,-12 4-13-15,-4-4-1 0,0 2-8 0,-4-3 6 16,-2 1-9-16,-1-3 0 0,-4 1-2 15,-3 3-13-15,-2 11-8 0,0-9-1 0,-11-9-16 16,0 7-11-16,-3 3-13 0,-4 3 6 16,0 2-74-16,0 3-26 0,9 0-25 0,-4 0-43 15,-1 0 22-15,3 0-302 0,2 0 56 16,0 0 17-16,9 0 47 0,-7 8 27 0,10-5 12 16,5-2 25-16,15 2 1 0,-7-3 48 0,33 5-28 15</inkml:trace>
  <inkml:trace contextRef="#ctx0" brushRef="#br0" timeOffset="-171458.94">15981 12518 359 0,'17'0'337'0,"-17"-17"-67"0,0 17-22 16,0 0 5-16,0 0-26 0,0 0 9 0,13 21 6 15,-13-8-18-15,-9 32-24 0,5-15 25 16,1 4-14-16,-3 2-20 0,1 3-15 0,0 1-16 16,-1 2-10-16,-1-3-34 0,1 0 1 0,1-1-21 15,-2-1 7-15,2-7-26 0,-3 0-25 16,5-1-7-16,-5-4-60 0,2-4-46 0,0-9-52 15,2-5-60-15,1-4 16 0,3-3-273 0,0 0-20 16,-8-12 35-16,10-5 30 0,0-3 20 16,-2 8 29-16,7-26 20 0,-5 12 21 0,2-2 38 15</inkml:trace>
  <inkml:trace contextRef="#ctx0" brushRef="#br0" timeOffset="-171215.17">15995 12622 706 0,'5'-12'358'0,"-1"3"-29"0,6-2-7 0,0-1-35 16,1 1-25-16,4 4-28 0,0-1-27 0,3 3 14 16,0 3-24-16,-9 2-13 0,6 0-26 0,4 0-9 15,21 19-6-15,-22-9-5 0,-3 2-17 16,-3 0-24-16,-3 1-11 0,-5 3-10 0,-2-3-1 16,-2-13-20-16,0 11 12 0,0 2-19 15,-20 15-24-15,7-15-14 0,0 0-2 0,-1 1-105 16,-3-5-35-16,0-1-51 0,2-2-52 0,3-2 21 15,4-1-285-15,1-2 49 0,7-1 49 16,0 0 29-16,0 0 41 0,-10-11-23 16,13 6 38-16,8-5 23 0,0-1 24 0</inkml:trace>
  <inkml:trace contextRef="#ctx0" brushRef="#br0" timeOffset="-170840.21">16393 12555 496 0,'8'-3'362'16,"-3"5"-20"-16,0 0-39 0,-5 4-14 15,-2-2-37-15,2 2 14 0,-5 10-18 0,-2 0-37 16,3 0-8-16,-2-2-9 0,1 3-7 0,3-5-18 16,-3 2-7-16,5-3-24 0,0-2 1 0,0 1-9 15,13 15-8-15,-8-16-15 0,6-1-9 16,1-5-13-16,-2 0-5 0,-1-3-10 16,-9 0-9-16,16 0 1 0,-2 0-7 0,20-12-19 15,-19 6-9-15,1-3-21 0,-4-1 9 16,-2 1-36-16,-5-5 8 0,2-1-20 0,-5 3 8 0,-2 0 4 15,0 2-17-15,0 3-3 0,-14-15-17 16,5 10 38-16,-4 3-14 0,-5-1-20 16,2 2 19-16,1 2 28 0,-4 2-18 15,6 2 5-15,-1 2-21 0,14 0 14 0,-9 0 11 0,-1 0-2 16,5 0-21-16,5 0 11 0,-9 0 6 16,9 0 3-16,-7 12-1 0,11-11 28 0,-1 0-38 15,4 0 4-15,0-1-27 0,10 0-4 0,-5 0-15 16,1 0-31-16,8 0-27 0,21-10-25 15,-17 5-48-15,2 1 17 0,0-2-238 0,-4 0 15 16,0-2 13-16,0 3 42 0,-6 0 31 0,-2-1 14 16,-6 1 23-16,4-2 5 0</inkml:trace>
  <inkml:trace contextRef="#ctx0" brushRef="#br0" timeOffset="-170095.74">16817 12176 523 0,'3'-5'379'16,"-3"2"-48"-16,2 3-27 0,-4 2-6 0,4 3-38 16,-4 2 35-16,2 14-34 0,0-8-12 15,0 7 7-15,-9 32-23 0,5-18-5 0,-2 0-18 16,0 3-21-16,1-1-23 0,-3 0-12 15,2 0-20-15,3-4-9 0,-2-1-10 0,2-2-13 16,2 0-15-16,1-17-14 0,0 5-23 0,0 1-9 16,0-2-27-16,18 13-22 0,-9-25-10 15,1-3-22-15,0 1 3 0,-10-2-35 0,11 0-27 16,18-19 11-16,-10 8-20 0,-4-4 11 0,1-3-4 16,-1 1-1-16,0-2 12 0,-1 0 0 0,3-1 9 15,-7 1 27-15,-3 5 13 0,3-1 11 16,-4 6 13-16,-3 4 0 0,-2 0 27 0,-1 5 18 15,-1 2 6-15,0 1-5 0,-3 1 74 16,2 1 5-16,-6 15-6 0,2-2-3 0,-1-2 1 16,1 1 1-16,4 1 0 0,1 0-10 0,1-4-4 15,0-14-6-15,0 12-8 0,0-4-1 16,11 9-18-16,-1-8-1 0,-1-1-4 0,0-5-3 16,2-2-5-16,0-1-5 0,-2 0-5 0,2 0-8 15,14-14-8-15,-9 6-10 0,-3-3-5 16,3-1 2-16,-3-1-23 0,1 1-7 0,-3-5 16 15,0 0-16-15,-1 1 5 0,-1 1 7 0,-1 3-6 16,-3 1 4-16,0 5 6 0,-1 1 1 16,-1 3 1-16,-2 2-6 0,-1 0 9 0,0 0 0 15,0 12 3-15,0-3-2 0,0 10 15 16,0-7 3-16,0 7 10 0,0 5 6 16,-12 30 2-16,9-26 9 0,-4 0-5 0,3 2 2 15,-3 1 1-15,1-1 0 0,-2 2-5 16,3 1-4-16,-3-3-2 0,1-2 1 0,-5-2-5 15,4 0 11-15,-3-5-5 0,2-4 21 16,0-2-13-16,-2-5 19 0,3-3-7 0,-1-2-15 16,1-5 13-16,8 0-9 0,-6 0-21 0,-13-12 5 15,10-2-5-15,1-3 15 0,0-2-23 16,6-3 4-16,2 9-25 0,0-6-17 0,0-3-12 16,21-24-24-16,-11 22-18 0,4 1-48 15,2 4 13-15,2 1-77 0,-1 3-42 0,2-2-38 16,3 5-29-16,-2-2 31 0,2-1-267 0,-3 6 41 15,0-2 42-15,-5 2 57 0,0 0 29 0,0 2 28 16,1 4 22-16,-6-1 0 0,0-2 20 16,5-2-1-16</inkml:trace>
  <inkml:trace contextRef="#ctx0" brushRef="#br0" timeOffset="-169346.36">17351 12560 403 0,'2'2'288'15,"-2"1"-26"-15,2 1 5 0,0 1-26 16,0 0-25-16,-1 0 25 0,2 2-29 0,-2-2 2 16,-1 3-11-16,0-1-23 0,0 1-7 15,0-1-19-15,0-7-17 0,0 8-17 0,0-1-12 16,0 0 5-16,0-1-4 0,0 1-9 0,0 0-2 15,0-7 5-15,0 8-17 0,0-1 2 16,0-7 10-16,0 7-2 0,0-7-2 0,0 0-20 16,0 0-16-16,-9 12 14 0,7-13-23 0,0 0 8 15,2 1-13-15,0-3-6 0,0-2-12 16,2 0 5-16,4-9-21 0,-3 5-8 0,5-6-4 16,2 0-1-16,3 3-1 0,-2 1-3 0,1 1-11 15,1 2 12-15,0 0 3 0,0 3-4 0,-2 3 5 16,-1 0 0-16,-10 2-22 0,7 0 29 15,0 0-1-15,11 17 12 0,-8-2-27 0,-1-5 10 16,-1 6 16-16,-4-1-5 0,0 2-14 0,-3-3-1 16,-1-6 17-16,0 5-11 0,0 0 25 15,0 2-23-15,0-1 10 0,0-3-7 0,0-3 2 16,0 0-2-16,0-3-22 0,0-5-11 16,0 0 3-16,0 0-74 0,0 0-3 0,8 9-7 15,4-16 1-15,1-2-27 0,3-4 0 0,-1 1-18 16,-2-5 6-16,4 5 8 0,-4-2 4 15,-1 1 11-15,-1 2 24 0,0-1 5 0,-4-1 23 16,0 5 17-16,-3 2 29 0,0 1-3 0,-3 0 13 16,1 3 36-16,-2-1 3 0,0 1 14 0,0 2 30 15,-2 1-16-15,-1 0 24 0,1 2-8 16,1-1-6-16,-1 3-8 0,0-1 63 16,1 1 13-16,-4 9 19 0,3-1-14 0,2-1-6 15,0-5-14-15,0 3-13 0,0 2-7 0,18 13 0 16,-11-16-22-16,-3-3 3 0,7 4-10 15,-1-6-11-15,1-1-1 0,-1-2-4 0,-1-1-8 16,-9 0-5-16,10 0-7 0,2 0-2 0,16-15-1 16,-15 9 1-16,1-2-12 0,-1-4-7 15,-3 2-6-15,-3-2-17 0,-2 1-2 0,-3 1 12 16,-2 10-14-16,0-10 1 0,0 2 10 0,-17-10-3 16,4 5 0-16,-2 5-23 0,-7 1-14 15,0 3 5-15,4 0-64 0,-2 1-12 0,-2 3-29 16,2-1-27-16,1 1-42 0,19 0 22 0,-12 0-222 15,2 0-64-15,3 0 35 0,7 0 31 16,-7 6 37-16,10-5 34 0,12 3 2 0,6-2 40 16,1 0 7-16</inkml:trace>
  <inkml:trace contextRef="#ctx0" brushRef="#br0" timeOffset="-168248.24">17912 12593 635 0,'4'0'360'0,"0"0"-5"0,-1 1-17 16,-3 2-43-16,3 1 43 0,-3 3-18 15,0 0-24-15,0 0-31 0,-3 11-19 0,3-9-34 16,0 2-18-16,0 1-17 0,0 0-18 0,0-1-23 16,0-2-8-16,0-1-14 0,0-1-5 15,0 0-13-15,0-7-5 0,0 7-11 0,0-7-6 16,0 7-6-16,0-7-11 0,0 7-11 16,3-8-8-16,-1 1-24 0,0-5 3 0,1 1-13 15,5-7-4-15,1-4-35 0,2 4 4 0,1-5 6 16,3 1-5-16,-2 3 5 0,0 4 4 15,0-2-5-15,0 1 5 0,-2 5 18 0,-2 3 0 16,-2 1-24-16,-7 0 18 0,7 0-4 0,6 9 9 16,-4 1 10-16,-3 3 10 0,0 3 8 0,0-1 1 15,-2-1 4-15,0 1 4 0,-3 2-5 0,1-4 3 16,-1-2-3-16,0-2 8 0,-1-4-13 16,0 2 0-16,0-2 14 0,1 0 7 0,0-3-7 15,-1-1 7-15,0 0-15 0,0-1 7 16,0 0-5-16,0 0-7 0,0 0-4 0,5-13-13 15,2 1-15-15,0-5-10 0,1 3-5 16,3-1-12-16,2 0 13 0,1 1-7 0,1 4 2 16,2 0 1-16,-1 2 0 0,-1 2 5 0,-2 4-4 15,-2 1 4-15,-11 1-5 0,6 0 18 0,8 12-6 16,-10-7 9-16,-2 2 5 0,-1 0 13 16,0 13 11-16,1-3-11 0,-1 2 8 15,0-3 5-15,0-3 5 0,3 4-6 0,0-5 11 16,2 1 7-16,0-4 3 0,3 1-5 0,1-5-11 15,7 0-2-15,0 2 9 0,-3-6-3 16,-1-1-3-16,-4 0-15 0,5 0 5 0,16-12 1 16,-11 6-1-16,-1-4-1 0,1 0-5 15,1-2-10-15,-4 0-8 0,1-2 2 0,-1 1 4 16,-3 1-4-16,-4 1 4 0,-2 2-3 0,0 3 0 16,-4 0-7-16,-1 2 5 0,-2 4-1 0,0 0 2 15,0 0-10-15,-12-3 13 0,7 6-15 16,-6 5 19-16,-2 1-10 0,2 3 4 0,1 0-3 15,0 1-2-15,2 3 8 0,2-1 1 16,2-1-4-16,2-4-5 0,2 0-4 0,0-1 14 16,0-9 6-16,0 5-3 0,0-5-13 0,11 15 13 15,-7-13-1-15,1-1 0 0,3 0-14 16,-1-1 3-16,11-2-6 0,-10 2-9 0,16-14-4 16,-8 7-10-16,4-3-3 0,-3-5-6 15,1 1-3-15,-2 2 6 0,0 0 3 0,-4 1 1 16,0 1 17-16,-3 3-15 0,-3 3 23 15,-2 2-19-15,1-1 11 0,-2 3-7 0,-3 0 8 16,0 0 11-16,0 0 5 0,0 0-1 0,15 12-9 16,-7 0 13-16,-1-2-3 0,-2-3-1 0,-1 1 0 15,1-1-2-15,-1-2 8 0,1 0-8 0,9 4 4 16,-3-6 15-16,-1 1-3 0,-2 1-10 16,1-3 3-16,-2-1-7 0,2 0 11 15,-2-1-4-15,0 0-1 0,-7 0-2 0,6 0 0 16,1 0-7-16,12-12 5 0,-11 6 2 0,2-4-8 15,-4-2 20-15,-1 4-21 0,-3-3 4 16,1-6-5-16,0-3-7 0,-1 0 5 0,1 2 5 16,-2-2 2-16,4-2-2 0,-2 6-3 0,1-3 3 15,0 4-13-15,0 0 8 0,0 4 11 16,-2 3-12-16,1 0 4 0,-2 3-8 0,0 2 12 16,0 2 4-16,-1 1-8 0,0 0 19 15,0 0-3-15,2 14-4 0,-2-6 12 0,-1 11 8 16,1-8 7-16,0 5 7 0,0 5 12 0,0 1 3 15,0 0-13-15,0 0 4 0,-10 17-5 16,7-22-4-16,0-5-10 0,1-1 8 0,1-2 0 16,0-2-15-16,-1-3 2 0,2 0 12 0,0-1-17 15,0-3-9-15,0 0-36 0,5 0-14 16,-2-2-38-16,2 0 8 0,0-1-107 0,-1 0-47 16,5-8-37-16,-3 3-35 0,2-2 27 0,-4 2-265 15,-3 2 20-15,-1 6 69 0,0 0 3 16,0-7 54-16,0 7 30 0,0 0 25 0,0-8 19 15,0 8 38-15,10-9 2 0</inkml:trace>
  <inkml:trace contextRef="#ctx0" brushRef="#br0" timeOffset="-166473.9">18926 12775 401 0,'0'0'350'0,"0"12"-32"16,-13-12-11-16,13 0-28 0,0 0-5 0,0 0-45 15,0 0 4-15,0 0-26 0,0 0-23 0,0 0-20 16,11 6-36-16,3-15 7 0,2 0-24 16,-1-4-12-16,-1 2 2 0,3-2-16 0,-1-2-23 15,0 1-20-15,4-4 0 0,-3 0-4 0,0-1-33 16,-5-1-1-16,1-2 8 0,2-2-19 16,1-2-9-16,-2-1 5 0,-1 0 18 0,2-3-16 15,-3 1 0-15,2-1 3 0,-3 6 6 16,0 0-4-16,-2 0 4 0,-3 0 9 0,-2 6-11 15,-3 9 14-15,-1 9-20 0,0-7 22 0,-14-2 16 16,7 9-7-16,-9 3 4 0,-3 5-2 16,0 2 37-16,-2 4 21 0,3 1 13 0,1 3 14 15,3 2-8-15,2 2 15 0,1 2 4 16,1 1 3-16,3 3 0 0,3 2 10 0,2-1-10 16,2 6-16-16,0-20 0 0,0 7-23 15,12 30 4-15,-4-24-12 0,1-1-7 0,0-2-4 16,2 0-6-16,-1 0-14 0,1-4 5 0,2-4-3 15,-2-3-7-15,3-2-5 0,2-2-4 16,0-7-28-16,-3-2 3 0,-4-1-21 0,3 0 9 16,19-11-11-16,-12 3-13 0,0-4 7 15,-3-2-9-15,3-4-2 0,-1 2-7 0,-1-3 16 16,-1 2 0-16,-2-1 4 0,2-2-2 0,-6 3 7 16,-1 2 0-16,-1 2 4 0,-3 4-11 0,-2 1 14 15,-2 4-6-15,-1 4 1 0,0 0 13 16,0 0-7-16,0 0 1 0,-8-8 2 0,4 9-6 15,-1-1 5-15,1 2-3 0,0 3 3 0,1-3-5 16,0 4 10-16,1-2 12 0,-3 11 4 16,2-4-13-16,-2 0 16 0,5-11 1 0,0 12 4 15,0 2 0-15,0 2-5 0,12 14-6 16,-7-15 1-16,0-1 2 0,-2-2-10 0,1-2 2 16,-3-3-11-16,0 0-24 0,-1-2-22 0,1-1-33 15,-1 1 7-15,0-2-111 0,0 1-58 0,0-4-66 16,0 0 27-16,0 0-258 0,-10 1 31 15,8-1 64-15,0 0 29 0,2 0 14 0,3 0 37 16,2-1 27-16,3-1-2 0,13 4 41 16,-9-2 2-16</inkml:trace>
  <inkml:trace contextRef="#ctx0" brushRef="#br0" timeOffset="-166321.49">19803 12855 1157 0,'6'0'467'0,"-2"0"-38"0,0 0-36 16,-1-1-42-16,0 1-29 0,0 1-46 15,-1-1-47-15,0-1-74 0,1 2-18 0,-2-2-193 16,0 1-143-16,1-2 17 0,-2 1-290 16,2 0 57-16,-1-1 20 0,1 1 29 0,-1 1-13 15,0-1 65-15,0-2 31 0,0 1-5 16</inkml:trace>
  <inkml:trace contextRef="#ctx0" brushRef="#br0" timeOffset="-165839.02">20040 12873 1104 0,'2'0'334'16,"0"0"-42"-16,1 1 24 0,-2-1-51 0,2 1-32 16,-1-1-25-16,-1 1-25 0,1-1-19 15,-1 0-38-15,0 0-20 0,1 0-32 0,0 0-4 16,-1 0-13-16,0 0-37 0,0 0-21 0,1 0-16 15,-2 3-4-15,0-3-7 0,1 0 2 0,-1 0 3 16,1 1 5-16,-1 0-3 0,1-1-10 16,-1 1 8-16,1 0 1 0,-1 0 23 15,1 0-19-15,-2 0 13 0,1-1-13 0,0 2 7 16,1-2 12-16,-1 0-2 0,0 0 8 0,0 0-12 16,1 1-7-16,-1-1 17 0,0 0-18 0,-1 0 7 15,1 1 6-15,0-1-4 0,-1 0-1 0,-1 1-7 16,2-1 9-16,0 0 4 0,0 2 18 15,0-4-18-15,0 2-10 0,0 0 27 0,0 2-17 16,-2-2 2-16,2 0 13 0,-1 0-14 16,0 3-10-16,1-3 8 0,0 0 4 0,0 0 18 15,1 1-9-15,-1-1 15 0,1 0 0 0,-1 1-5 16,2-2-9-16,-2 1 0 0,0 0-13 16,1-1 7-16,0 1-2 0,0 0-4 15,1 1 26-15,-2-2-31 0,0 1-3 0,0 0-6 16,1 0-5-16,-1 0-6 0,0 0-20 0,0 0-36 15,0 0-23-15,0 0-40 0,1 0 13 0,-1 0-129 16,0-3-132-16,0 3 8 0,-2 0 27 0,0-2 36 16,0 2-2-16,-1 0 22 0</inkml:trace>
  <inkml:trace contextRef="#ctx0" brushRef="#br0" timeOffset="-161996.36">20467 13711 693 0,'0'0'228'0,"36"-5"-19"0,-20 0-10 0,-2 0-6 15,0-4-19-15,-3 0-1 0,4-2 4 16,-4-1-32-16,-1 0-10 0,-1-2-6 0,0-3-15 15,-2 2 1-15,-1 1-6 0,-3 2-27 16,0-8 10-16,-1 3-22 0,-2 8 0 0,0-1-6 16,0-2-4-16,-19-12 3 0,12 11-16 0,-6 4 3 15,0 2-13-15,-7 2 11 0,5 3-15 16,4 2-2-16,-4 0 10 0,-24 12-12 0,13-3 22 16,-1 1 3-16,7 4-10 0,1 3 26 0,-2 0-40 15,3 0-2-15,4 2 44 0,0 1-17 16,3 0 18-16,6 1-8 0,4-1 10 15,1-11-8-15,12 21-16 0,0-11-3 0,2-3 0 16,6 1-7-16,2-2 8 0,-2-2-5 0,4 1-12 16,-2 0 1-16,0-1-25 0,0 1 9 15,-1 0 13-15,-4 1-5 0,0-1-9 0,-4-1-4 0,-1 1-15 16,-4-2 17-16,-4-2 11 0,-4-1 4 16,0-9 12-16,0 6-13 0,0-6 10 0,-18 19 0 15,4-12-7-15,0-2-10 0,-5-1 14 16,0-2-14-16,6-1-1 0,2-1-1 0,-7 0 1 15,-2 0 12-15,-19-15-10 0,19 9-5 0,4-2 6 16,2 1 2-16,1-1-6 0,5 1-1 0,2 0-6 16,1-1 7-16,4-1-3 0,1 9-2 15,0-10-7-15,19-17-5 0,-2 11-17 16,0 1-23-16,6 1-39 0,3-1 9 0,4-1-52 16,3-1-40-16,5 1-22 0,0 0-35 0,5 1 24 15,2 0-171-15,1 2-145 0,-1 0 57 0,-1 3 9 16,-1 1 53-16,-6 1 27 0,-2-1 23 15,0 4 29-15,-4-3 12 0,-1 1 12 0</inkml:trace>
  <inkml:trace contextRef="#ctx0" brushRef="#br0" timeOffset="-161548.16">21441 13402 736 0,'0'2'320'0,"0"2"-3"16,1 1-25-16,-1 0-33 0,-3 12-2 15,3-7-28-15,0 6 39 0,-11 27-22 0,4-16 13 16,-2-1-20-16,0 2-10 0,-1 2-16 0,-1 2-8 16,1 0-28-16,1-4-5 0,0 3-13 0,0-2-16 15,3 0-8-15,4 2-25 0,2-18 0 16,0 7-13-16,10 21-11 0,5-23-4 15,1-2-17-15,4-5-29 0,2-2-30 0,5-2-51 16,-2-1 6-16,6-6-124 0,-17 0-73 16,7 0-55-16,26-13 27 0,-22 8-249 0,-5-4 15 15,-2-1 26-15,-3 0 48 0,-1-2 27 16,-4 1 35-16,-2-1 40 0,-4 1 12 0,-2 2 26 16,-2-1-36-16</inkml:trace>
  <inkml:trace contextRef="#ctx0" brushRef="#br0" timeOffset="-161383.23">21509 13699 893 0,'-8'-5'371'0,"4"1"20"0,0 1-59 15,2 0-25-15,4 0-34 0,0 1-30 0,4 0-43 16,13-2-42-16,2 1-17 0,4 1-88 16,3-1-55-16,4 3-52 0,2-1-85 0,-18 1 13 15,11 0-304-15,3 0 44 0,-1 0 29 0,0 0-5 16,-1 0 27-16,22 11 16 0,-30-7 25 15</inkml:trace>
  <inkml:trace contextRef="#ctx0" brushRef="#br0" timeOffset="-160768.54">21853 13827 874 0,'-4'2'308'0,"0"3"-18"0,2-2 17 0,1-3-28 15,1 3-48-15,1-1-25 0,1-1 8 0,1-1-24 16,2-1 14-16,1-1-35 0,9-6-7 0,1-2-27 15,0-1-32-15,0-4-18 0,2 0-9 16,-2-2-14-16,-1-2-23 0,-2 0-8 0,-1-1-30 16,-2 1 18-16,1 2 6 0,-6 0-5 0,1 2-20 15,-6 15-6-15,0-9 22 0,0 1-5 16,-14-2-2-16,5 10 10 0,-10 5-3 0,-1 5 37 16,-1 5-4-16,2 2 38 0,0 2-10 15,0 4-4-15,4-1 10 0,0 3 18 0,5 0 7 16,4 1-3-16,-1 1 2 0,7-1 1 0,0-16-9 15,0 6-6-15,18 16-6 0,-4-19-24 0,1-5 9 16,-1-3-23-16,1-4 11 0,-5-1-10 16,5 0-4-16,22-19-19 0,-16 5-4 0,-1-1-27 15,-2-1-6-15,-2-2-7 0,2-2-31 16,-1-1-3-16,-1-1-9 0,0 2 5 0,-2-1 14 16,-1 0 4-16,0 3-4 0,-4 0 16 0,0 2-4 15,-1 3 8-15,0 2-4 0,-3 4 4 0,0 2-8 16,-2 5 14-16,2 0 18 0,-5 0-3 15,8 0 1-15,12 22 21 0,-6-6-4 16,0-1 13-16,1 7 8 0,-2-1 3 0,2 3 1 16,-3-4 9-16,0 2-2 0,-1-2-3 0,0 3-15 15,-1-3 5-15,-4-2 7 0,-1-2-14 16,-1-4 21-16,-2-3 4 0,-2-4 17 16,0-5-21-16,0 0 18 0,0 0-25 0,-11 8 4 15,6-11-1-15,-6-4-6 0,0-2-2 16,1-3 3-16,-1-4-15 0,4 0 4 0,0-1-12 15,3 0 0-15,2 1-2 0,2 2-3 0,0 6-34 16,0-2-6-16,17-15-24 0,-2 11-23 16,2 2-36-16,5 0-45 0,4 1 17 0,3 2-87 15,-1 2-43-15,3 1-69 0,1 0 27 16,-1 2-262-16,-1 1 38 0,-3 2 69 0,-4 1 47 16,1 0 16-16,-13 0 14 0,4 0 53 15,2 0 16-15,1 0 19 0,-1 0-44 0,-3 0-7 16</inkml:trace>
  <inkml:trace contextRef="#ctx0" brushRef="#br0" timeOffset="-160260.22">22801 13693 231 0,'-2'3'471'0,"0"2"-64"15,-4 9-66-15,-2 3 21 0,0 1-9 0,3 1-30 16,-2 3-22-16,2-1-21 0,0 1-25 16,-2-2-12-16,4-1-23 0,0 1-19 0,-1-4-23 15,0-1-10-15,2-1-22 0,-1-6-19 0,1-1-3 16,0-2 5-16,2-1-22 0,-1-4-7 15,-2 0 0-15,3 0-7 0,0 0-16 0,0 0-3 16,0 0-9-16,-11-14-11 0,8-2-10 0,2 3-13 16,1 3-18-16,0-6-23 0,15-19-18 15,-5 17-9-15,1 0 3 0,2 1-6 0,-1 1-3 16,4 6 2-16,1 2 13 0,1 2 4 16,1 6-5-16,-10 0-1 0,18 11 9 0,-10-2 20 15,2 7 6-15,-4 2 4 0,1 0 21 16,-2 3-1-16,-4 1 2 0,-3 0 13 0,-1-1-1 15,-2-1-1-15,-1 0 7 0,-3-4-9 16,0-16 1-16,0 10 4 0,0 0 15 0,0-3-6 16,0 0-1-16,-13 1-6 0,10-7-1 0,0-1 5 15,-1-1-3-15,0 1 0 0,0-5 0 0,1 1-8 16,-1-11-21-16,2 2 1 0,1-4-15 16,1 8-12-16,0-6 3 0,16-19-14 0,-4 15-9 15,1 3-1-15,3 2 2 0,0 0-3 0,2 5 15 16,3 1-7-16,3 4 2 0,1 4 0 15,-12 0 0-15,7 0 15 0,29 19-6 0,-28-9 6 16,2 4-6-16,-2 1 1 0,-3 2-1 0,-1 1 6 16,-4 0-2-16,-1 3-6 0,-4-3 2 15,-5-1-24-15,-3-10-20 0,0 2-25 0,0 1 7 16,-16 14-118-16,7-16-56 0,1-4-46 16,3-3 27-16,0 2-309 0,2-4 81 0,3 2 19 15,2-1 26-15,0-2 30 0,5 1 30 0,13-4 36 16,1-2 41-16,5-1-6 0,0 0 19 0</inkml:trace>
  <inkml:trace contextRef="#ctx0" brushRef="#br0" timeOffset="-159936.85">23746 13875 1000 0,'15'-9'462'16,"-3"2"-50"-16,-4 2-64 0,-3-3-36 0,-6 6-29 16,-3 1-30-16,-2 4-29 0,-2-2-14 15,-10 4-37-15,-1 3-8 0,-3-2-15 0,3 4-24 16,0 0-7-16,1 0-19 0,3 1-11 0,-1 0 3 15,5 0-22-15,4 0 7 0,2-3-10 0,3 2-7 16,2-10-8-16,0 7 1 0,14 10-11 16,0-8-9-16,4 0-4 0,3 1 7 0,-1-2-12 15,3 0-2-15,0 0-1 0,-2 2 5 16,3 0-12-16,-2 0 8 0,-3 2 11 0,-1 0-18 16,-2-2 7-16,-7 4 10 0,-4-6 7 0,-5 1-1 15,0-9 1-15,0 7-8 0,-20 11-4 0,1-12 5 16,-5-2-3-16,-8 0-29 0,-1-2-25 15,15-2-31-15,-10 0 5 0,-4 0-149 16,-41-15-52-16,32 8 24 0,-4-2-285 0,0 0 13 16,-1-1 33-16,7 0 20 0,1 1 50 0,-4-2 25 15,3 2 11-15,0-2 28 0,-1-1-9 16,1 0 64-16,-2-1-23 0</inkml:trace>
  <inkml:trace contextRef="#ctx0" brushRef="#br0" timeOffset="-158827.83">7294 11796 212 0,'0'13'353'0,"0"-13"-56"16,0 0-53-16,0 0-42 0,0 0-22 0,0 0-14 15,0 0-29-15,0 0-9 0,0 0-48 0,0 0-35 16,19 21-25-16,-15-22-44 0,1 1-9 0,2 0 5 16,0-1-185-16,2 1-113 0,15-10 14 15,-8 6-10-15,2 1 28 0</inkml:trace>
  <inkml:trace contextRef="#ctx0" brushRef="#br0" timeOffset="-158379.63">10249 11986 219 0,'2'2'267'16,"-1"-1"-45"-16,1 1-32 0,-1 0-32 0,0-2-21 16,-1 0-3-16,2 1-7 0,0 1-21 15,-2-2-16-15,2 0-59 0,-2 2-3 0,2-3-150 16,0 0-140-16,0 1-80 0,-1-2 44 15,1 1 19-15</inkml:trace>
  <inkml:trace contextRef="#ctx0" brushRef="#br0" timeOffset="-140406.98">12540 13208 246 0,'0'0'253'0,"0"0"-34"0,0 0-40 15,-13 0-12-15,13 0-23 0,0 0-5 16,0 0-20-16,0 0-5 0,0 0-14 0,0 0-8 16,0 0-30-16,0 0 15 0,0 14-7 15,0-14-17-15,0 0 4 0,0 0-13 0,0 0-11 16,0 0 11-16,7 22-6 0,8-19-5 0,-1 0-4 15,4 1 1-15,1-2-30 0,0 1 26 16,3 0-7-16,-1-1-1 0,3 0-9 0,1 1 2 16,0-1 5-16,0 1 1 0,3 3 6 15,1-4-16-15,-1 1-3 0,2 3-2 0,0-3 19 16,2 0-22-16,0 0 10 0,2 2-2 0,-2-1-6 16,2 1-6-16,-4-1 12 0,2 0 0 15,1 3-24-15,2-3 17 0,-3 4 6 0,3-3-9 16,1 3-14-16,-1-2 30 0,2 1-16 0,-3 1 7 15,0-1 2-15,2 0 2 0,1 0-11 16,0-2 1-16,3 2 5 0,1 1 0 0,3-3 1 16,0 3-4-16,2 1-14 0,-3-1 7 15,7 0 13-15,-3 0-8 0,1-1-2 0,0 0 10 0,1 0-10 16,0 1 10-16,1-1 5 0,0 3-16 16,-5-4 0-16,2 2 12 0,-4 1 7 0,0-1-2 15,-1-1-20-15,-2 1 7 0,1 1 14 16,-2 0-23-16,-1-1 2 0,2 1 7 0,-2-1 2 15,0 0-3-15,3-1-21 0,0 3 31 16,-2-3 2-16,2-1-12 0,0 0-3 0,-1 0 3 16,5-1 5-16,-5 0-6 0,-2 0-5 15,0 1 8-15,1 1 4 0,-5-2-10 0,-1 1 24 16,-3 0-12-16,1-2-13 0,1 1 3 0,-3 0-1 16,4 0 3-16,-3-1 8 0,3 0-24 15,3 1 16-15,-2 1 0 0,2-1 8 0,0 0-6 16,-2 0-5-16,2-3 10 0,-1 1 9 15,1 1-7-15,1-1-15 0,-1-1 9 0,2 1-9 16,-3-1 4-16,4 1 6 0,-1-1-2 0,-2 0-8 16,0 1 17-16,2 0-7 0,1-1 6 15,-3 0-4-15,3 1-15 0,3 0 0 0,-2-1 17 16,0 0-12-16,3 0 5 0,0-1 9 16,-3 1-8-16,3 0-8 0,-1 1-1 0,-2-3 10 15,-1 1-20-15,-21-1-13 0,9 0 3 0,4 0-4 16,-1 0-12-16,-3 0 35 0,-3 0-20 15,-5 0 12-15,-4 0 18 0,-2 0-8 0,-3 0 13 16,-1 0 9-16,-9 0-10 0,6 0-1 0,-6 0 11 16,9 0-11-16,-9 0 5 0,0 0 13 15,7 0-27-15,-7 0 0 0,0 0 1 0,0 0-60 16,0 0 5-16,0 0 7 0,0 0-192 16,0 0-121-16,11-4 52 0,-11 2 30 0,-2 2 17 15,2-3-4-15</inkml:trace>
  <inkml:trace contextRef="#ctx0" brushRef="#br0" timeOffset="-140254.08">16818 13764 455 0,'0'-2'214'0,"0"2"-7"0,0-1-56 15,0-1-46-15,2 0-26 0,-2 1-38 16,2-1-2-16,-2 0-150 0,2 0-117 0,-2 2-84 15,-2 0 37-15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58:23.1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6550 4224 363 0,'0'0'127'0,"0"0"-1"16,0 0-2-16,0 0 1 0,0 0-37 16,0 0-20-16,0 0 6 0,0 0 3 0,0 0-14 15,0 0-8-15,0 0-18 0,0 0 28 16,0 0-2-16,0 0 0 0,0 0 15 0,0 0-18 15,8-13 2-15,-3 13-28 0,0-1 29 0,3 0-10 16,1 1-15-16,4 0 13 0,20-9-13 0,-11 5-6 16,3-1 6-16,-1-1-6 0,1 3 6 15,-2-4-12-15,-1 3 1 0,2 0-8 0,-1-1 1 16,-1 0 4-16,0 1-4 0,0 2-9 0,-4 0-3 16,1 2 9-16,-4-3 1 0,-5 2-5 15,2 1-7-15,-12 0-15 0,10 0 21 0,5 0-6 16,2 0 9-16,0 0-1 0,4 0 0 15,0 0-8-15,-1 0 9 0,2 0 2 0,1 0-12 16,0 0 20-16,3 0-15 0,28-18 5 0,-27 14-2 16,2-2-1-16,0 2-11 0,-1-3-1 0,3 1 18 15,-2 1-22-15,0 1 9 0,1-3 5 16,0 3 10-16,-2-1-17 0,-1 1 4 0,-6-1 9 16,5 1-17-16,-4-1 19 0,-1 3-12 15,1-2-4-15,-1 0 10 0,0 2 0 0,0-1-3 16,2 3 10-16,-2-3-14 0,3 1 3 15,0 0-1-15,0-1-4 0,2-1 12 16,0 1-10-16,0 1 7 0,4 0-3 0,-2-2 13 16,0-1 0-16,5 2-4 0,-4-4-12 0,4 4 16 15,-3-1-7-15,0 0-3 0,-6 1-4 16,3 2 1-16,0-2-9 0,0 0 15 0,-2 2-13 16,0-2 13-16,-4 1-7 0,4 1 8 0,-1-1-10 15,-2 0 4-15,2 0-4 0,0-2 11 16,2 2-10-16,1 2-3 0,1-2-2 0,1-1 1 15,0 1 8-15,1 0-2 0,3-1-3 16,-2 2-8-16,3-2 13 0,-2 0-9 0,-2 1-3 16,0-1 17-16,-1 2-12 0,1-1 9 0,-1 1-7 15,0 1 8-15,-3-2 1 0,2 1-20 0,-3 1 10 16,-13 0-2-16,6 0-3 0,0 0 2 16,4 0-1-16,0 0 1 0,0 0 7 0,1 0-13 15,0 0 10-15,0 0-4 0,0 0 10 0,0 0 1 16,-1 0-5-16,28-10 0 0,-24 7-1 15,1 3-7-15,0-1 9 0,1-1-10 0,-1 1 19 16,1 1-8-16,-15 0 5 0,8 0-8 16,1 0-6-16,2 0-1 0,0 0 7 0,1 0-11 15,2 0 7-15,-3 0 17 0,1 0-19 0,-1 0 3 16,0 0 11-16,-1 0-3 0,-1 0 2 16,-1 0-5-16,2 0-2 0,0 0 2 0,-2 0 7 15,2 0-10-15,0 0 16 0,2 0-5 0,2 0-3 16,0 0-6-16,32-5 9 0,-31 3-1 15,1 1-6-15,4 0-13 0,-19 1 14 0,9 0 2 16,4 0-2-16,1 0-13 0,0 0 8 0,-1 0 2 16,-2 0 3-16,-1 0 8 0,-2 0-18 15,0 0 10-15,-6 0-10 0,0 0-8 0,-4 0 5 16,-1 0 2-16,0 0 14 0,7 8 1 0,-11-7-8 16,-2-1 17-16,-5 0-13 0,0 0-4 0,8 0-3 15,-1 0 24-15,-7 0-28 0,7 0 21 16,1 0-10-16,-8 0-11 0,8 0 12 0,-1 0-18 15,-1 0 10-15,2 0 7 0,-8 0-9 16,7 0 4-16,0 0-11 0,-7 0-7 0,8 0 5 16,0 0 19-16,-8 0-2 0,6 0-27 15,-6 0 5-15,0 0-16 0,6 0-9 0,-6 0-32 16,6-8-84-16,-10 9 12 0,0 1-285 0,-3-2 2 16,0 1 40-16,0 1 1 0,-12-5 49 15,9 3 15-15,-2 0 2 0,-12-10-2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42:33.3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963 1234 451 0,'0'0'176'0,"0"0"6"0,0 0-4 16,0 0-22-16,0 0-25 0,0 0 10 0,0 0-36 15,0 0-12-15,0 0-8 0,0 0 3 16,0 0-35-16,0 0 4 0,0 0 14 0,0 0-7 15,0 0 8-15,0 0-10 0,0 0-10 0,0 0 13 16,0 0-32-16,13 0 5 0,-13 0 9 16,0 0 8-16,0 0-15 0,0 0-3 0,0 0 5 15,0 0-12-15,0 0 7 0,0 0-6 16,0 0 11-16,0 0-1 0,0 0 9 0,0 0-24 16,0 0-11-16,0 0 14 0,0 0 13 0,0 0-12 15,0 0-9-15,0 0 9 0,0 0 20 0,16 0-22 16,-16 0 27-16,22 23-31 0,-17-23 22 0,2 0-3 15,1 3 2-15,-8-3-9 16,9 0-5-16,3 0-5 0,-1 0 17 0,-1 0-16 0,3 0 13 16,-1 0-7-16,0 0-11 0,-3 0 5 15,2 0-13-15,13-10 14 0,-14 7 1 0,3-2-12 16,-2 2-11-16,-4-3 2 0,3-1 13 0,-4 2-10 16,1-2 21-16,-1-1-21 0,1-1 15 0,-4 1-1 15,1 0-32-15,-1-3 37 0,0 4-9 16,-2-5-19-16,1 5 7 0,-2 7-3 0,0-8 21 15,0 1-24-15,0 0 9 0,0 2-16 16,0-2 28-16,-9 7-10 0,-7-17-28 0,9 14-3 16,-2 1 18-16,-4-1 3 0,-1 3 15 0,0-2-21 15,6 2-4-15,-3 0 9 0,-16 11-29 16,11-3 16-16,-4-3 22 0,4 5-6 0,1-3-20 16,3 3 14-16,-1-1-8 0,4-1-17 0,0 3 28 15,2 0-10-15,1 3 1 0,5 0-2 0,-3 6 32 16,2-6-27-16,2-8 13 0,0 5-1 15,0 1 0-15,17 12-5 0,-7-9 34 16,3-8-23-16,3-1 20 0,4-3-23 0,0-2-18 16,1 1-5-16,-10-2-1 0,14 0-44 0,40-21-28 15,-27 11-44-15,1-2-69 0,3-3 17 16,2 3-268-16,-10 3 43 0,-5 1 17 0,-2-1 24 16,-2-1-12-16,-4 3 20 0,-4-7 10 0,-1 8 37 15</inkml:trace>
  <inkml:trace contextRef="#ctx0" brushRef="#br0" timeOffset="562.5">1628 1080 359 0,'-10'-1'399'0,"0"0"-59"16,-1-1-52-16,-2 6-20 0,5-4-15 15,-3 0-38-15,-5 0-30 0,-15 10-21 0,17-4-17 16,0-4 1-16,-1 7-18 0,-3 1-41 0,5-1-1 15,1 4 18-15,7 1-36 0,1 0-10 16,-3 0-6-16,5-1 25 0,2 2-33 0,0-8 0 16,0 3 21-16,0-1-28 0,12 6 11 15,-4-10 29-15,-3-3-33 0,0 2-20 0,12-1 12 16,-8-3-10-16,7 0-2 0,19-11-13 0,-18 5-10 16,2-6 17-16,-2 0-18 0,2 0 8 0,-5-2-27 15,-5 1 10-15,1 2-11 0,-6-3 8 16,1 3-5-16,-5 11 20 0,0-13-13 0,0 3-1 15,0 0-10-15,0 0 21 0,0 1-5 0,0 9 38 16,0 0-42-16,0 0 29 0,-14-6-20 0,13 14-9 16,2 4 30-16,-1 3 0 0,0-6-17 0,0 5 29 15,9 25 9-15,-4-20-5 0,-1 2-3 16,3 2 25-16,-1-1-5 0,3 0-7 0,-4 0 0 16,1 1-9-16,-1-1-14 0,1 2 16 15,-1 0 10-15,-4-5-10 0,0 1 15 0,-1-13-4 16,0 6 20-16,0 3-21 0,-18 14 2 0,9-18-11 15,-6 1 4-15,1-2 0 0,-1 0-14 0,-1-3-6 16,0-3 9-16,1 1-9 0,-1-6 4 16,7 0-15-16,-2 0 1 0,-18-16-18 0,14 7-1 15,3-3-7-15,1-5 11 0,3 0-42 0,4 0-13 16,1-2 20-16,3 0 10 0,0 10 3 16,0-3 0-16,16-18 4 0,0 15-86 15,-3-8-36-15,9 2-35 0,-5 5-18 0,1 2-42 16,4 3 20-16,-2-1-166 0,0 2-91 15,1-2 33-15,1 5 32 0,-4-3 27 0,2-1 28 16,1 3 17-16,-6 1 6 0,2-1 24 0</inkml:trace>
  <inkml:trace contextRef="#ctx0" brushRef="#br0" timeOffset="879.02">1665 868 832 0,'0'0'251'0,"1"1"-10"0,3 5-3 0,5 0-16 16,1 5 3-16,3-1 3 0,5 7-23 0,3-1 0 16,3 6-22-16,2 5-22 0,3 2-17 0,4 2-1 15,-1 13-11-15,-7-13-2 0,-6 1 9 16,-2-3-29-16,-2-3-27 0,-3 3 13 0,-3 3-11 15,-2-1-4-15,-2-1-24 0,-5 3-5 0,0-18 3 16,0 7-11-16,-18 26-17 0,6-22 6 16,-4-1-7-16,1-1-2 0,-5-1-78 0,-1-1-18 15,1-4-34-15,-5-1-70 0,-1-1-64 0,3-3 22 16,-2 1-258-16,7-4 27 0,0-4 25 16,5-4 26-16,-1 3 27 0,14-5 25 0,-9 0 47 15,9 0 17-15</inkml:trace>
  <inkml:trace contextRef="#ctx0" brushRef="#br0" timeOffset="1847.64">2962 1032 696 0,'-9'-10'235'0,"1"-4"-13"16,2 2-7-16,-5 1-24 0,-1 2 16 16,-2 2-37-16,0 1-12 0,-2-1-25 0,-5 3-14 15,-2 4-6-15,12 0-8 0,-7 0-3 0,-2 0 5 16,-25 17-15-16,22-9-25 0,3 3 21 16,-6 2-24-16,8-4 22 0,4 12-8 15,-1 1-1-15,2 1 28 0,2 2-10 0,4 5 27 16,2-5 0-16,3-1 2 0,1 2-11 0,1-14-2 15,0 5-8-15,10 25 21 0,2-20-26 0,-1-1 5 16,2-2-15-16,3-2 3 0,3-3-12 16,0-3-14-16,4-2 7 0,2-1-19 0,1-4 10 15,3-4-15-15,-18 0-8 0,8 0 6 16,2 0-19-16,22-12 12 0,-23 3-18 0,1-1 2 16,-7-2-20-16,3-8-17 0,-4-5 0 15,-5 4-15-15,-5-3-22 0,-3 5-10 0,0 10 14 16,0-4 14-16,-18-13-23 0,6 16 5 0,-3 2 6 15,-1 4-33-15,-5 1 38 0,5-1-30 0,3 4 21 16,-3 0 6-16,-19 11-1 0,17-6 4 16,1 0 2-16,5 3-6 0,2-1 25 0,1-2-18 15,5 2 15-15,0-2-4 0,2 0 15 0,2-5-13 16,0 0-6-16,18 8 11 0,-12-9 21 16,6-2-13-16,0 1 3 0,-5 2 20 0,19-7-21 15,-7 4 10-15,2-3 19 0,0 0-38 0,3 1-8 16,-1-3 28-16,0 2 18 0,0 1-37 15,-3 0 20-15,-4 0-3 0,7 2 5 16,-6 2-4-16,-6-4-23 0,-2 4 27 0,-2-1-10 16,-7 2-1-16,0 0 0 0,11 0 23 0,3 17 2 15,-10-7-7-15,3 4 5 0,-5-3-2 16,1 5 0-16,-3-16-3 0,0 10 35 0,0 2 18 16,0 0-30-16,0-2 11 0,0-1-14 15,0 1 0-15,0-1-20 0,0-1 24 0,0 1-11 16,0 3 4-16,0 1-31 0,0-1 1 15,0-1-36-15,0-1-14 0,0-2-35 0,0-2-55 16,0-6-15-16,7 7-37 0,-7-7 17 0,18 6-226 16,-10-7-70-16,10-3 35 0,1-3 29 15,-4-3 31-15,3 1 9 0,-2-3 54 0,9-6 8 16,-3-1-19-16</inkml:trace>
  <inkml:trace contextRef="#ctx0" brushRef="#br0" timeOffset="2126.88">3318 1060 553 0,'-3'-4'406'15,"1"0"-15"-15,2 1-81 0,-2 1-10 0,2 4-31 16,-3 2-34-16,1 2-25 0,2 2 27 16,-2 6-6-16,-2 2-6 0,2 6-15 0,-1 0-24 15,-3 6-1-15,6-15 2 0,0 4-22 0,0 5-3 16,0 0-20-16,0 2-20 0,0 1-17 15,0-1 9-15,0-2-28 0,0-4 7 0,0-1-27 16,0-5-34-16,0 0-15 0,0-4-51 0,8-1 4 16,-8-7-135-16,13 7-59 0,-9-9-87 15,-1-1 32-15,1-1-258 0,0-1 49 16,4-7 59-16,1 0 25 0,4-10 11 0,-4 2 20 16,-2 8 33-16,2-3 37 0,-5-1 16 0,3-6-21 15</inkml:trace>
  <inkml:trace contextRef="#ctx0" brushRef="#br0" timeOffset="2374.54">3311 1069 500 0,'-4'0'357'0,"1"2"-45"16,-2-2-25-16,3 3-13 0,1-4-5 0,4 1-10 15,-4 3-32-15,4-3 6 0,3 0-1 16,5 0-21-16,4-2-30 0,-3-1-14 0,8-2-4 15,1 4-28-15,1-4-5 0,0-1-16 0,4 4-6 16,-3-3-28-16,-3 0-15 0,1 3-46 0,-3 1-2 16,-10 1-103-16,3 0-55 0,-2 0-49 0,0 0 18 15,-9 0-217-15,8 0-64 0,0 8 9 16,-13-3 26-16,-1-5 27 0,-3 8 25 0,-4 0 51 16,0 0 8-16,0 3 16 0</inkml:trace>
  <inkml:trace contextRef="#ctx0" brushRef="#br0" timeOffset="2559.03">3314 1267 575 0,'1'2'406'0,"3"1"-26"0,2 0-51 16,1-2 22-16,0 0-18 0,3-2-65 16,4-1-8-16,-7 2-35 0,4 0-20 0,4 0-32 15,18-10-34-15,-15 10-14 0,-1-4-160 0,-3 0-48 16,2 0-93-16,2 4 15 0,-6-2-235 0,2 2-25 15,-14 0 29-15,10 0 25 0,-1 0 24 0,16 12 24 16,-8-7-6-16,1-1 2 0</inkml:trace>
  <inkml:trace contextRef="#ctx0" brushRef="#br0" timeOffset="3294.56">4124 929 592 0,'7'-3'375'0,"-15"0"-59"16,10-2-30-16,-7 2 18 0,5 3-38 0,0 0-15 15,-23 4-32-15,8-2-22 0,0 3 12 0,-5 4-42 16,2-2 4-16,-4 0 6 0,2 6-23 15,-2 4-14-15,0 2-3 0,0 3-11 16,1 3-5-16,2 4-4 0,0 0 8 0,6 2 0 16,3-1-1-16,4-2-16 0,5 6 3 15,-2-3-20-15,3-16-7 0,0 7-13 0,16 28-4 16,-6-28-31-16,6-3-45 0,1-2-47 0,4 0 7 16,9-5-94-16,0-3-36 0,2-4-52 0,4-2 21 15,-19-3-248-15,8 0-62 0,4 0 76 16,32-17 3-16,-32 9 55 0,-2-1 14 15,-2-3 18-15,-1 0 47 0,0-1-13 0,14-8 9 16</inkml:trace>
  <inkml:trace contextRef="#ctx0" brushRef="#br0" timeOffset="3873.6">4595 1085 534 0,'-7'-3'311'16,"-8"0"-15"-16,-2 0-19 0,6 1-4 15,-3-1-39-15,2 0 23 0,-1 1-32 0,4 0-22 16,0-2-30-16,0 4-19 0,-1-6-16 0,5-3-15 16,1 6 51-16,1-8 5 0,1 5-39 15,2 6-8-15,0-8-14 0,0 1-22 0,23-8-7 16,-9 6-13-16,4 2 3 0,3 0-17 0,2 1-3 15,1-1-18-15,0 5 0 0,0 2 4 16,-2 0-5-16,-12 0-4 0,21 13 4 0,-12-4-28 16,1 3 13-16,-5 5-2 0,1 5 0 0,-7-2-18 15,-1 3 2-15,-1 2 19 0,-4 0 20 16,-3-13-19-16,0 4 12 0,-14 22-11 0,5-21 14 16,-2-2-4-16,0-3 5 0,0-2-8 0,-3 0 7 15,-2-1-17-15,-1-1-4 0,1 3 8 0,-2-4 2 16,-1-4-23-16,-2 2-10 0,-2-3-13 15,3-2-38-15,2 3 27 0,11-3 2 0,-4 0-19 16,1 0-4-16,1 0 6 0,1 0 3 16,0 0 13-16,8 0 6 0,-20-8-21 0,12 0 14 15,6 2 3-15,0-2 6 0,5 1-3 0,5-1-3 16,2 2 15-16,2-1 10 0,3 3 11 0,3 0-16 16,-1 4 29-16,-9 0-4 0,4 0-1 15,4 0 9-15,2 0 8 0,19 15-21 0,-17-12-1 16,-3 6 6-16,-4-4-3 0,2 0-4 0,-2 1-5 15,-1-1 8-15,1 1-22 0,-6-1-11 16,2 2 0-16,3 0-85 0,-5-2-47 16,1-1-32-16,-2-3-49 0,-3 1-5 0,-1-2 22 15,-2 0-298-15,0 0 48 0,0 0 32 0,15-14 31 16,-10 2 25-16,2-1 26 0,0-1 30 16,0-1 17-16,2-4 18 0</inkml:trace>
  <inkml:trace contextRef="#ctx0" brushRef="#br0" timeOffset="4428.17">4855 770 241 0,'-1'-6'404'0,"-3"-5"-68"0,0 9-5 16,1-2-34-16,1-1-4 0,0 1-38 15,2 0-31-15,-4 0 47 0,8 1-25 0,-4 1-28 16,2-5-22-16,2 4-25 0,2 3-10 16,1-3-16-16,3 6-20 0,-1-6-7 0,4 6-24 15,-4 0 3-15,8 5-17 0,-1-2 1 0,2 0-11 16,2 9-15-16,-2 0-7 0,-5 2 2 0,-2 0-16 16,-1-2 8-16,-3-6 1 0,-3 5-6 15,0-3-11-15,-3 3 2 0,-1-14-12 0,0 11 6 16,0-2 3-16,-15 9-11 0,5-10-11 0,7-1 14 15,-9-2-16-15,-1 0 9 0,1-4 8 0,0 5 9 16,-1-6-25-16,-1 3 6 0,2-3-13 16,2 2 2-16,1-2 0 0,9 0 4 0,-8 0-7 15,8 0 11-15,-8 0-9 0,8 0 0 0,-8-3 12 16,9 3-19-16,3 0 11 0,0 0-5 16,4-2 15-16,2-2-11 0,1 6 11 0,0 0-12 15,-3-2-9-15,3 0 26 0,2 0-26 0,3 0-9 16,-1 6 25-16,15 9-3 0,-15-9-11 15,-5 2 3-15,2 3-9 0,-8 1 20 0,3-4 5 16,-3 0 17-16,-3 5-19 0,-1-13 16 16,0 9-9-16,-11 9 19 0,1-11-5 0,0 1 5 15,-2 1-24-15,-1-8 19 0,-7 3-10 0,2 1-2 16,2-3-11-16,7-2 11 0,-2 0-15 0,-2 0-40 16,-10-12-20-16,13 12 6 0,0-6-102 15,3-2-62-15,11 1-70 0,-6-5 29 0,2 6-175 16,0-1-57-16,24-7 38 0,-13 8 23 15,7 0 43-15,2-1 21 0,4-1 15 0,4-1 28 16,1 5 38-16,-1 0-50 0</inkml:trace>
  <inkml:trace contextRef="#ctx0" brushRef="#br0" timeOffset="4807.19">5268 725 551 0,'-4'0'315'0,"0"-3"-22"0,-1 0-5 16,4-3-9-16,0 9-50 0,0-3 8 0,3 1-5 15,-1 0-27-15,2 1-23 0,3 4 45 16,3 0 5-16,1 2 6 0,3-3-14 0,4 10-31 15,3 2 8-15,-1 6-6 0,4 1-20 16,2 5-6-16,-1 3-22 0,-2 4 5 0,1 7-1 16,0-1-15-16,-2 5-10 0,-7-2 11 0,-5-4-22 15,-4-7-12-15,-2-1 1 0,-3-16-9 0,0 3 1 16,0 8-24-16,-21 29-19 0,6-26-18 16,-3-3-52-16,-6-1-37 0,-3 0-68 15,-5-3 11-15,-6-1-204 0,-2-5 28 0,-3 2-343 16,3-2 54-16,-8-2 47 0,0 1 53 0,1-2 33 15,0-5 34-15,4 3 26 0,3 0 24 0,5-3 46 16,5-2 11-16,2 2-13 0</inkml:trace>
  <inkml:trace contextRef="#ctx0" brushRef="#br0" timeOffset="4924.49">4817 1713 1057 0,'3'0'301'0,"-2"-1"-84"16,1-1-136-16,-1-1-91 0,-1 1 2 15,0-1-339-15,0-1 29 0,0 0-6 0,0 2 1 16</inkml:trace>
  <inkml:trace contextRef="#ctx0" brushRef="#br0" timeOffset="15606.72">6666 1015 261 0,'0'0'265'0,"0"0"-16"15,0 0-7-15,0 0-19 0,0 0-36 0,-15 0 6 0,15 0-18 16,0 0 1-16,0 0-32 0,0 0 6 15,0 0-3-15,0 0 8 0,15 27-13 16,4-27-23-16,8 0-5 0,3 0 19 0,-11 0-7 16,12 0-17-16,7 0-11 0,65-12 1 0,-41 9-49 15,7 0 18-15,1-3-14 0,-2 3-12 0,-2-2-11 16,0 2 33-16,-6-1-20 0,-7 2-1 16,-2 2-23-16,-8-2 36 0,-8 1-30 0,-5 1-1 15,-6-3-4-15,-5 3-1 0,-6-1-3 16,-3 1-3-16,-4-5-19 0,1 5-7 0,-7 0 4 15,0 0 10-15,0 0-30 0,7 4 6 0,-9-4-12 16,-2-2-9-16,1 0-34 0,-2-1-23 0,-4 2-33 16,1 0-55-16,1-5 19 0,-1 2-263 15,-5-1 33-15,3 2-24 0,-1-7 28 0,-3 3 55 16,0 0 10-16,1-1 30 0,2 0 10 16</inkml:trace>
  <inkml:trace contextRef="#ctx0" brushRef="#br0" timeOffset="15936.1">7402 854 530 0,'-1'1'335'16,"0"-2"14"-16,3-1-37 0,-3-1-20 16,3 0-34-16,5-1-42 0,1-2 11 0,5 4-39 15,1 2-5-15,-5 0-17 0,6 0 0 0,27-10-12 16,-28 10-38-16,10 0 1 0,4 0-13 15,2 0-4-15,34 16-24 0,-31-5 3 0,-3-2-7 16,3 6-4-16,-5 0-2 0,-2 1-21 0,-3 1-9 16,-3 0-4-16,-6 0 15 0,-4 2-7 0,-4 0-32 15,-6-11-2-15,0 7 32 0,-21 26-9 16,4-18 19-16,-5-2-25 0,-6 1 3 16,1-3-2-16,-4-1-22 0,-1-3 0 0,1 0-60 15,-2-3-38-15,3-2-39 0,-3-1-63 16,3-1 19-16,7-6-239 0,2 3 32 0,1-4 29 15,7 0-57-15,6-1 37 0,-1 0 5 0,-1 0 29 16,9 0 8-16,-8 0 58 0,-4-12-10 16</inkml:trace>
  <inkml:trace contextRef="#ctx0" brushRef="#br0" timeOffset="16836.49">8755 752 467 0,'14'-8'287'0,"-4"1"-34"16,5 0-27-16,-11-1-2 0,1-2-1 16,-1-1-17-16,-1-3-26 0,-2 2-2 0,3 1 9 15,-5-4-41-15,-4 1-2 0,-1 0-30 0,-2 2 17 16,-1-1 6-16,-4 2-47 0,-3 0 2 0,-2 2-33 16,-5 4 12-16,0 4-11 0,-4 2-10 15,3 2-16-15,-4 1 20 0,1 6-13 0,3 1-24 16,2 7 20-16,1-8-24 0,4 8 12 0,6-5 12 15,0 5-20-15,5 1 0 0,2-7-5 16,0 5 24-16,4-10-33 0,0 5 42 0,11 15-41 16,1-12 23-16,3-5-14 0,2 0 4 0,1 1-16 15,0-1 3-15,5-1 11 0,0 0-1 16,-3-1-5-16,4 0 16 0,2-4-43 0,-4 0 28 16,-1 9-6-16,-4-5-21 0,-4 1 20 0,-1 5-11 15,-2-6-7-15,-5 1 7 0,-2-1 26 16,-3-8 5-16,0 9-17 0,0 1 32 0,-18 10-5 15,2-13 3-15,-4-2-4 0,-2-1 2 16,0 2-2-16,0-1-22 0,-1-3 6 0,1-1-2 16,8-1-3-16,-2 0 15 0,-3 0 6 0,-16-11-16 15,20 3 13-15,3 1-11 0,1-3-10 0,-1 1 7 16,4-1-2-16,4-1-2 0,1 3-7 16,3-4 6-16,0 3 11 0,13-14-3 0,-3 6-2 15,0 1-17-15,4 0 17 0,5-2-2 0,2-2-30 16,4 3-37-16,-3 4-23 0,2-2-5 15,0 4-22-15,-5 0-37 0,1 0-21 0,-2 9-58 16,-9 2 21-16,4 0-158 0,1 0-102 16,12 10 30-16,-17-6 30 0,-9-4 49 0,11 0 3 15,15 14 40-15,-10-6-25 0</inkml:trace>
  <inkml:trace contextRef="#ctx0" brushRef="#br0" timeOffset="17119.74">9129 710 793 0,'2'0'313'16,"-4"8"-45"-16,2 4 12 0,-1 7-8 0,1-7-34 16,0 5-28-16,0 7-24 0,0 2 55 15,0 4 0-15,0 1-26 0,9 32-13 0,-6-30-25 16,1-3-17-16,0-1-10 0,3-2-25 15,-5-2-10-15,4-2-21 0,-3-2 1 0,-1-7-31 16,0-3-53-16,1-2 1 0,-1 1-1 16,-2-10-88-16,0 5-57 0,-3-12-36 0,2 2 17 15,-7-7-201-15,7 0 29 0,-4-5 28 0,-1 4-154 16,6 5 39-16,0-5 40 0,-10-15 8 16,6 13 57-16,0-2 0 0,-1-2-15 0</inkml:trace>
  <inkml:trace contextRef="#ctx0" brushRef="#br0" timeOffset="17380.44">9107 826 323 0,'0'-13'379'16,"3"-1"-23"-16,-1 0-6 0,2 3-21 0,3-1-45 15,0 3-19-15,1-3-37 0,1 1-24 0,8 3 26 16,-6 1-29-16,5 4-6 0,0 1-25 0,-2 4-5 16,4 3-21-16,1 3 1 0,0 0-37 15,-3 5-5-15,1 2-14 0,-5 4 10 0,-2-1-17 16,-3 3-6-16,-1 1-2 0,-6-14-12 15,0 8-11-15,0 0 6 0,-13 22-3 0,6-22-12 16,-2 0-8-16,-2-2 3 0,-3-5-47 0,3 1-19 16,-2-3 5-16,1-3-121 0,-2-3-25 0,14-1-46 15,-10 0 22-15,-7-17-185 0,11 7-99 16,2-3 25-16,4 0 17 0,0 7 33 0,11-15 49 16,1 6 36-16,10-2-4 0,0 0 17 0,3-1 5 15</inkml:trace>
  <inkml:trace contextRef="#ctx0" brushRef="#br0" timeOffset="18008.11">9488 767 452 0,'-10'3'333'0,"3"7"-57"15,-3 2 5-15,1 1-17 0,-3-1-15 0,8 2 19 16,-1 3-33-16,1-2 27 0,3 4 0 0,1 0-28 16,0-10 3-16,0 4-19 0,11 20-6 15,-5-16-28-15,3-5 0 0,1 2-24 0,3-3-10 16,1 3-18-16,4-8-3 0,-2-2-28 15,1-4-2-15,-8 0-12 0,4 0-14 0,18-14 3 16,-18 7-26-16,2-4-18 0,-3-2-9 0,-1 3-33 16,-4-3 2-16,-3-1-6 0,-4-3-42 0,0 8-5 15,0-3 5-15,0-4-40 0,-18-17 0 16,4 19-2-16,-6-3 2 0,1 7 6 16,-2-1 7-16,-2 5-7 0,-2-4 28 0,6-2-11 15,-2 5 14-15,6 6 6 0,-4-2 9 0,6 0-12 16,5 1 15-16,8 2 27 0,-8 0-28 15,8 0 8-15,-7 1 12 0,11 0 6 0,5 1 19 16,1-2 0-16,-1 0 10 0,8-2 7 16,0 0-11-16,6-3 27 0,2 2-15 0,-1 1 10 15,5-2-4-15,2-2-12 0,-3-3 11 0,1 3-5 16,0-1-3-16,-1 0-2 0,-4-1-1 16,-2-1-2-16,-3 0 3 0,-3-1-23 0,-4-2-8 15,-3 4 24-15,0-3-5 0,-3-7-1 16,-3 4-6-16,0-4-11 0,-6 4-3 0,-3-3-10 15,2 1 34-15,4 5-37 0,-6 0 45 16,-1 1-25-16,1 3 15 0,-1 2-22 0,0 3 11 16,-1-2-1-16,-3 5-23 0,6 0 50 0,-3 3-27 15,-2 3-7-15,4 0 23 0,1 3 11 16,-3 0 3-16,0 4-4 0,3 6 28 0,0-1-12 16,3 6 40-16,0 0-1 0,2 2 12 0,0-11 13 15,0 8-7-15,0 4 14 0,0 1-17 0,15 26 5 16,-7-25-6-16,-1-2-8 0,1-4-16 0,3-1 7 15,-5-4-9-15,1 0-17 0,-1-3 14 16,-2-1-21-16,1-2-6 0,0-4-16 0,-2-1-24 16,-2 0-23-16,2-4-33 0,-1 2 6 15,1-5-87-15,-3-1-58 0,0 0-55 0,0 0 23 16,0-19-177-16,0 14-120 0,0-6 58 0,6 2 18 16,-6 3 46-16,8-11 16 0,1 6 46 0,-1 0 3 15,4 1 32-15,2-2 7 0</inkml:trace>
  <inkml:trace contextRef="#ctx0" brushRef="#br0" timeOffset="20062.64">9905 898 270 0,'0'0'294'0,"0"0"-26"0,0-14-31 16,0 14-15-16,0 0-21 0,0 0 8 0,0 0-7 15,0 0-19-15,0 0-2 0,0 0-26 16,0 0-33-16,0 0 16 0,0 0-29 0,0 0 13 16,0 0-20-16,0 0 0 0,11 8 2 0,-12 0-2 15,2 4-10-15,-1-5 38 0,0 3-29 0,0 4 12 16,13 12 20-16,-9-14-25 0,0 3 0 16,4-5-8-16,-3-1-17 0,3 0-3 0,-1-3-2 15,2-2 10-15,1-1-13 0,0-2 11 16,-10-1-17-16,10 0-19 0,-1 0 2 0,10-16-7 15,-11 9-7-15,-1-2-23 0,-5-2 2 0,9 0-16 16,-6-1-12-16,-4-1-4 0,2 1-5 16,0-4 0-16,-1 1-11 0,1 0 13 0,0 0 1 15,-2-4 1-15,1 8-11 0,-3-7 3 0,1 18 32 16,0-7-21-16,0 0-4 0,0 7 25 16,0-7-1-16,0 7-1 0,0 0-20 0,0 0-5 15,-1-8-3-15,1 8 8 0,1 4 26 0,2 2 10 16,-2 3-24-16,0 2 10 0,1 3 10 0,0 0 18 15,-2-5 9-15,0 4 2 0,0 1 4 0,0 4 6 16,0 2 0-16,9 24-1 0,-6-19 0 16,4 5 5-16,-1 1-12 0,1 3-5 0,3-3-1 15,-3-7-4-15,1 0 6 0,1 1-15 16,-2-3-4-16,1 2 1 0,-2 0-8 0,1-2-5 16,-3 2 5-16,0-3-2 0,-2-1 4 0,-1-3-4 15,-1-11 4-15,0 3 3 0,0 0-8 0,0 0-5 16,0-2 7-16,-14 5 13 0,9-8 2 15,-6 5 10-15,-2-6-2 0,2-3-23 16,11 0 7-16,-13 0-12 0,-15-17 12 0,15 7-9 16,1-4 2-16,1-2 6 0,2 0-11 15,2-10 7-15,5 1-17 0,2 1 19 0,0 12-20 16,0-7-10-16,14-20-12 0,-6 12-25 16,3 3-12-16,-1-3-28 0,2 3-16 0,-1 2 10 15,1 3-113-15,2-2-10 0,-5 2-51 0,0 1-46 16,-1 2 29-16,4 2-253 0,0 0 29 15,-5 2 33-15,6 1 82 0,-1-7 27 0,-4-1 24 16,9 5 24-16,-3 3-46 0,4 0 16 0,-4-3 49 16</inkml:trace>
  <inkml:trace contextRef="#ctx0" brushRef="#br0" timeOffset="21257.44">10308 781 376 0,'0'0'285'0,"0"0"-40"0,0 0 17 16,0 0-19-16,1 16-25 0,2-4 0 0,1 4-14 15,-1-1 3-15,1 2-18 0,-1-1 22 0,-1 1-47 16,0-1-19-16,-1-4 13 0,0 1-14 16,1-2-16-16,-2-11-5 0,0 8 1 0,0-1-7 15,0 0 3-15,0-7-6 0,0 0 4 16,1 10-18-16,-1-12 1 0,0-3-20 0,-2 0 4 15,2-8-12-15,-2 4-8 0,2-2-16 0,0 11-16 16,0-10-2-16,0-3-29 0,0-3-2 0,-3-18 3 16,4 12-19-16,1 3 7 0,1 0 0 0,2 0 0 15,-2 3 1-15,5 1-2 0,1 4 1 16,2 2-24-16,1 2 4 0,1 3 2 16,3-1 11-16,2 10 5 0,0 3 3 0,-3 2 28 15,1 5 7-15,-2 8-16 0,-2-9 25 16,-2 11 7-16,1-1-1 0,-3-3-19 0,-1 0 7 15,-1-3 7-15,0-2-26 0,-3-3 13 0,-1-1-4 16,1-4-17-16,-1 1 4 0,0-5 14 16,-2-3-42-16,0-1 2 0,0 0-107 0,17-15-47 15,-14 3-61-15,2 5 23 0,-1-7-150 16,-1-3-117-16,-2 7 21 0,3-4 64 0,-3 3-10 16,-1 2 46-16,2 1 19 0,1 1 22 15,-3 7 13-15,0-8 15 0</inkml:trace>
  <inkml:trace contextRef="#ctx0" brushRef="#br0" timeOffset="21561.75">10600 735 229 0,'0'4'406'16,"0"-9"-65"-16,0 4-23 0,-2 0-43 0,0 3-44 15,1 4 39-15,-1-2-32 0,2 7 41 0,0 4-22 16,0-5-31-16,0 4 4 0,0 3-30 16,0 3-1-16,0-2-11 0,14 22-27 0,-3-24-4 15,-4-2-23-15,0 0-5 0,3-5-8 0,1-3-10 16,0-3-13-16,1-2-4 0,-12-1-17 15,11 0 1-15,16-17-21 0,-14 8-11 0,1-1-17 16,-1-3-9-16,-3-3-20 0,0 0-18 0,-3-1-11 16,-3-2 5-16,-1 3-5 0,-1-3 2 15,-4 3 3-15,-1 1-4 0,2 1 2 0,-8 1-25 16,-4 2-45-16,-6 2 16 0,-1 3 6 0,3 3-1 16,-3 3 21-16,-1 0-32 0,0 3 7 15,-1 3-4-15,4 2-23 0,6-4-15 0,0 6-29 16,-2-3-22-16,3 1-43 0,6-1 19 0,5-7-187 15,0 0-51-15,0 7 42 0,9-10 11 16,6 2 13-16,13-2 28 0,2-4 41 16,1 3-18-16</inkml:trace>
  <inkml:trace contextRef="#ctx0" brushRef="#br0" timeOffset="22291.4">10945 726 430 0,'-4'10'405'0,"-2"5"-52"0,-1 0-55 15,-3 2 21-15,7 2-41 0,0-1 12 16,1 3-8-16,0-2-53 0,-1-1-7 0,3-10-29 16,0 5-17-16,0 0-20 0,13 12-21 15,-8-17-3-15,-4-1-37 0,1-3-1 0,-1 2-7 16,2-4 14-16,-2-1-25 0,-2-2 1 0,3-4 3 16,-1-2-20-16,1 0-4 0,1-1-13 0,-1-3-3 15,2-1-26-15,-1-2 14 0,-2-1-36 16,-1 7-2-16,2-25 0 0,0 13-37 0,0-2 10 15,2 3-12-15,5 2 32 0,-6 0-18 16,0 8 17-16,1-3 0 0,4 6 4 0,-4 0 4 16,1 3-22-16,-1 2 31 0,1 4 0 0,1 2 1 15,1 1 10-15,3-1-3 0,0 8 1 16,0 1 9-16,2 1 8 0,1 7 14 0,-2-5 6 16,4-1 19-16,0 2-6 0,-3-4-3 0,0 1 0 15,1 0 8-15,-5-7-13 0,-1 0-4 0,1-4-7 16,-4-4 15-16,-1 6 2 0,1-4 5 15,-4-2-5-15,0 0-3 0,10-10-8 16,-9 2-10-16,2 0 1 0,-1 1-7 0,0-7-16 16,0-1-6-16,-1-5-14 0,4-1-10 0,3 3-13 15,-6 1 4-15,7 1-8 0,-2 3-3 0,3-1 9 16,-1 5 12-16,-2-2-14 0,0 4 12 0,1 6 3 16,0-1-9-16,-2-1 0 0,-6 3 6 15,16 11 18-15,-5-1-3 0,-6-1 4 0,4 3 4 16,1 1-2-16,3-3 14 0,-2-2 5 0,2-2-12 15,2 3 5-15,-5-3 12 0,3-1 0 16,-2-1 1-16,3 2-13 0,-4-5 14 16,-10-1-15-16,11 0 8 0,0 0-6 0,-1 0 2 15,10-15-9-15,-15 7-2 0,0-5-9 0,3 1 4 16,-3 1-19-16,-1-4 5 0,-1 2 7 0,-2 1-7 16,3 1-8-16,0 1 9 0,-2 3 5 15,-1 3-17-15,0 2 19 0,-1 2-1 0,0 0-6 16,3 13 13-16,0-5 0 0,0 3 19 0,1 3-4 15,-2 3 9-15,3-2-7 0,-1 2 13 16,3-1-12-16,3 2 7 0,0-4 3 0,0-2-10 16,5 0 10-16,-1-3-9 0,0 1-6 15,-1-7-6-15,-2-2-26 0,2-1-6 0,-7 0-34 16,9-13-32-16,-2 1 9 0,0 0-95 0,-5-2-40 16,-2 0-18-16,-3-4-36 0,2-2 27 15,-3-1-232-15,-5 4-7 0,-1-3 39 0,6 3 26 16,-5-4 18-16,3 14 17 0,-8-20 52 0,6 12 20 15,1 1 12-15,-7-1-30 0</inkml:trace>
  <inkml:trace contextRef="#ctx0" brushRef="#br0" timeOffset="22406.7">11706 534 303 0,'-3'-10'350'0,"-7"3"-52"15,2-2-17-15,-6 4-25 0,4-1-11 0,-5 5-34 16,1 0-22-16,2 2-17 0,-2 2-18 16,4 3 7-16,-6 1-78 0,5 3-40 0,-5-1-58 15,5 1-56-15,1 0 7 0,2-1-324 0,5 4-1 16,4-1 20-16,10-2 25 0,3 1 60 0,7 1-48 15</inkml:trace>
  <inkml:trace contextRef="#ctx0" brushRef="#br0" timeOffset="23335.18">12110 693 473 0,'5'-5'411'0,"-7"2"-54"15,-3-4-8-15,-1 5-46 0,0-2 7 0,-3 3-8 16,-1-3-5-16,-4 4-33 0,1 0-26 0,-3 4-12 15,0 3-34-15,3 2-13 0,-2 2-22 0,2 1-2 16,-2 1-25-16,2 5-1 0,2-3-25 16,4 2 7-16,0-2-8 0,3-5-21 0,2 5-4 15,2-9-3-15,0 3-9 0,0-1 0 16,17 5-11-16,-5-11-7 0,-2-2 2 0,3-2-11 16,-5 2-15-16,15-15-11 0,-7 7-23 0,1-1-13 15,0-3-10-15,-1-2 2 0,0-1-13 0,1-1-22 16,-2 0 5-16,-1-5-22 0,-2 0-2 15,-2 3 22-15,-2 1-3 0,-3 3 0 16,-1 1 23-16,0 3 13 0,-3 3-15 0,-1 7 5 16,0 0 37-16,-3-7-5 0,3 5 16 0,-1 6-11 15,-2 4-5-15,2-4 3 0,-1 4 32 16,-2 6 24-16,-1-1 4 0,4 3-1 0,1 4 5 16,0-13 5-16,0 5-7 0,0 2 2 0,19 15 4 15,-9-16-4-15,1 2-1 0,1-1-6 16,2-7-3-16,2-2-11 0,0 0 5 0,-6-5-11 15,4 0 10-15,22-12-6 0,-16 2-13 16,-1-2-5-16,0-6-9 0,-2 6-10 0,-2-5-6 16,-3 1-2-16,-4-8-6 0,-1 4-17 15,-2-4-28-15,-1-3 9 0,-4 0-3 0,1-2 5 16,-1 14-37-16,0-7-15 0,0-3 38 0,0-2 6 16,-13-19 6-16,8 25 5 0,2 5 3 0,-1 3 7 15,0 2 11-15,0 3 18 0,0 1-4 16,2 1-1-16,-2 1 7 0,1 5-3 0,0 0 4 15,0 6-14-15,0-1 29 0,-2 4 18 0,1 4-11 16,2 3 0-16,-1 3 1 0,2 3 31 16,4 4 2-16,-2 3 11 0,4 2 16 0,1 1-9 15,4 2 18-15,3-1-6 0,4 1 5 0,2-1 9 16,-6-2 12-16,7-7-36 0,0 1 18 16,0-8-28-16,0 1 24 0,-5-6-24 0,7-5 3 15,2-4-18-15,-1-3 0 0,-14 0-5 16,23-16 14-16,-11 7-12 0,-3-3-12 0,1-2-5 15,-1-6-17-15,-2 2 11 0,-4-7-8 0,3 2-11 16,-5-1-7-16,2 0-3 0,-3 1 10 16,-5 3-4-16,-2 2-14 0,0 5 5 0,-2 13 4 15,0-10 0-15,0 0 1 0,-14-1 3 16,3 7 6-16,0 6-12 0,0 0-8 0,-1 2-2 16,2 2 16-16,3 1 2 0,-2 0-16 0,0 4 5 15,4-3 14-15,-1 2 0 0,5-1-4 0,0-2-4 16,1 4 6-16,2-5-17 0,-1 5 16 0,5 2-17 15,3-3 29-15,1 1-20 0,0 0 22 16,2 2-17-16,2 1-1 0,-1 1-5 16,2-3 25-16,2 0-15 0,-1 0 17 0,-2 0-21 15,0 0-2-15,-1 0 0 0,-3-2 18 0,-2 2-9 16,-1-3 4-16,-3-2-2 0,0 1 8 16,-4-8-16-16,0 8-4 0,0 1 1 0,-16 8 18 15,2-9-12-15,-2-2-23 0,-4-1-37 0,-2-2-55 16,3 4 9-16,0-1-137 0,-6-6-50 15,6 3 27-15,1 0-280 0,9-3 9 0,-14-10 36 16,13 2 22-16,14 0 60 0,2-2 30 0,10 4 26 16,5 1-2-16,9-4 41 0,12 2 21 15,3 1 31-15</inkml:trace>
  <inkml:trace contextRef="#ctx0" brushRef="#br0" timeOffset="23490.75">13602 937 1301 0,'8'-2'446'0,"0"4"-54"16,-5-6-53-16,3 0-40 0,-4 1-45 0,3-2-67 16,-2 2-21-16,3-2-116 0,-3 0-72 0,-3-1-69 15,3 6 9-15,-6-4-311 0,0-2 31 0,3 6 26 16,-5-11-9-16,1 7-13 0,-1-4 40 16,0 4 29-16,1-1 22 0</inkml:trace>
  <inkml:trace contextRef="#ctx0" brushRef="#br0" timeOffset="26813.94">8516 1503 810 0,'0'0'288'0,"0"0"-38"16,-14 0 2-16,14 0-43 0,0 0 1 15,0 0 1-15,0 0-41 0,0 0-19 0,0 0-17 16,0 0-13-16,0 0-22 0,0 0 21 0,0 0-32 15,20 6-7-15,-4-9-11 0,3 0 17 0,1 2-26 16,-11 1-23-16,6 0 23 0,3 0 6 16,20 11-9-16,-19-6-3 0,-2 0-4 0,0 0-30 15,-4 2 13-15,-2-3 11 0,-4 0-15 16,-1-1-23-16,-1 1 13 0,-1 1 19 0,-1-1-6 16,-3 1-23-16,0-5 2 0,0 0-3 15,-13 20 25-15,1-11 2 0,-3 0-3 0,-3 2-33 16,3-2 32-16,-5 1-21 0,5-3 3 15,-2-2 7-15,4 2-10 0,4-2 8 0,-5 2-27 16,5-3 18-16,2 0-28 0,0-2-4 0,2 1 18 16,1-3-17-16,1 2 46 0,2 0-21 15,1-2 20-15,0 0-3 0,0 0-16 0,0 0-1 16,16 4 3-16,1 0-6 0,2-2 7 16,1 2-2-16,0 0-1 0,1 1-3 0,-4 1-7 15,2 2 11-15,-2-3-3 0,-2 3-24 0,-2 0 35 16,-2 0-17-16,-3-3 8 0,-2 4-7 15,-2-5 6-15,0 2-8 0,-4-1 0 0,0-5 42 16,0 0-4-16,0 6-5 0,-17 11-1 16,4-9-4-16,-3-3-1 0,-1 0-1 0,0 0 8 15,-2-3-3-15,-5 1-56 0,4-1 16 0,-1-2-23 16,10 0-1-16,-5 0-16 0,0 0-4 0,-5 0-10 16,-15-11-11-16,23 8 15 0,3 0-27 15,3 0-2-15,2-1-7 0,-2 0-12 0,4 0-17 16,1 0-23-16,0 1-30 0,0-1 16 15,3-1-97-15,-1 5-99 0,0 0-34 0,0-6 25 16,26-10 25-16,-11 7 9 0,5-1 20 0,5 2 12 16</inkml:trace>
  <inkml:trace contextRef="#ctx0" brushRef="#br0" timeOffset="27408.04">9271 1740 380 0,'1'0'299'0,"0"1"-40"0,2 1-15 16,-2-2-23-16,1 0 5 0,-1-1-16 0,1 1-15 16,1-1-8-16,-1 0-17 0,0 0-17 0,1 0 6 15,-1-2-27-15,2 1-4 0,-1-1-13 16,-1-2-12-16,2 1-3 0,-2-3 3 0,0 2-14 15,5-8-25-15,-3-4-5 0,0 0-13 16,0-1 11-16,2 1-24 0,-4-3 4 0,-2-2 8 16,5 1-4-16,1 2-22 0,-2 0 14 0,0 3-8 15,-1 0-10-15,1 5 2 0,-2 3 29 16,0 0-28-16,-2 1-16 0,2 4-2 0,-1-1 43 16,-1 2-29-16,0 0 5 0,0 2 7 0,0 0-1 15,0 2-16-15,-1 2 1 0,1 0 53 16,-4 10 1-16,4 7 9 0,0-13 14 0,0 8 7 15,0 1-8-15,0 5 4 0,0 1 6 0,0-1-9 16,14 26-4-16,-8-25-5 0,0-4-5 16,2 3-5-16,-1-5-18 0,0-2 0 0,2-3-6 15,0 0-24-15,0-5-13 0,-2-3-43 0,3-2 5 16,-10-2-126-16,9 0-49 0,16-10-74 16,-10 0 27-16,2 0 26 0,-5-3 19 0,0-1-300 15,-3 0 34-15,-3-1 41 0,0 2 47 0,-3 2 20 16,-2 2 25-16,0 1 24 0,-1 8 17 0,0-6 11 15</inkml:trace>
  <inkml:trace contextRef="#ctx0" brushRef="#br0" timeOffset="27596.54">9494 1625 759 0,'-3'1'371'0,"0"0"-63"0,-1-3-13 16,3 2-41-16,-1 2-25 0,-2-2 2 15,4 0-40-15,0-2-62 0,3 1-7 0,0 0-49 16,3-2-41-16,-1 0-67 0,11-1-58 0,3-4 9 16,2 1-277-16,1 2-47 0,1-3 49 15,-1 3 26-15,-2-1 23 0,-3 3 15 16,1 1 6-16</inkml:trace>
  <inkml:trace contextRef="#ctx0" brushRef="#br0" timeOffset="28235.81">9772 1673 229 0,'-3'5'417'0,"0"0"-61"0,2 0-68 0,0 0-2 16,-1 0 8-16,2-1-41 0,-1 0-16 16,0 0-19-16,1-2-41 0,1 0-12 0,-1-2-26 15,1 2-6-15,1-2-16 0,1-2 15 16,0 2-14-16,0-4-35 0,1 1-10 0,-1-2-5 15,5-7-9-15,0 4-5 0,-4-1-6 0,-2 3-5 16,-1-1-13-16,1 3-6 0,-2-1 0 0,0 5-14 16,0 0 0-16,-5-4-1 0,1 4-1 15,1 4 10-15,-9 8 4 0,3 4-4 0,-1 0-1 16,0 3 35-16,4 1 2 0,2 1-3 16,2 1 6-16,1-3-36 0,1-12 22 0,0 4 1 15,12 14-10-15,-2-14 17 0,2-4-15 0,-1-3-13 16,2-3 10-16,-5-1-18 0,8 0-2 0,21-16-29 15,-16 7 1-15,-3-4-53 0,4-1 7 16,-3-1-12-16,-1-3 12 0,1 1-18 0,-7-2 2 16,-2 5-11-16,0-3 8 0,-6-2 2 0,-1 8 16 15,-1 0 15-15,-2 3-8 0,0 8 0 16,0-6 27-16,0 6 1 0,0-9-4 0,0 9 2 16,0-7 18-16,0 7 7 0,0 0 15 15,0-5-9-15,0 5 10 0,0 0 12 0,0 0 12 16,-11-6 5-16,11 8 12 0,2 2 2 0,1 1-7 15,5 7 52-15,0 2 5 0,2 1 0 0,0 2-10 16,1-2-10-16,-2 0 20 0,-1 1-9 16,-2-3 0-16,0-1-9 0,-1-2 6 0,-2-3-12 15,-3-1 8-15,2-2-1 0,0 0 20 0,-1-2-14 16,-1-1 12-16,0-1-23 0,0 0 7 16,-5 0-30-16,3-3-3 0,0 0-13 15,1-2-2-15,1 1-18 0,-2-3-9 0,3 1-24 16,0-1-26-16,-1-2-8 0,12-15-38 15,-5 10-1-15,1-1-25 0,5 1 10 0,1 3-70 0,1 0-1 16,-1 1-26-16,2-1-35 0,-1 5-10 16,1-1 24-16,-6 3-241 0,-2 4-40 15,1-1 29-15,-3 1 64 0,-6 0-5 16,0 0 48-16,8 0-3 0,-1 0 23 0,0 0 44 16,0 0-1-16</inkml:trace>
  <inkml:trace contextRef="#ctx0" brushRef="#br0" timeOffset="28796.3">10318 1630 226 0,'0'0'367'0,"0"0"-32"0,13 14-29 16,-11-12 12-16,-2 2-12 0,2 1-24 0,-2-1-34 16,0 3 35-16,0 0-6 0,0 2-24 15,0-2 0-15,4 13-25 0,-3 2-17 16,0-5-16-16,0-3-26 0,0-4 0 0,-1-2-17 16,0 1-19-16,0-4-16 0,0 0 8 0,0 1 1 15,0-3 7-15,0-3-28 0,0 0-4 16,0 0-20-16,0 0 14 0,-10 6-30 0,8-6 0 15,-1-2-3-15,-1 0-11 0,1-2-29 16,1-1-22-16,-2-9 2 0,0-3-13 0,3 3-11 16,1 14 11-16,0-8-10 0,0 1-1 0,0 0 11 15,20-10-11-15,-7 9 12 0,1-1-2 0,1 2 7 16,-1 7-9-16,7-1 5 16,-12 1 6-16,7 0-11 0,18 15 2 0,-17-5 13 15,1-4 14-15,-3 5 1 0,0 1 4 0,-2-2-8 16,-2-2 13-16,-1 5 0 0,-3-7-1 15,1 2-15-15,-4-3 15 0,-2-2-7 0,1-1 13 16,-1 1 4-16,-2-2 4 0,0-1-20 16,-1 0 2-16,-1-1-11 0,0-3 21 0,0 1-20 15,-1-2 8-15,-2 2-15 0,3-3 16 0,0 1-17 16,0 0 18-16,0 0-7 0,2 0 3 16,1 0-21-16,-1 5 19 0,0-10-8 0,17-14-11 15,-8 9 12-15,3 2-1 0,4 1-4 0,4 1-3 16,1 0-6-16,4 3 11 0,0-1-6 15,-1 2-7-15,0 4 2 0,-3 0 14 16,-11 3-22-16,1 0 19 0,18 12-7 0,-16-5 0 16,-3 1-6-16,-4 2 12 0,-3 5 7 0,-3-4-19 15,0-11 18-15,0 12-13 0,-14 12-22 16,7-11-39-16,0-1-38 0,-2-3-18 0,1-1 12 16,1-4-126-16,1-3-45 0,0 1-37 15,6-2 29-15,0 0-268 0,-2-6 49 0,5 3 49 16,2-1 27-16,11-4 22 0,1-3 30 15,5 1 24-15,0-2 25 0,0 0-8 0,0 0 11 16</inkml:trace>
  <inkml:trace contextRef="#ctx0" brushRef="#br0" timeOffset="29126.68">11112 1617 293 0,'12'-7'376'0,"-3"-2"-52"16,-4 2-26-16,-3 2-37 0,0 0-27 0,-2 2 10 16,-3 0-15-16,0 1-33 0,-2 1-24 0,1 1-17 15,-2 0-17-15,-1 1 63 0,1 0-45 16,-11 3 1-16,2 2-14 0,-1 1-11 0,3 0 1 15,1 0-27-15,2 2-29 0,4-1-5 0,1-2 9 16,3 1-15-16,0-1-4 0,1-3-13 16,1-3-26-16,0 0 16 0,0 0-23 0,0 7-2 15,16 2-1-15,0-5 13 0,0 0-21 0,7-2-1 16,-1 2-13-16,0 2 6 0,-1-4 0 16,2 1 23-16,-4-1-2 0,-3 5-34 15,-4-5 4-15,-3 1-1 0,-3 0 3 0,-2 0 43 16,-2 1-5-16,-1-2-3 0,-1 3-9 0,0-5 8 15,0 0 7-15,-16 14-3 0,0-8 0 16,1 1-25-16,-8-1 36 0,3 0-30 0,-3-1 0 16,-2-1-82-16,2 2-4 0,0-1-46 0,1-3-35 15,3 0-62-15,4-1 21 0,6-1-236 16,-1 0-44-16,0 0 56 0,10 0 9 0,-9-10 33 16,20-1 29-16,5 0 18 0,5-2 22 0,7 5-2 15</inkml:trace>
  <inkml:trace contextRef="#ctx0" brushRef="#br0" timeOffset="29391.63">11594 1419 470 0,'15'-9'435'0,"-2"-1"-66"16,-1 0-17-16,-4 5-45 0,-3 0-1 0,-3 1-23 16,0 4-50-16,0-3-4 0,-3 6 0 0,-2 1-18 15,0 1-14-15,-5 12-4 0,-2 4-20 16,1 2 2-16,-3 7-5 0,1 0-16 0,-1 6-3 15,-4 2-20-15,0 2-8 0,-1 3-25 0,1 1 6 16,1 1-22-16,0-5-22 0,2 0-41 16,2-3-37-16,0-3 0 0,6-3-76 0,-5-6-38 15,5 1-36-15,3-6-40 0,2-20-66 0,0 5 27 16,12 2-246-16,-4-7 14 0,7-10 32 16,5-1 30-16,-1-4 29 0,-1 0 31 0,2-2 29 15,2 0 40-15,3-2 11 0</inkml:trace>
  <inkml:trace contextRef="#ctx0" brushRef="#br0" timeOffset="29862.88">11939 1613 871 0,'1'-5'458'0,"1"0"-51"15,0 0-73-15,1 0 0 0,4-7-65 0,0 3-9 16,-2 4-5-16,7-4-39 0,-2 3-18 0,-1 3-17 15,1 1-24-15,-1 0-27 0,0 2-6 16,-9 0-12-16,12 0-20 0,18 10 3 16,-16-5-30-16,-1 6 23 0,-1 2-23 0,-3 1-8 0,-2 1 6 15,-1-1-10-15,-5 0-9 0,-1-1 1 16,0-13-5-16,0 8-13 0,0 3-3 0,-15 16-4 16,8-15 21-16,-1-2-15 0,0-5-1 0,0-1-1 15,2 0-16-15,0 0-2 0,0-3 1 16,1 0-10-16,2-1 6 0,-1 0-21 0,1 0 5 15,1 0-14-15,2 0 9 0,0 0-20 0,0 0-5 16,0 0 22-16,-2-3 3 0,4 1 0 16,1 0-16-16,1 2 12 0,1-1-6 0,4-1 32 15,-2 2-15-15,11 2-8 0,-8-2 16 0,3 0-19 16,3 0 26-16,14 15-17 0,-14-8 22 0,-5-2 18 16,-1 6 5-16,-4-4 2 0,-2 2 2 15,-1-2 9-15,-3-1 11 0,0-6-10 0,0 6 4 16,-13 11-8-16,2-9 1 0,-5 0-2 15,0-2-12-15,-2-1-5 0,-4 0-40 0,-3-5-29 16,5 2 3-16,-3-2-129 0,11 0-37 0,-20-14-55 16,17 6 26-16,3-1-229 0,4-4-46 15,3-4 51-15,3 1 34 0,2 6 29 0,14-19 13 16,0 10 22-16,6 2 69 0,4-3-35 16,8 2 50-16</inkml:trace>
  <inkml:trace contextRef="#ctx0" brushRef="#br0" timeOffset="30456.49">12482 1407 568 0,'1'-5'319'0,"1"4"-18"0,-2-1-19 0,0 2-5 15,-1 1 3-15,-1-1-35 0,1 3 43 0,0 3-9 16,0 2-16-16,-2 9-4 0,1 5-13 0,2-11 12 16,0 7-20-16,0 6-5 0,12 29-25 15,-6-23-12-15,-1 0-12 0,2-3-12 0,-1 0-31 16,-1-3-19-16,-1-1 5 0,3-3-7 15,-4-1-34-15,1-4 15 0,-2-3-11 0,3-4-10 16,-5-8-4-16,0 0-1 0,0 0-34 0,0 0 16 16,-2 11-20-16,0-13-21 0,0 0-9 15,0-4-2-15,1 0-22 0,-4-8-9 0,3 1-6 16,1 4 6-16,-1-2-1 0,2 11 7 16,0-8-8-16,0 2-9 0,16-12 20 0,-6 7 1 15,4 2-4-15,0 1-4 0,2 4 15 0,0-3-1 16,3 1 3-16,3 2-10 0,-1 3 4 15,-1 1 6-15,-11 0 0 0,4 0 11 0,2 0-10 16,15 18 13-16,-16-8 5 0,-4 1 4 16,-2 1 11-16,-6-2-15 0,0-1 21 0,-2-9-18 15,0 7-6-15,0 1-1 0,0-3 10 16,-17 12-8-16,5-10-20 0,3-2-8 0,0-2-28 16,0-1-33-16,9-2-48 0,-9 0 13 0,-3 0-105 15,-9-11-23-15,10 1-32 0,5-4-34 16,5 3 29-16,-2 1-169 0,3 1-55 0,0-4 22 15,16-17 34-15,-7 10 30 0,2 3 56 16,1 1-3-16,0 3 56 0,0 1 127 0,1 1 236 16,-4 5-7-16,-1 2 147 0,-1 1 23 0,-1 1 11 15,-2 2 7-15,-4 0-22 0,0 0 31 16,8 0-26-16,12 13 10 0,-10-2-5 0,-1 3-2 16,0 0-4-16,-2 1-34 0,2 1-17 0,-2-1-10 15,-1 2-19-15,-1-2-29 0,0 1-64 0,0-6-9 16,-2 0-3-16,0-3-90 0,-1-2-37 0,1-2-35 15,-1 0-52-15,-2-3 19 0,0 0-183 16,0 0-111-16,0 0 31 0,12-14 30 16,-10 8 32-16,-1-12 2 0,5 2 25 0,-4 0 29 15,1-5 20-15</inkml:trace>
  <inkml:trace contextRef="#ctx0" brushRef="#br0" timeOffset="30904.17">12975 1469 296 0,'3'-4'483'0,"0"2"-101"0,0-1-29 15,-1-1-45-15,1 2 37 0,1-1-20 0,0 1-24 16,-1 1-7-16,3 1-26 0,10 6-14 16,-16-6-5-16,28 9-39 0,-15-2-9 0,4 3-28 15,-6 2 8-15,-1 2-28 0,-1 3-3 0,-4 1-26 16,1 5-11-16,-3-1-5 0,0 5-15 16,0-2-13-16,-2-2 15 0,3 1-26 0,-2-2 9 15,3 0-8-15,2-3-9 0,2-4 2 0,-1 0-23 16,1-2 0-16,1-3 12 0,5-2-29 0,-4-5 12 15,3-2-10-15,-5-1 18 0,5 0-24 0,18-11-2 16,-14 1-20-16,-1-1-8 0,-2-2-8 16,2-1-21-16,-3-2 6 0,-2-1 7 0,-1-2 5 15,-3 0-14-15,-2 2 3 0,-1 2 1 16,-3 3 13-16,-2 3-5 0,1 2-7 0,-1 7 11 16,0 0-5-16,-7-6-3 0,4 5 5 0,-1 0 11 15,0 2 3-15,-2 1 8 0,2 3 16 16,-4 4 0-16,-3 3 0 0,6-1 13 0,2-1-4 15,-1 6 14-15,2-4-18 0,1-2 8 0,1 0 4 16,0 3 8-16,10 16-9 0,-4-16 2 16,4-1-24-16,-3 0 9 0,0-3-7 15,-1-4-16-15,-1-2-23 0,-2 1-43 0,-3-4-62 16,0 0 12-16,0 0-190 0,0 0 27 0,12-12-276 16,-13 7 22-16,-1 1 27 0,0-3 37 15,-4-5 39-15,-2-1 56 0,3 4 9 0,-8-3 24 16,-1-1 7-16,-1 4 35 0,-1-1 22 0</inkml:trace>
  <inkml:trace contextRef="#ctx0" brushRef="#br0" timeOffset="31046.13">13198 1630 1092 0,'-3'-3'450'16,"2"1"-42"-16,0 0-69 0,1-2-41 16,-1 2-22-16,0-2-90 0,3 1-22 0,1 1-140 15,9-8-69-15,7 3-54 0,0 4 11 0,2-6-241 16,4 6 26-16,2-1 23 0,3 1-99 15,-11 3 43-15,8 0-2 0,5 0 17 0,7 0 2 16</inkml:trace>
  <inkml:trace contextRef="#ctx0" brushRef="#br0" timeOffset="31215.58">13899 1642 413 0,'10'4'431'0,"-2"-1"-27"16,1 0-59-16,-4 1 49 0,-2-5-7 0,-1 2-6 15,1-1-37-15,-3 0-22 0,0 0-40 0,0 3-14 16,0-3-38-16,2 0-37 0,-4-1-61 0,2-1-59 15,0 2-79-15,-2-2 0 0,0 0-175 0,0 1-60 16,0-1 22-16,1 2-288 0,-3-2 31 16,-2 1 64-16,2 0 24 0,-4 0 27 0,-7-2 23 15,-4-3 20-15,1 4-3 0,-2-1 9 16</inkml:trace>
  <inkml:trace contextRef="#ctx0" brushRef="#br0" timeOffset="49673.23">1451 2883 422 0,'0'0'198'0,"0"0"-12"0,0 0-6 15,0 0-26-15,0 0-11 0,0 0-1 0,12 0-1 16,-12 0-21-16,0 0 4 0,0 0-18 15,0 0 3-15,0 0-13 0,0 0-4 0,0-14-16 16,0 14 3-16,0 0 3 0,0 0-10 16,0 0-16-16,0 0 15 0,-2-19-4 0,0 17-2 15,0 1-7-15,-1 0 3 0,0 1-7 0,0-2-8 16,-1 2 10-16,0 0 0 0,-2 0 5 0,4 0-8 16,-2 0-37-16,4 0 20 0,0 0-18 15,-7 0 4-15,0 0-2 0,-13 11 17 0,13-7-12 16,-3-1-5-16,0 4 7 0,4-1-9 15,-1-2-1-15,2 2-9 0,2-1 8 0,-1 1 23 16,2 0-18-16,1 1-6 0,0-2 17 0,-1 12-11 16,-1-4 26-16,3-2-10 0,0-11-13 15,0 8 35-15,0 2-27 0,0 1-3 0,16 14 10 16,-9-15-14-16,4 0 10 0,-4-4 7 0,2-3-5 16,4 4-1-16,-2-4-3 0,1-1-4 15,7-2-20-15,-4 0 19 0,-4 0 1 0,2 0-4 16,-4 0 7-16,2 0-5 0,22-9-2 0,-16 5-15 15,-6 0 3-15,4-3-1 0,-3 1 16 0,-1 0-2 16,-2 2-2-16,0-4-3 0,-1 1-6 16,-2 1 5-16,0 1-4 0,-2-1 5 0,-1 1 8 15,-1 1-9-15,2-1-8 0,-3 0 9 16,0 1-15-16,1-1 8 0,-2 1 11 0,0 0-8 16,0-1 19-16,1-1-20 0,-1 6-20 0,0 0 26 15,0-5-14-15,0 5 15 0,-13-13-12 16,11 10-2-16,-3-2 9 0,-1 3-3 0,1-1 3 15,0 2-22-15,-2-1 1 0,1 1 12 0,0 0-19 16,-2-1 8-16,0 2-8 0,0 0 16 16,0 0-1-16,0 0-17 0,0 0-1 0,-1 0 2 15,-3 0 1-15,-1 0 2 0,-11 12 1 0,8-8-1 16,6-1-1-16,2 2-57 0,-3-3-4 0,5 0-14 16,0 0-2-16,1 1-10 0,-1-2-30 15,2 2-23-15,1-2-13 0,0-1-36 0,-1 3 17 16,4-3-188-16,0 0-91 0,0 0 34 0,-4-7 48 15,4 6 24-15,2-4 25 0,2 3-11 16,0 0 59-16</inkml:trace>
  <inkml:trace contextRef="#ctx0" brushRef="#br0" timeOffset="50459.65">2225 2859 599 0,'5'0'235'16,"-1"-3"-32"-16,-1 3-11 0,-1-2-16 0,1 2 1 15,1-2-41-15,-2 1 8 0,0-2-13 16,0 2 0-16,0 0-17 0,-1 1 7 0,1-1-10 15,1 1-10-15,-3-1 14 0,0 1-15 0,1 0 0 16,-2 0-4-16,1 0-11 0,-2 0-8 16,1 0-19-16,-2 1 7 0,-1 0-12 0,2 0-2 15,-1 1-3-15,-1 0-19 0,0-1 21 16,0 1-16-16,0 0 12 0,0 1-9 0,-1 0-15 16,-3 10-8-16,2-4 23 0,-4 1-3 15,3 2 14-15,2-1 23 0,3 1-21 0,-1-3-5 16,1 9-6-16,-1-6-23 0,3 0-3 15,0-12-1-15,0 8 0 0,0 4 37 0,13 13 20 16,-7-15-16-16,4 0 2 0,2-2-3 0,2-1-4 16,0 0-5-16,3-4-4 0,4-2-21 0,0-1 12 15,0 1-13-15,-10-1 15 0,5 0-15 16,3 0 27-16,24-14-26 0,-21 6-14 0,-5 5 13 16,-1-6 19-16,0 2-24 0,-4-3 6 15,0 1-10-15,-4 1 2 0,-3 0 6 0,-1 1 5 16,-4 2-9-16,3-2-14 0,-3 2 12 0,0 5 2 15,0 0 8-15,0-9-25 0,-17-9 11 0,4 7 0 16,3 3-13-16,-2 1 21 0,-4-1-5 16,2 2-4-16,-2 3-12 0,-1-1 3 0,2 3 0 15,2-1 0-15,-5 0-18 0,1 1 14 16,4 0-1-16,0 0 1 0,3 1 0 16,10 0 2-16,-9 0-45 0,2 0-17 0,-2 0-13 15,9 0 25-15,-8 0-1 0,1 0-5 0,7 0-11 0,-18 10 20 16,12-8-14-16,3-1-15 0,-1 1-13 15,-1 2-8-15,2-3-28 0,-1 1-24 0,2-1-46 16,-3 0 18-16,3-1-239 0,1 0 5 0,0 0 28 16,1 0 27-16,0-2 23 0,2 0-25 15,0-1 7-15,3 1-7 0</inkml:trace>
  <inkml:trace contextRef="#ctx0" brushRef="#br0" timeOffset="51134.95">3040 2855 272 0,'2'-2'326'0,"0"1"-48"0,2 0-45 0,-2-2-10 15,-2 0-22-15,2 2-20 0,-2-1-6 16,0-1-26-16,-2 1 1 0,2 0-5 0,-3 0-21 15,0 0-18-15,1 1 9 0,-2 1 3 0,0 0-32 16,0 0-3-16,0-2 10 0,-1 4 13 0,-2-1-32 16,-1-1-14-16,-12 8 33 0,8-1-36 15,2-2 10-15,-3 3-14 0,1 2 11 0,1-3-18 16,1 5-7-16,2 0 13 0,1 2-5 16,0 1 29-16,5-2-8 0,0-2-8 0,2-1 2 15,0-10 13-15,0 12-3 0,15 14 0 16,-7-14-15-16,3-2 5 0,3-2-12 0,0-1-4 15,3-2 6-15,1-1 9 0,3-1-9 0,-10-3-17 16,4 0-3-16,3 0 2 0,20-15-4 16,-17 10-5-16,-3-2-16 0,-2-1 17 0,0 2-2 15,-2-2 1-15,-1-1-1 0,-3 1-2 0,-1 1-7 16,-2 2 1-16,-4-2-13 0,4-6-5 0,-7 5 16 16,3 1-9-16,-2 0 6 0,0 2 8 15,-1 5-19-15,0-6 10 0,0 6-9 0,0-9 2 16,-11-3-7-16,1 4 18 0,-2 0-18 0,-2 3 3 15,-5 1-4-15,3 0 15 0,-4 4-9 16,0 0-17-16,10 0 18 0,-5 0 13 0,-4 0-29 16,-20 9-44-16,19-6 7 0,-1 1-53 15,5 0-12-15,-3-1-47 0,-1 2-43 0,6-5-57 16,14 0 25-16,-8 0-267 0,8 0 37 16,0 0 10-16,0 0 29 0,-12 1 26 0,13-2 31 15,3-1 19-15,-1 0 53 0</inkml:trace>
  <inkml:trace contextRef="#ctx0" brushRef="#br0" timeOffset="52520.63">1518 3437 711 0,'0'0'227'0,"0"0"-29"16,0 0-8-16,0 0-16 0,13 0 6 0,-13 0-28 16,0 0-6-16,0 0-24 0,0 0 6 15,0 0-10-15,0 0-5 0,18-24 8 0,-18 21-16 16,-2 3-22-16,0-1 20 0,1 1-16 0,-5-1-11 16,3 1-7-16,-3-1 9 0,1 2 7 15,-1-1-28-15,1 1 4 0,-1 0-19 0,-2-1 22 16,-11 8-22-16,8-6 6 0,-2 5-2 15,1-4-9-15,4 2 1 0,0-1 7 0,1-1-20 16,-3 6 13-16,2-1-11 0,1-1-14 0,-1 4 3 16,-2 0 25-16,3 1-24 0,1 2 5 15,3-2 20-15,3-1-18 0,-1-3-1 0,1-8 34 16,0 8-2-16,0 5 7 0,13 10 1 0,-4-9-12 16,0-2-19-16,2-2 9 0,3-1 24 0,-1-1-15 15,5-2 0-15,-7-4-3 16,10 0-14-16,-2-2 2 0,-7 0-5 0,1 0 5 15,7 0-18-15,17-14 28 0,-19 7-16 0,-3 0-14 16,1-1-1-16,-3 1-6 0,-1-3 2 0,-1-1 6 16,0 0 7-16,-2 0-7 0,-2 0-3 0,0 2-10 15,-3 1 13-15,0 1-12 0,-1 0 7 16,2 0-3-16,-5 2-4 0,2 0 3 0,-2-2 8 16,2 3-9-16,-2-1 9 0,0 5-18 0,0 0 7 15,0-13-5-15,-12-10 9 0,6 16-17 16,1 1 10-16,-1 2-15 0,-1 1 13 0,0 0 3 15,1 1 5-15,-8-3-2 0,0 4-8 16,1-1 1-16,2 2 8 0,2 0-12 0,9 0 1 16,-9 0 0-16,-5 0-40 0,1 0 7 0,4 0 3 15,-9 11-63-15,11-9-20 0,3 0-10 16,-2 0-42-16,2 1-39 0,0-2-2 0,3 1-20 16,1-1 20-16,3 2-228 0,-1-2-12 0,3 0 56 15,13 2-8-15,6 0 40 0,-1-3 37 16,6 2 30-16,3-2 7 0</inkml:trace>
  <inkml:trace contextRef="#ctx0" brushRef="#br0" timeOffset="53131.06">2462 3402 459 0,'5'-4'217'0,"-2"2"-17"16,2 0 6-16,-3 0 6 16,2-1-15-16,-2 2 8 0,1 0-23 0,-1-2-8 0,-1 3 1 15,-1-3-26-15,-1 2-32 0,1 0 10 16,-2 0-17-16,0 0-14 0,-1 1-3 0,-1 0 21 15,-1 2-11-15,0 0-24 0,0 1 50 16,0 0-33-16,-7 6-5 0,1 3 1 0,-2-2-12 16,2 2-9-16,-1 1 28 0,1 0-11 0,0-1-19 15,4 3 12-15,0-2 0 0,-1 0 1 16,3 2 5-16,1-4-14 0,3 2 9 0,1-6-18 16,0 4 14-16,0 0-24 0,0-1 13 0,12 15-9 15,-4-13-6-15,0-6-1 0,7 2 7 0,-2-1-21 16,3-2 3-16,0-3-9 0,1-1 2 15,-8-1-13-15,5 0 2 0,22-10 6 0,-17 5-9 16,1 0-7-16,-3-4 8 0,-1 1-8 0,-2-3 9 16,-1-3-11-16,-2 3 5 0,-1-2-14 0,-3-3-6 15,-3 5 8-15,-2 1-2 0,1 0-17 16,-2 0 12-16,-1 2-17 0,0 8 19 0,0-7-15 16,0-4 17-16,-14-14-13 0,4 15 0 15,0 0-11-15,-2 2 18 0,-1 2-9 0,2 3-2 16,-2-1-15-16,-1-1 28 0,0 2-16 15,2 3 3-15,1 0-10 0,11 0 13 0,-14 0-7 16,1 0-32-16,-15 12 8 0,14-10-28 0,6 1-12 16,0 0-20-16,0-1-5 0,1 0-20 0,2-1-33 15,0 0-11-15,0 0-30 0,3 0 17 16,1-1-143-16,1 1-127 0,3 1 7 0,-1-1 47 16,2-1 36-16,1 0 21 0,3 3 18 15,9 1 13-15,7 0 5 0</inkml:trace>
  <inkml:trace contextRef="#ctx0" brushRef="#br0" timeOffset="53587.78">3251 3410 448 0,'0'-2'341'0,"-4"-1"-37"0,1 1-7 0,2 0-51 15,0-1-14-15,1 1-16 0,0 2-11 0,-3-2-7 16,1 1-17-16,0 0-32 0,-2 2-16 0,1 2 69 15,1 1-16-15,0 1-5 16,1 0 11-16,-3 12-6 0,2 1-10 0,-1 3-9 16,1 1-7-16,0 0-8 0,0 2-21 15,2-10-9-15,0 4-9 0,0 3-19 0,0 1-2 16,0 0 1-16,0-3-18 0,0 1-18 0,15 18 11 16,-13-26-5-16,-1-1-6 0,0-3-14 15,0-2-16-15,0-2-20 0,0 1-20 0,-1-3-24 16,1 1-28-16,0-3-33 0,2 3 9 15,-1-3-107-15,0-2-21 0,-1 1-54 0,1-1 28 16,0 0-137-16,0-1-101 0,-1-2-8 0,0 3 48 16,-2-1 44-16,1-1 18 0,0 1 21 0,-2 0 38 15,1 1 16-15,-1-1 8 0</inkml:trace>
  <inkml:trace contextRef="#ctx0" brushRef="#br0" timeOffset="54666.26">1547 4191 257 0,'0'-13'267'0,"0"13"-11"0,0 0-5 0,0 0-13 16,0 0-39-16,0 0-5 0,0 0-23 16,0 0-7-16,0 0 8 0,0 0-12 0,0 0 19 15,0 0-51-15,-7-19 2 0,-7 27 6 0,4 0-35 16,3 0 15-16,-3 5-10 0,-3 1-11 0,4 1 39 15,2 5-21-15,4 2 19 0,-3 1 3 16,4 0-3-16,0-2-13 0,2-10-17 0,0 4-10 16,12 21 1-16,-6-19-15 0,5-3 2 0,-2-2-6 15,4-1-3-15,1-5-8 0,-2-3 0 16,0-2-15-16,-3-1 7 0,5 0-16 16,17-14 8-16,-13 2-19 0,-3 0 3 0,-2-2 0 15,0-2-2-15,-4-1-11 0,0-1 3 0,0 0-3 16,-4 2-9-16,-1-3-10 0,0 1 26 15,-4 11-31-15,0-4 9 0,0 2-14 16,0-3 5-16,-16-12 6 0,9 11-8 0,-3 4-7 16,-1 4 12-16,3 0-18 0,0 2 6 15,-1 1-21-15,-1 2 13 0,2 0 2 0,8 0-52 16,-7 0-15-16,-5 0 5 0,0 0-40 0,1 0-9 16,-10 13-14-16,15-10-22 0,1-1-12 15,2 0-52-15,0-1 21 0,3 1-220 0,-1-2-26 16,1 1 25-16,3 0 44 0,-1-1 25 0,5 0 26 15,9-2 1-15,7 0 9 0</inkml:trace>
  <inkml:trace contextRef="#ctx0" brushRef="#br0" timeOffset="55039.75">2452 4088 536 0,'0'-3'299'0,"0"5"-13"16,-1-1 12-16,1 2-1 0,0-1-46 0,-2 3 0 15,-5 7-39-15,5 2 1 0,2 0-25 16,-3 5 24-16,2 1-9 0,0 0-21 0,-2 1-22 16,3 2-16-16,0-2-26 0,0-11-5 0,0 6-2 15,0 0-17-15,0 1-31 0,0 0 4 16,0-3-13-16,14 15-4 0,-8-19-90 16,-2-3-24-16,1-5-44 0,-1 0-36 0,1-2-36 15,2 1 17-15,-1-4-187 0,-6 3-101 0,9 0 18 16,15-12 30-16,-10 4 27 0,0 2 25 0,1-2 9 15,2-1 9-15,0 4 40 0</inkml:trace>
  <inkml:trace contextRef="#ctx0" brushRef="#br0" timeOffset="55664.05">3427 4243 389 0,'-2'-1'292'16,"-2"-2"-24"-16,2 2-32 0,-1-2-29 0,-1 1-16 15,1 0-13-15,1 0-14 0,-2 0 0 0,2 0-15 16,-1 1-8-16,-1-2-9 0,-2 3 1 16,-1-1-9-16,1-1-12 0,2 2-7 0,0 0 12 15,-2-1-3-15,1 1 12 0,-1 0-15 16,6 0-11-16,0 0-10 0,-9 0 11 0,2 0-9 16,0 0-9-16,-12 16 9 0,9-11-11 0,-2 4 7 15,2 0 7-15,1 2-2 0,-2 2 1 0,4 0-18 16,0 1 7-16,0 2 2 0,0 0-5 0,3 2-12 15,1-1 9-15,3-3-4 0,0-2-3 0,0-12-13 16,0 13-2-16,0-1-7 0,14 12 5 16,-5-14-15-16,3-3 5 0,0 0-10 15,-1-5-3-15,1-2-4 0,-12 0-3 16,15 0-2-16,18-11-8 0,-15 3 11 0,-1-2-19 0,1-1 4 16,-2 0 0-16,0-1-10 0,-3 0-3 15,-1-2 8-15,-1 2 9 0,-3-2-13 0,1 1 8 16,-4-1-4-16,-1 3 3 0,-2 0-6 15,0 2-8-15,-2 0 12 0,0 9-11 0,0-7 6 16,0 7-7-16,0-8-3 0,-13-4 10 0,1 6 4 16,-2-4-14-16,-2 6 18 0,0 0-18 0,1 3 6 15,3-1-7-15,2 2 8 0,-2 0-26 0,-2 0-6 16,-3 0-46-16,-14 14 9 0,15-10-94 16,3-1-48-16,2 0-46 0,1 1 23 0,4-4-259 15,-2 4 0-15,1-2 24 0,0 0 62 16,0 0 15-16,2 0 34 0,-7 5 25 0,2-2 29 15,-4 2 24-15,2-1 14 0</inkml:trace>
  <inkml:trace contextRef="#ctx0" brushRef="#br0" timeOffset="56655.7">1567 5063 707 0,'0'0'241'0,"0"0"-52"0,0 0-2 16,0 0 7-16,0 0-22 0,0 0 9 15,0 0-14-15,-16 0-13 0,-1-5-11 0,13 5-6 16,0 1-20-16,-2-1 19 0,1-1-2 0,1 1-10 16,-2 2-4-16,6-2-21 0,-8 0-3 0,8 0 18 15,-27 12-12-15,11-6-11 0,6 1 1 16,-2 5-9-16,1-2-9 0,-3 4 15 0,3-1 0 16,0 2 6-16,3 3-29 0,0 0 1 0,1 1 16 15,3 2-14-15,4-10-1 0,0 5 8 16,0 2-15-16,15 18-3 0,-8-18 5 0,5-3-19 15,1 2 7-15,3-7-6 0,4-3 7 0,-2 2-20 16,1-5 9-16,-9-4-5 0,6 0 1 16,2 0 1-16,20-13-12 0,-18 4-9 0,-2-1-3 15,0-2-9-15,0-1 18 0,-4 1-10 0,-1-2 6 16,-2 0 3-16,-2-2-20 0,0 0 4 16,-2 0-1-16,-2-1 6 0,-1-1-10 0,0 6 7 15,-3 2 0-15,-1 10-16 0,0-7 12 0,0-2-9 16,0 2-6-16,-11-5 5 0,6 8 8 15,-7-5 0-15,-1 1 1 0,-2 1-7 16,-1 1 14-16,0 2-13 0,3 2-12 0,1 2 6 0,1 0-3 16,0-2-19-16,11 2-9 0,-8 0-22 15,-1 0 5-15,3 0-33 0,-7 0-32 0,-9 13-19 16,15-12-35-16,2 2-30 0,-4-3-37 0,6 1 21 16,1 1-208-16,0 0-36 0,2-2 24 15,1 0 63-15,1 0 18 0,2 1 11 0,3-3 56 16,9 0-36-16,2 2 29 0</inkml:trace>
  <inkml:trace contextRef="#ctx0" brushRef="#br0" timeOffset="57108.9">2335 5034 584 0,'3'-2'367'0,"0"-1"-66"0,-2 2-7 0,1-2-33 15,0 2 22-15,-1 1-61 0,1 0 4 0,-1 3-26 16,1-1 16-16,2 1-2 0,-1 3-5 0,2 10-8 16,-2 3 7-16,1 3-19 0,0 4-11 15,-3 0-10-15,-1-12-28 0,0 6-6 0,0 4-24 16,0 1-4-16,0 2-10 0,0-3-19 0,0-2-35 15,0-2-25-15,0-1-43 0,0-3 0 16,0-4-83-16,0-4-40 0,0-8-62 0,0 0-28 16,6 9 21-16,-1-14-167 0,7-2-84 0,0-2 24 15,-2-4 32-15,4 1 51 0,0 0 1 16,-1-3 15-16,2 4 44 0,0 1 12 0,4-1 7 16</inkml:trace>
  <inkml:trace contextRef="#ctx0" brushRef="#br0" timeOffset="57523.7">3281 5089 654 0,'1'-1'383'0,"0"2"-14"0,-3-1-37 15,3 1-42-15,-1 1 34 0,1 1-8 16,-1 4-11-16,1 0-16 0,1 13-15 0,-2-8 5 15,0 5-32-15,0 9-18 0,6 25-38 16,-6-38-10-16,0 8-13 0,0 2-10 0,0 2-32 16,0-1-15-16,0-2-20 0,0 2-14 0,0-7-37 15,0 2-49-15,0-4-35 0,0-3 5 0,0-3-125 16,0-9-57-16,0 0-57 0,-2 8 25 0,2-9-262 16,1-3 37-16,0-3 29 0,-1 2 6 15,0 0 51-15,0 1 34 0,-1-3 28 0,0 1 15 16,1-1 24-16,0 7 6 0</inkml:trace>
  <inkml:trace contextRef="#ctx0" brushRef="#br0" timeOffset="58725.92">1446 6015 789 0,'0'-15'301'0,"0"15"-15"16,0 0-24-16,0-14-1 0,-12-3-21 0,12 14-12 16,2 0-57-16,-2 1 2 0,0-1-40 15,2 1-8-15,-4 1 21 0,4 3-19 0,-2 0-12 16,-2 2 11-16,4 4 10 0,-1 9-46 0,-1-8 4 16,0 6 26-16,0 2-26 0,0 4-28 15,0-3 4-15,0 1 1 0,0 2 1 0,0-4-12 16,0 0-18-16,0-2 18 0,0-1-18 15,9 7-14-15,-7-13-2 0,0 0-62 0,5 4-20 16,-3-3-50-16,-3-3-21 0,2-2-38 16,0-2 15-16,0-2-245 0,2 0-97 0,-1-2 45 15,0-1 24-15,9-4 67 0,-1 0 36 0,3 0 21 16,2-3 20-16,0 2 8 0</inkml:trace>
  <inkml:trace contextRef="#ctx0" brushRef="#br0" timeOffset="59324.01">2402 5991 618 0,'-2'-3'306'0,"1"0"-35"0,-2 0-16 16,-1 1 11-16,1 0-42 0,-2 2 10 0,0-3-21 15,0 3-20-15,0 3 7 0,-2-3-24 0,1 4 6 16,-8 4-32-16,1 3 0 0,1 3 6 0,2 0-10 16,1 2-6-16,-1 2-5 0,3 4 5 15,1-3-10-15,0 2 1 0,3-1-3 0,1-2-19 16,2-7-4-16,0 3-10 0,0 2-8 16,17 15-9-16,-8-17 3 0,3-5-18 0,-1-3-9 15,5 0-7-15,-4-3 0 0,1-2 2 0,-3-1-13 16,5 0-3-16,20-14 1 0,-17 3-7 0,4-1 0 15,-6 0-16-15,0-1 3 0,-3-2-10 16,-1-2 5-16,-1 0-10 0,-2-1-1 0,-2-2-15 16,-3-2 3-16,0 3-2 0,-4-1 12 15,0 11-10-15,0-2-6 0,0-1 2 0,-17-16 6 16,8 17-15-16,-5 3 4 0,0 2-3 0,2 2 2 16,0 4-15-16,0 0-23 0,1 0 6 15,1 0 6-15,-16 9-45 0,9-3-32 0,0-1-5 16,2 2-36-16,0-2-28 0,1 0-10 0,4 0-50 15,4-1 23-15,0 0-196 0,4-1-37 16,1 0 42-16,-1-1 12 0,2-1 37 0,0-1 46 16,0 0 21-16,11 2-16 0,12 3 23 0</inkml:trace>
  <inkml:trace contextRef="#ctx0" brushRef="#br0" timeOffset="59866.27">3272 6094 409 0,'4'-1'263'16,"1"-1"-12"-16,-2 1 1 0,-1 1-9 0,0 0 29 15,1-2-12-15,1 1-17 0,-2 1-30 0,-1-1 15 16,-1 0-1-16,0 2-6 0,0-1-9 16,-1 0-9-16,-1 1-12 0,-1 2-21 0,1-1 2 15,-1 2-1-15,-1-1-22 0,-5 9 2 16,4-2-13-16,-2 4-9 0,0 2 10 0,1 1-10 16,-1 3-25-16,5-3 1 0,0 2-17 0,1 0 11 15,1-10-19-15,0 6 5 0,15 17-16 16,-7-22-5-16,2 5-11 0,2-5 11 0,2-1-10 15,-1-2-4-15,5-4-4 0,-3-3 2 0,-6 0-26 16,7 0 6-16,20-12-15 0,-15 4 21 16,-1-4-10-16,0 0-3 0,-1-5 1 0,-3 0-7 15,0 1-22-15,-4-2 14 0,-2-2-19 16,-2 1 18-16,-1-3-22 0,-4 1-3 0,-2 3 6 16,-1 11 1-16,0-5 5 0,-11-16 2 0,1 13-1 15,-3 6 1-15,-1-3-8 0,-2 4 15 0,-2 1-11 16,-2 2 9-16,0 5-17 0,-2 0-16 15,12 0-16-15,-5 0-37 0,-23 12-9 0,21-2-37 16,-2-3 14-16,3 5-90 0,-3-4-22 0,6 1-37 16,4 3 24-16,-2-4-124 0,0 1-118 15,3-2-9-15,1-1 60 0,2 1 33 0,-3 5 27 16,2-3-19-16,1-4 51 0,-1 3 67 16,-1 4 13-16,1-3 12 0</inkml:trace>
  <inkml:trace contextRef="#ctx0" brushRef="#br0" timeOffset="60565.62">1639 6875 647 0,'0'-5'338'16,"2"0"-27"-16,-4 1-26 0,2 0-21 0,0 0 16 15,0 0-41-15,0 1-28 0,0 1-24 16,0 2-21-16,0 2 44 0,0 2-14 0,0 4-7 16,0 12-15-16,0-8 19 0,0 5-27 0,0 5-5 15,0 5-14-15,0-1-22 0,0 2-9 16,0 0-6-16,0 0-11 0,11 26-10 0,-9-35-8 16,-2 2-18-16,5-3-45 0,-1-3-24 0,0-4 3 15,2-3-117-15,-1-7-60 0,-2 0-51 16,4-3 24-16,-7 2-246 0,20-12-15 15,-8 0 38-15,3-1-18 0,-1-3 70 0,3 2 16 16,2 1 38-16,2-1-15 0,0 3 55 0,4-2-35 16</inkml:trace>
  <inkml:trace contextRef="#ctx0" brushRef="#br0" timeOffset="61114.13">2566 6856 613 0,'-6'0'318'16,"1"0"-27"-16,-1 0-52 0,2 2-3 0,0-1-12 15,-3 1 0-15,-5 10-34 0,3-2-24 0,1 5 52 16,0 3-6-16,1-1 3 0,1 7-5 16,4 1 1-16,-1 1-5 0,3-16-19 0,0 10-5 15,0 1-2-15,12 26-20 0,-6-26-9 16,4 2-6-16,-1-7-28 0,3-1 0 0,2-4-16 15,-2-4-15-15,1-3-13 0,-1-3-4 16,-3-1-1-16,19-14-3 0,-9 2-19 0,-1 0-15 16,0-4-15-16,-2-2-10 0,-3 1 7 0,0-6-15 15,-2 2-14-15,-4-3 4 0,0 1-3 0,-4 1-4 16,-2-1 0-16,-1 14 15 0,0-5-6 16,-12-18 4-16,3 17 3 0,-1 1 3 0,0 3-8 15,0 1-9-15,-5 2-4 0,0 0 19 0,2 6-15 16,-4-2-3-16,-1 1-7 0,4 0-15 15,14 3-36-15,-13 0 2 0,3 0 9 0,0 0-39 16,0 0-33-16,2 0-22 0,1 0-29 0,-18 15-15 16,14-11-32-16,3-1 22 0,3 0-214 15,-1 1-25-15,2 0 24 0,0 0 44 16,1 0 12-16,-2 1 41 0,3 0 11 0,0-1 25 16,1 1 35-16</inkml:trace>
  <inkml:trace contextRef="#ctx0" brushRef="#br0" timeOffset="61515.7">3345 6916 775 0,'2'-1'350'16,"-1"0"-50"-16,1 1 9 0,-2 2-40 0,2 1 45 15,-1 0-20-15,1 2-11 0,-1 3-22 0,3 10-15 16,-4 3 4-16,0 4-23 0,0 0-22 15,0 5-8-15,1-4-31 0,3 4-9 0,-4-15-15 16,0 9-9-16,0 1-26 0,0-1-19 0,0 0-37 16,0 0-27-16,9 19-49 0,-6-26-24 15,-1-5 6-15,0-2-88 0,-2-5-48 0,1-2-90 16,1 0 27-16,3-2-246 0,-3-1 23 0,-1-1 16 16,0 0 32-16,0-1 49 0,-1 1 15 0,-1 0 51 15,-1 0 6-15,0 0-18 0,-3 3 68 16</inkml:trace>
  <inkml:trace contextRef="#ctx0" brushRef="#br0" timeOffset="62168.45">1611 7914 606 0,'1'-3'304'0,"-1"3"-19"0,2-4-32 16,-2 2-21-16,2 1 1 0,-2 2-19 15,2-1-3-15,0 2-1 0,-1 2-25 0,3 0 19 16,-3 2 10-16,3 13-21 0,1 5-5 0,-2 0-12 16,-2 1 3-16,3 2-35 0,-4-13-19 15,0 10-4-15,0 0-24 0,0 3 5 0,0 0-17 16,0-1-54-16,0-1-18 0,0-1-13 0,0-2 0 16,0-4-86-16,0-3-45 0,0-3-28 0,0-4-70 15,0-8 20-15,8 9-222 0,-4-11-7 16,1 0 17-16,6-6 43 0,-5 1 50 0,10-3-11 15,-3 0 59-15,1 2 10 0,4-6-2 16</inkml:trace>
  <inkml:trace contextRef="#ctx0" brushRef="#br0" timeOffset="62513.37">2400 7936 687 0,'4'1'369'0,"-1"2"-34"15,2-1-42-15,9 8 39 0,-8 2-18 0,1 3-17 16,-3 5-22-16,2 3-38 0,-4 4-9 15,0-2-32-15,-2 2-13 0,0-14-15 0,0 9-26 16,0 2-24-16,0 1-31 0,0 0-24 16,0-1-6-16,0-1-78 0,0-3-62 0,0 0-33 15,0-6-41-15,0-5-37 0,0-1 16 0,0-8-177 16,6 4-76-16,-1-7 18 0,0 1 50 16,8-5-21-16,0-2 51 0,1-1 51 0,1 0-25 15,7-3 23-15</inkml:trace>
  <inkml:trace contextRef="#ctx0" brushRef="#br0" timeOffset="63099.93">3322 8120 310 0,'0'-4'429'0,"-2"2"-51"15,0-1-73-15,1 2-15 0,-1-1-38 0,0 1 57 16,-1 1-48-16,1-3-40 0,-2 3-8 16,0 3 2-16,1 0 6 0,-1-1-29 0,1 2 0 15,-2 11-24-15,1 1 13 0,1 2-15 0,1 5-5 16,0 0 16-16,2 5-33 0,0-15 21 16,0 5-33-16,0 3 13 0,11 25-19 0,-6-23-24 15,4-2-16-15,-1-3-4 0,1-2-19 0,2-5 27 16,-1-1-32-16,0-7 0 0,-10-3-19 15,12 0-11-15,15-11-5 0,-13-3-13 16,3-2-8-16,-2-4 7 0,1 0-9 0,-3-3 8 16,-5-1-18-16,3-1 21 0,-3 0-19 15,-4 0 16-15,1 2-2 0,-2 2-1 0,-2-1-4 16,-1 12 0-16,0-4-7 0,0 0 12 16,-16-14-15-16,8 19 0 0,0 0 6 0,-4 1-5 0,-2 2-4 15,-3 3 19-15,17 3-13 0,-12 0-5 16,-2 0-30-16,-18 13-26 0,12-8-11 15,1 3-35-15,-1 0 10 0,0 1-104 0,3-1-51 16,0-2-71-16,2-1 29 0,4 0-217 0,3-2 21 16,1-1 35-16,1 0 59 0,4-1-12 15,-2 0 31-15,2 0 53 0,0 0 58 16,-1 0-17-16,3 0 35 0</inkml:trace>
  <inkml:trace contextRef="#ctx0" brushRef="#br0" timeOffset="63949.68">1516 9056 544 0,'0'0'245'0,"0"0"-19"0,0 0-7 0,0-13-7 0,13 13-20 15,-13 0 7-15,20-21-28 0,-18 18 10 16,3 1-33-16,-4-1 15 0,2 1-41 0,-1 0 40 15,1 2-52-15,1 0-12 0,-2 2 59 16,0 1 15-16,1 1-6 0,3 11 4 0,-1-1 4 16,-1 3-5-16,1 3 4 0,-2-1-15 0,-1 1-5 15,-2 1 0-15,2 3-22 0,0 1-11 16,2-2-14-16,-4-11-4 0,0 5-21 0,0 3 0 16,0-1-7-16,0 0-21 0,0 1-27 0,0-5-50 15,0-1-2-15,0-2 3 0,0-1-119 16,0-4-14-16,0 0-60 0,0-7-36 0,0 0 23 15,0 0-228-15,0 0-17 0,7 9 40 16,-4-11-6-16,1-1 65 0,8-6 5 0,-8 1 58 16,5 4 19-16,-2-1-2 0,0-1 14 0</inkml:trace>
  <inkml:trace contextRef="#ctx0" brushRef="#br0" timeOffset="64347.93">2223 9048 779 0,'2'-2'374'0,"-2"0"-58"16,3 0-40-16,-2 1 39 0,2-1-15 0,-2 4-16 16,2-2 9-16,-2 2-21 0,1 4-12 15,0 1-26-15,3 10-18 0,-2 3-2 0,0 1-24 16,-1 1 9-16,0 4-14 0,0 1-12 16,0 1-29-16,-2-1-6 0,0-12-17 0,0 7-4 15,0 0-31-15,0 1 2 0,0 2-15 0,-12 23-39 16,10-27-50-16,2-1-39 0,-1-6-51 15,1-3 11-15,0-11-108 0,0 7-20 0,0-7-47 16,0 0 25-16,14 10-203 0,-7-11-45 0,12-6 44 16,2-2 41-16,-4 1 10 0,-1-2 29 15,4 1 55-15,0-1 21 0,4 8-44 16,1-6 54-16,0 1 23 0</inkml:trace>
  <inkml:trace contextRef="#ctx0" brushRef="#br0" timeOffset="64692.85">3260 9231 486 0,'4'-3'459'0,"-1"0"-78"0,-2 2-53 0,2 2 46 16,-2 1-26-16,0 2 16 0,1 0-25 16,-1 3-17-16,2 12-22 0,-1 3-35 0,1 2-22 15,-2 3-24-15,-1 1 10 0,0-14-31 16,0 9-24-16,0 2-25 0,0 3-17 0,0 1-13 16,0-2-21-16,0 1-36 0,0 0-47 0,0-4-46 15,0-2-70-15,0-1 11 0,0-7-93 0,0-3-38 16,0-6-84-16,0 2 28 0,3-10-224 0,-1-1 25 15,8-6 49-15,-7-2 30 0,1 4 8 16,1-6 33-16,1-1 7 0,-2 1 41 16,1 2-11-16,-2 1 55 0</inkml:trace>
  <inkml:trace contextRef="#ctx0" brushRef="#br0" timeOffset="85094.16">4057 2946 491 0,'0'0'190'0,"0"0"-2"0,0 0-15 15,0 0-30-15,0 0-14 0,0 0 16 16,0-12-7-16,0 12-24 0,0 0 14 0,0 0-15 15,0 0-21-15,0 0-13 0,0 0 7 0,0 0 7 16,0 0-17-16,0 0 13 0,0 0-16 16,0 0-6-16,0 0 14 0,0 0 18 0,0 0-32 15,0 0 7-15,0 0 4 0,0 0-1 16,0 0-14-16,0 0 18 0,0 0 1 0,0 0-21 16,0 0 4-16,14 0 3 0,5-15-10 0,-11 15 32 15,12-2-16-15,-9 2-2 0,6 0-15 0,5 0-17 16,4 0 18-16,3 0-6 0,3 0 0 0,31-12-7 15,-24 10-16-15,0-2-3 0,3 1 10 16,3 1-3-16,-1 1-4 0,0 0 2 0,-25 1-3 16,12 0-9-16,3 0 19 0,2 0-4 0,0 0-4 15,-2 0-22-15,-4 0-4 0,-2 0 1 16,-4 0-4-16,-5 0 0 0,-4 0 10 0,-2 0-5 16,-4 0 0-16,-1 0-20 0,-8 0 2 15,9 0 0-15,-9 0 2 0,6 0 24 0,-6 0-1 16,0 0-61-16,0 0-20 0,9 8-5 0,-9-8-13 15,-1 0-18-15,1-1-41 0,1 0-5 16,-2 0-23-16,0 0-8 0,-1 0 16 16,2-2-202-16,-1 1 28 0,1 0 26 0,0 1-62 15,-2-2 17-15,1 0 9 0,-1 1 59 16,-1-1-13-16</inkml:trace>
  <inkml:trace contextRef="#ctx0" brushRef="#br0" timeOffset="85591.99">4753 2684 467 0,'-3'0'212'0,"0"0"-11"16,3 1-12-16,-3-1-16 0,1 2-7 0,1-2-14 16,-1 1-4-16,2 0 2 0,-1 2 19 15,1-1-27-15,2 0 14 0,0-1-13 16,1 3-15-16,0-1-8 0,2-1-9 0,7 10 12 16,2-7 3-16,0 4-17 0,0-1-24 0,2 2 10 15,2 0 4-15,1-1-17 0,0 0 11 0,-2 0-21 16,3 0-3-16,1 1-16 0,-4-1-8 0,0 3-12 15,0-4-2-15,0-1 24 0,-3 2-5 16,-1-4-6-16,-3 2-3 0,-2-2-6 0,-2-2-3 16,0 2-10-16,-2-1-16 0,0 0 0 15,-2 0 41-15,0 0-21 0,0 1 22 0,-2 0 3 16,0-5-16-16,0 0 5 0,0 8 0 0,-13 16-12 16,3-12-4-16,-2 0 7 0,-1-1-4 15,-5 0-24-15,1 3 11 0,0-3-6 0,-2 0 10 16,1 0 18-16,0 0-20 0,-2-2-7 0,4-1-3 15,-2 0-92-15,-1 0-48 0,0 0-38 16,2-2-24-16,2 0 18 0,3-1-153 0,2-2-121 16,2 0-10-16,1-1 28 0,2-2 50 15,2 1 23-15,-2 0 26 0,3-1-5 0,0 2 39 16</inkml:trace>
  <inkml:trace contextRef="#ctx0" brushRef="#br0" timeOffset="94021.86">15562 927 669 0,'0'0'192'0,"0"0"-5"0,0 0 4 0,0 0-22 16,0 0-5-16,0 0 5 0,0 0 12 15,0 0-6-15,0 0-15 0,0 0-18 0,0-13 8 16,0 13-14-16,0 0-39 0,0 0-14 0,22-28 25 16,-24 26-13-16,4-1-17 0,-4-1-13 0,1-2 10 15,1 0-26-15,-4 1-2 0,0-3 38 16,-3 4-31-16,1-4 5 0,0 2-17 0,-2 0 21 15,1-2-31-15,-1 5 8 0,-4-7-24 0,-1 5-1 16,3 2 1-16,-1-1 24 0,-4-1-32 16,-1-1 17-16,9 6-16 0,-2 0-2 15,-3 0 3-15,-14 11-14 0,12-4 2 0,2 4 16 16,4 0 14-16,-7 3-33 0,1 3 17 0,-2 5 5 16,2-1-11-16,6 2 6 0,1 0 19 15,-3 3-4-15,4-3-1 0,6-1 7 0,0-2-25 16,0-11 28-16,0 6-13 0,16 16-9 0,-9-19-1 15,1 2 35-15,-1-4-8 0,7-2 6 0,-5-1-4 16,3-2-6-16,-2-5-10 0,4 2 4 16,-14-2-28-16,13 0 11 0,-2 0 5 0,12-14 8 15,-12 7-17-15,-1-1 19 0,-6-1-21 16,5 0 21-16,-1-2-25 0,0-5-2 0,-4 2 4 16,1-2 5-16,1 2-6 0,-1-3 19 0,1-1-3 15,-1-3-47-15,-3 6 2 0,3 0 2 16,-1 2 3-16,-4 3 42 0,4-1-1 0,-4 11-4 15,0-9-18-15,0 9 7 0,0-9-7 0,0 3 6 16,0-2-18-16,0 8 38 0,0-7 7 16,0 7-18-16,0 0-3 0,0-6-11 0,0 6 9 15,1-5-8-15,1 5 0 0,0 3-12 0,0-1 21 16,-2 4-20-16,2 0 10 0,3 1 23 16,-2 3-27-16,-1 1 6 0,2 2-3 0,0 3 27 15,-3-1 6-15,3 2-5 0,0 1-9 0,-1-1 23 16,4-2-15-16,-3 3 4 0,3-1-9 0,-3-7-5 15,5 2-3-15,-6 2 13 0,3-3-4 0,1 0-3 16,-1-4-12-16,1 1 17 0,-2-1 0 16,2-2-1-16,0 2-13 0,-1-6-23 15,0-1-33-15,-6 0-12 0,0 0 5 0,10 0-106 16,5-13-37-16,-10 1-44 0,4 3 23 0,-4-4-192 16,1 6-74-16,-1-2 16 0,-1 4 42 15,3 0 40-15,-2-2-2 0,1 2 58 0,1-4 41 16,2 5 17-16,5 2-17 0</inkml:trace>
  <inkml:trace contextRef="#ctx0" brushRef="#br0" timeOffset="94505.2">15897 860 370 0,'-5'-2'295'0,"5"1"-3"0,-7 2-34 16,3-2 5-16,-1 1-36 0,1-1 2 15,2-1-8-15,-3 1-41 0,5 1 18 0,-2-2-9 16,-3 3-22-16,3-2 13 0,1-1-12 0,4 4-11 15,-3-5 1-15,-2 3-25 0,2-2-8 16,2-2-11-16,0 3-9 0,3-4-13 0,2 3-20 16,2-1-11-16,2 3-1 0,5-4 14 15,-16 4-17-15,13 0-31 0,19 19 0 0,-19-14-13 16,2 7 14-16,2 5 7 0,-7-1 0 0,0 3-7 16,-3 1 12-16,-3-3-13 0,-2 7-12 0,-2-5 6 15,6 1-2-15,-6-11 9 0,0 4-3 16,-17 16-2-16,11-13 2 0,2-1-4 0,-8-5 0 15,3 0-7-15,-1-1-16 0,1-2 9 0,-1-1-32 16,7-4 2-16,-4 0-69 0,7-2-29 16,0 0-20-16,-11-14-14 0,11 8-11 0,4-2-24 15,-2-2-6-15,-1 2-5 0,8-1 19 16,0 1-97-16,-3-5-65 0,1 5-45 0,5-7-22 16,-8 3 49-16,7-2 14 0,1-1 51 15,-1 7-7-15,2-2 19 0</inkml:trace>
  <inkml:trace contextRef="#ctx0" brushRef="#br0" timeOffset="94818.71">16188 807 425 0,'-2'-5'329'0,"2"1"-27"0,0 2-23 0,0 1-42 16,-2 0-6-16,2 0-13 0,-2-1-18 0,0 3-20 15,-1 2-34-15,-3 2-11 0,-2-6 32 0,4 8-18 16,-7 4-18-16,9 0-13 0,-2 3-12 15,-3 0 17-15,-3 0 1 0,2 2-10 0,1 1 2 16,0 3 0-16,2-1 2 0,1-2-4 0,0 3-6 16,-1-1-4-16,3-1-10 0,0 0-22 15,2-3 12-15,0-8-13 0,0 5-6 0,0 1 2 16,0-1-6-16,15 14-6 0,-9-18-13 0,4 0 4 16,1-2-2-16,1-3-28 0,-1-2-37 15,2 2-39-15,-3 0 6 0,-4-3-69 0,5 0-50 16,12-16-47-16,-10 10-48 0,1-4 24 15,-1 2-248-15,-1-3 38 0,1 1 32 0,-2 5 15 16,1-4 41-16,-4 2 25 0,4-1 49 16,-3 0-39-16,-1 0 36 0</inkml:trace>
  <inkml:trace contextRef="#ctx0" brushRef="#br0" timeOffset="97696.86">17697 805 767 0,'0'0'307'0,"0"0"-36"0,0 0-3 16,0 0 4-16,0-15-30 0,0 15-9 15,0 0-49-15,0 0-2 0,0 0-10 0,0 0-20 16,0 0-17-16,0 0-13 0,0 0 11 15,0 0-14-15,0 0-58 0,0 0 16 0,15 8-18 16,-19 1-6-16,4 1 45 0,0 4-12 0,-7 23 6 16,7-11-13-16,-3-4 6 0,3-10-16 15,0 4 4-15,0 5-20 0,0-1 19 0,12 22-24 16,-10-24 6-16,1-2-20 0,-3 1 19 0,4-5-15 16,-2 3-19-16,-2-8-9 0,0 0-17 0,1 0-1 15,1 1-70-15,2-7-3 0,-5-1-39 16,-7-1-36-16,1-2-40 0,0-2-37 0,2-2 20 15,-5-1-244-15,0-2 5 0,0 1 36 16,-4 2 32-16,-2-2 22 0,1 1 28 0,0-4 21 16,-1 3-20-16,0-2 40 0</inkml:trace>
  <inkml:trace contextRef="#ctx0" brushRef="#br0" timeOffset="97945.52">17469 908 247 0,'0'-2'384'0,"3"2"-58"16,-6 2-43-16,9-1-33 0,-1-5 4 15,0 8-26-15,0-3-19 0,3 1 4 0,4 1-14 16,-5-3-15-16,5 0-26 0,4 0-16 16,5 0-30-16,1 0 6 0,3 0-5 0,0 0-14 15,4 0 18-15,3 0-13 0,31-7-57 16,-33 4-64-16,-4-1-38 0,1 2-46 0,-1-1-46 15,1-1 14-15,-3-1-198 0,2 2-103 16,-1-5 31-16,1 5 28 0,-1 2 19 0,1 1 62 16,0-7 2-16,-13 7-14 0</inkml:trace>
  <inkml:trace contextRef="#ctx0" brushRef="#br0" timeOffset="98704.12">20140 710 672 0,'-1'-1'281'0,"0"-2"-16"15,6 0-29-15,-5 3-7 0,0-1-19 16,-5 1-18-16,3 1-6 0,2-2-24 0,0-5-11 16,0 8 3-16,-1-4-25 0,1 4 15 0,-2-2-29 15,7 0 10-15,-6 3-22 0,2-3 4 16,-2 6-46-16,1-6 5 0,2 13 16 0,-3 0-11 15,1-5-6-15,0 4-7 0,0 4 47 0,0 3 4 16,12 21-14-16,-9-17 7 0,1 2-3 0,-1-2-15 16,1 1 19-16,0-2-15 0,3-3-5 15,-4 2-5-15,-1-4-10 0,2-2-6 0,-4 0-6 16,2-2-5-16,1 1-17 0,-1-5 9 0,-2-1-6 16,0-1-15-16,0-7 4 0,0 0-4 15,0 0-26-15,0 7-4 0,-1-7-57 0,5 0 7 16,-9-5-79-16,3 0-32 0,0-2-27 0,-4 0-36 15,-3-1-29-15,3 0 22 0,3-5-183 16,-7 3-35-16,3 1 14 0,3 1 42 0,-7-1 25 16,2 3 31-16,1-5 20 0,-1 1 0 0,1 3 5 15</inkml:trace>
  <inkml:trace contextRef="#ctx0" brushRef="#br0" timeOffset="99019.46">19897 891 627 0,'-2'-1'393'0,"1"0"-22"0,0 1-56 0,2 2-41 16,0-3-34-16,0 1-28 0,3 4 43 0,-2-4-4 16,-2 4-71-16,2-4 14 0,0 0-5 0,5-6-20 15,7 6-6-15,2 0-9 0,-7 0-22 16,5 0-8-16,3 0-19 0,4 0-1 0,2 0-10 15,2 0-17-15,1 0 11 0,0 0-21 16,-1 0-3-16,0 0-6 0,-3 7-27 0,19 2-16 16,-27-8-23-16,-2 2-2 0,2-3-1 15,-3 2-72-15,-11-2-27 0,9 0-38 0,-2 0-19 16,-7 0-37-16,0 0-42 0,14-13 21 0,-8 12-235 16,-10 0-2-16,1-1 24 0,-2-1 43 15,0 1 23-15,1-1 24 0,-3-1 38 0,-1 1 30 16,0 3 8-16</inkml:trace>
  <inkml:trace contextRef="#ctx0" brushRef="#br0" timeOffset="107364.82">21433 899 422 0,'0'0'239'16,"0"0"-49"-16,0 0 12 0,0 0-10 0,0 0-31 15,0 0-2-15,0 0-3 0,0 0-5 0,0 0-24 16,0 0 5-16,0 0-10 0,0 0 1 15,0 0-29-15,0 0-4 0,0-13 3 0,0 13-1 16,0 0-21-16,0 0 2 0,0 0-10 16,9-24 9-16,-9 22-33 0,-1-1 21 0,0 1-18 15,0 0-12-15,-1-2 11 0,1 1-9 16,-2-1-4-16,-2-2 1 0,-1 6-6 0,-2-2-12 16,1-4 6-16,2 6-13 0,-1-4 33 0,-3-1-21 15,2 3-5-15,0-1 10 0,0 3-16 0,0-1 1 16,0 0 3-16,0 0-14 0,7 1-1 15,-8 0 14-15,1 0-11 0,-2 0 18 0,-8 13-12 16,5-1 6-16,-3 4 9 0,4 2-23 16,0 3 18-16,-4 0 4 0,5 1-21 0,4 0 27 15,3-4 1-15,-4 6 2 0,7-12-8 16,0 3 9-16,0 4-7 0,0-2-3 0,0 2 8 16,0-2-12-16,14 13 4 0,-2-17 0 15,1-5-9-15,4-1 31 0,-2 1-25 0,2-6 0 16,-17-2 11-16,12 0 9 0,1 0-19 0,9-13 10 15,-9 5 0-15,-4 3-1 0,0-5-13 16,0 2-19-16,3-2 29 0,-6-1-5 0,1-1 20 16,0-2-13-16,-1 1-21 0,0-2 10 0,0 0-20 15,0 2-9-15,0-2 20 0,-2 3 20 16,-1-1-12-16,1 1-20 0,1-2 13 0,0 5 2 16,-3 0-9-16,0-2 28 0,5 2-16 0,-3 4-2 15,1-5-21-15,0 3-1 0,-5 7 19 16,0-7 6-16,0 7 23 0,11-15-3 0,-11 8 4 15,2 7-2-15,1-3-22 0,-3 3-12 0,-1 0 14 16,2 0-8-16,0 2 0 0,-1 1-1 16,-1 2 1-16,1 6-2 0,1-1-11 0,0 1 2 15,-1-4 45-15,0 4-4 0,0 3 10 16,0 3 8-16,0 1-12 0,0-1 15 0,0 3 7 16,0-1-24-16,0 0 8 0,15 19-4 0,-11-22 15 15,2 1-10-15,0-5 11 0,0 2-12 0,5-4-25 16,-2-2 19-16,2 1-12 0,-1-5 2 15,4-2 8-15,-7-2-16 0,4 0-21 0,17-11-41 16,-11 3 5-16,4-1-101 0,-4-2-41 0,0-2-68 16,0 0 26-16,-4 2-245 0,-4 1 38 0,-3-2 33 15,-2 7 29-15,-1-5 29 0,-3 10-71 16,0-5 67-16,-13-9 21 0,8 11 49 16,-3-1-19-16,2 0 0 0</inkml:trace>
  <inkml:trace contextRef="#ctx0" brushRef="#br0" timeOffset="107479.12">21817 1059 219 0,'-2'1'255'16,"4"-1"-130"-16,-5-2-16 0,-5 3-396 0</inkml:trace>
  <inkml:trace contextRef="#ctx0" brushRef="#br0" timeOffset="110539.51">18671 916 328 0,'0'0'296'0,"0"0"-51"0,0 0 2 0,0 0-44 16,0 0-3-16,0 0-30 0,0-14-6 16,17-4-31-16,-17 17 1 0,-5 2-25 0,3-5-21 15,1 1-2-15,0 1-3 0,1 0-18 0,-1-3 1 16,1 0-11-16,-2-1-11 0,-2 0 6 0,2 3-16 16,-1-2 0-16,1 2-7 0,2-3 1 15,0 6-8-15,0 0-1 0,0-8 3 0,0 8-5 16,-9-17-2-16,4 18 18 0,7-6-21 0,-8 5 10 15,0-3 2-15,-2-6-1 0,-3 6 9 16,1 3-25-16,1 0 9 0,9 0 1 16,-9 0-10-16,-2 0 12 0,-1 0-17 0,-3 0 4 0,-4 12 6 15,7-7-1-15,3 3 9 0,-1-1-12 16,7-1 8-16,-7 10-12 0,0 0 16 0,1 2-13 16,4 6 9-16,-1 1 6 0,3 3-4 0,-4-2 1 15,4 6 9-15,0-3-3 0,-1 2-12 16,3-2 8-16,1-14-9 0,0 3 4 0,0 3 1 15,14 19 2-15,-5-25 1 0,2 0-1 0,-4-6-9 16,9-1 16-16,-2 1-33 0,1-8 21 16,0-1-17-16,-8 0 21 0,4 0-9 15,17-14 2-15,-8 3 19 0,-8 2-22 0,-3-4 19 16,1-1-22-16,-2-2 12 0,0-7-26 0,-2 5-2 16,2-2-4-16,-2 1 7 0,-3-4 16 15,0 2-21-15,1 0 13 0,1 5 3 0,-4-1-18 16,1 3 6-16,1-3 13 0,-3 2-10 15,3 3 15-15,0-2 0 0,-3 14-18 16,0-11 2-16,0-1-3 0,0 1-5 0,0-1 16 16,14-8 13-16,-8 11-3 0,-4 4-3 0,-2 5 14 15,0 0-24-15,0 0 13 0,0 0 28 0,6-11-28 16,-5 10 10-16,-1-2-4 0,-1 0-17 16,0 3 7-16,3 0-3 0,-2 6 11 0,-1 1-26 15,2 0 28-15,-1-2-25 0,2 7 32 0,-2-4-36 16,0 4 38-16,0 3-21 0,0 3-5 15,0 1 16-15,0 2 32 0,12 27-20 0,-8-24 3 16,-4-12-5-16,0 5 6 0,0 3-22 0,8 23-1 16,-5-22 29-16,-2-4-29 0,4 0 6 15,1 0-7-15,2-5 6 0,-2 2-3 0,1-3-3 16,-2-4 1-16,2-2-16 0,0 1-35 0,-1-3-6 16,2-3-43-16,-8 0-43 0,13 0-44 15,16-17 16-15,-13 10-215 0,5-1-63 16,-1 1 32-16,-3-4 28 0,6 1 29 0,2-2 23 15,0 1 20-15,1 1 36 0</inkml:trace>
  <inkml:trace contextRef="#ctx0" brushRef="#br0" timeOffset="111404.81">19108 948 647 0,'-4'-4'258'0,"-1"1"-27"0,3 0-28 16,-2 0 8-16,0 3-6 0,1-4-15 15,-2 3-16-15,0 0-12 0,1 0-8 0,-1-4 1 16,2 3-8-16,1 2 4 0,-4-2-13 16,4-1-15-16,2-2 24 0,-1 3-11 0,1 1-23 15,1-6-4-15,-1 7-22 0,0 0 6 0,13-16-21 16,-6 12 16-16,5-1-10 0,5-1-39 16,-4-1-2-16,0 4 1 0,7 0-3 0,-2 2-4 15,1 0 11-15,-10 1-24 0,5 0-1 0,17 15-29 16,-18-3 1-16,7 4 2 0,-8 1 26 0,-3 2-2 15,-1 4-1-15,-2-2-1 0,-3 2-1 0,-3-1-12 16,1-1 2-16,-1-11-1 0,0 5-1 16,-10 18 32-16,4-16-10 0,-3 0 3 15,1-5-12-15,-1 5-9 0,-1-5 31 0,0-2-8 16,0-2 8-16,1-1-19 0,-3 0 4 0,4-4-11 16,0 1 0-16,-2-2 21 0,4-1-11 0,-1 0-3 15,7-1-2-15,0 0-7 0,-7 0 12 16,-3-11-22-16,10 8 3 0,-2-2 14 0,2-2-17 15,5 2 12-15,1-4-12 0,5-2 0 16,-1 2 2-16,3-6-20 0,6 1 3 0,-8 0-12 16,5-5 2-16,0 3 3 0,-3-2 6 15,4-2 2-15,-4 1 0 0,1 1-3 0,-1 0-17 16,3 0-7-16,-6 2 14 0,0-4 21 16,0 1-34-16,-4 0 44 0,4 0-32 0,-3 6 14 15,9-4-16-15,-11 3 8 0,-1 0 9 0,2 4 9 16,-2 0 18-16,0 1-40 0,-3-2 39 15,-1 7-23-15,0 1 12 0,0 3 16 0,0 0-24 16,0 0-2-16,3-2 1 0,-4 2 17 0,0 6-36 16,-8-1 7-16,5-2 6 0,5 2 18 15,-6 4 7-15,-2 2 14 0,2 0-2 0,3 3-3 16,-3 2-10-16,-2-2-2 0,1-1 44 16,1 5-7-16,0-4 6 0,-3 6 9 0,4-1-15 15,-1-1 5-15,1 2-25 0,4 1 14 16,-2-2 9-16,2-10-3 0,0 4 7 0,0 4-9 15,0-2 14-15,0 0-18 0,17 12 5 0,-11-16-3 16,1-4-2-16,4 3-6 0,-1-6 2 0,1-1-13 16,2-1-1-16,-5-2 3 0,5 0-32 15,0 0-35-15,17-12 3 0,-13 8-103 0,0-4-35 16,-1-2-39-16,-3 0-50 0,1-4 25 16,-3 5 22-16,-1 1 19 0,-1-4-271 0,-5 0 44 15,3 0 31-15,3 1 26 0,-3 0 24 0,0 2 25 16,2-2 50-16,2-2-22 0</inkml:trace>
  <inkml:trace contextRef="#ctx0" brushRef="#br0" timeOffset="113239.87">19585 474 428 0,'0'0'136'0,"0"0"7"0,0 0-31 0,0 0 4 0,0 0 0 16,0 0-56-16,0 0 24 0,0 0-9 16,0 0-6-16,0 0 24 0,0 0 4 15,0 0-18-15,0 0-4 0,0 0 18 0,0 0-9 16,0 0-6-16,0 0-15 0,0 0 10 0,0 0-12 16,0 0-1-16,0 0-5 0,0 0 2 15,0 0-11-15,0 0-8 0,0 0 10 0,0 0-18 16,0 0-8-16,0 0-4 0,0 0 13 0,0 0 6 15,0 0 6-15,0 0-11 0,0 0-6 16,0 0 4-16,0 0-9 0,0 0 7 0,0 0 1 16,0 0 10-16,0 0 11 0,0 0-1 15,0 0-19-15,0 0 14 0,0 0 10 0,0 0-18 16,0 0-11-16,0 0 9 0,0 0 11 0,0 0 7 16,0 0-27-16,0 0 26 0,0 0-8 15,0 0 4-15,0 0 4 0,0 0-7 0,0 0 4 16,0 0-6-16,0 0 14 0,0 0 0 0,0 0 1 15,0 0-4-15,0 0-5 0,0 0 8 16,0 0-4-16,0 0 5 0,0 0-3 16,0 0 5-16,0 0-6 0,0 0-4 0,0 0 2 15,0 0-5-15,0 0-2 0,0 0 0 0,0 0-5 16,0 0-14-16,0 0 17 0,0 0-15 16,0 0-3-16,0 0-16 0,0 0 14 0,0 0-34 15,0 0 27-15,0 0-17 0,0 0 10 16,0 0-2-16,0 0-1 0,0 0 0 0,0 0 2 15,0 0-10-15,4 5-1 0,-3 1 2 0,-2 3-3 16,1 4 10-16,2-4-8 0,-2 1 1 0,1 1 0 16,-1 3 4-16,1 0 2 0,2 1-2 15,-6 1-22-15,6 1 3 0,-1 2 25 0,-1-3-2 16,1 0 14-16,2-2-17 0,-4 1 2 0,3 0-10 16,-3-4 13-16,1 3-16 0,-1-1 10 15,0-6 0-15,0 2 2 0,0-1 0 0,0-1 8 16,0-7-8-16,0 8-5 0,0-2-13 15,0-6-2-15,0 7 19 0,0-7 3 0,0 0-1 16,1 7-57-16,-2-9 9 0,1-1-55 0,2 0-26 16,-2-3-28-16,1-1-65 0,-2-3 20 15,0 3-160-15,1 1-122 0,0-3 31 0,-2 3 59 16,-1 1-5-16,0-2 46 0,2 0 20 0,-1 2 16 16,-7 1 46-16</inkml:trace>
  <inkml:trace contextRef="#ctx0" brushRef="#br0" timeOffset="115234.29">16491 417 348 0,'0'0'178'0,"0"0"20"0,0 0-37 15,0 0-16-15,0 0 5 0,-19 14-46 16,14-7 17-16,3-6 0 0,-3 2 11 0,1-1-27 16,1-2 14-16,-1 1-8 0,2-2 7 0,-5 1 1 15,2 0-14-15,9 0-17 0,-8-2 12 16,4 4-24-16,-6-2 1 0,3-5-11 0,-3 4 6 15,2-5 4-15,1 4 29 0,1-1-21 0,-3 0 37 16,3 0-36-16,-1 2 1 0,2-3-17 0,1 1 3 16,-1 0 1-16,2 2-1 0,-1-1-42 15,-1 0 23-15,2 0-17 0,0 0 24 0,-1-1-20 16,3 3-12-16,2 1-5 0,2-2 11 0,3 2-29 16,4 1 11-16,-2-1-15 0,3 2 11 15,-3 2-8-15,3 2-4 0,-3 0 4 0,3 0 4 16,-1 1-8-16,-5 1 7 0,2-1-10 0,5-3-15 15,-6 3 8-15,0-1 10 0,-5 0 6 16,6 2 21-16,-9-4-40 0,6 3 23 0,-10-2-11 16,2-1 15-16,-2 0-6 0,-2 1-26 15,2 4 34-15,-5-3-32 0,2 0 36 0,-6 0 2 16,2 1-22-16,0 0 9 0,-5 2-26 0,1 0 15 16,1-1 8-16,1 4 1 0,-1-3-2 0,-2-1 2 15,3 1-14-15,-1 0 12 0,5-1 1 16,-1-3-10-16,3-1-12 0,1 1 29 0,2-6-18 15,-2 3-9-15,0-1 15 0,2 0-10 0,2-2 7 16,0 0 12-16,0 0-9 0,10 10-1 16,-4-14 26-16,7 4 7 0,1-1-3 0,4-1-2 15,4-1-4-15,3 3 12 0,2-3 9 0,2 1-13 16,1 3-9-16,-6-4-4 0,-10 3 17 16,9 0-11-16,-2 0-3 0,2 0-2 0,-1 0-17 15,-4 0 16-15,0 0-10 0,-1 0 11 0,-4 0-3 16,0 0-13-16,-2 0 12 0,-4 0-2 15,0 0-15-15,-7 0 14 0,0 0-2 0,9 0-50 16,-9 0-2-16,0 0-37 0,9 0-39 0,-14-4-55 16,1 1 16-16,-7-4-201 0,-2-3-116 15,-2 2 28-15,3 0 36 0,-5 5 9 0,0-5 37 16,-4 2 55-16,1 6 17 0,-2 2 13 16</inkml:trace>
  <inkml:trace contextRef="#ctx0" brushRef="#br0" timeOffset="120267.89">21124 1256 425 0,'0'0'195'16,"0"0"-38"-16,0 0-20 0,0 0-23 16,0 0-6-16,0 0-9 0,0 0-13 0,0 0-29 15,0 0 11-15,0 0-18 0,0 0 12 0,0 0-13 16,0 13 0-16,0-13-3 0,0 0-1 15,0 0 1-15,0 0-4 0,0 0-4 0,0 0-29 16,0 0 5-16,0 0 12 0,0 0-20 16,0 0 21-16,0 0-10 0,0 0 9 0,0 0-15 15,0 0 5-15,0 0 13 0,0 0-17 0,0 0-8 16,0 0 16-16,0 0-14 0,0 0 7 16,0 0-11-16,0 0 22 0,0 0-8 0,0 0-2 15,0 0-2-15,0 0 2 0,0 0-1 16,0 0 4-16,0 0-9 0,0 0 24 0,0 0-3 15,0 0-8-15,0 0 3 0,0 0-6 16,0 0-23-16,0 0 19 0,0 0-9 0,0 0 12 16,0 0 3-16,0 0-13 0,0 0-10 15,0 0 15-15,0 0-13 0,0 0 7 0,0 0-17 0,0 0 9 16,0 0 9-16,0 0-11 0,0 0-1 16,0 0 20-16,0 0-6 0,0 0-13 15,0 0-7-15,0 0 22 0,0 0-14 0,0 0 13 16,0 0-24-16,0 0 9 0,0 0-8 0,0 0 25 15,0 0-10-15,0 0 0 0,0 0 17 16,0 0-12-16,0 0-8 0,0 0 14 0,0 0-18 16,0 0 18-16,0 0-18 0,0 0 9 15,0 0-26-15,0 0 19 0,0 0-1 0,0 0 11 16,0 0-10-16,0 0 9 0,0 0-21 16,0 0 22-16,0 0-11 0,0 0 11 0,0 0-14 15,0 0 9-15,0 0 2 0,0 0-6 0,0 0 2 16,0 0 0-16,0 0 13 0,0 0-11 15,0 0-19-15,0 0 20 0,0 0 5 0,0 0-22 16,0 0 10-16,0 0 8 0,0 0-8 0,0 0 11 16,0 0-4-16,0 0 3 0,0 0 7 15,0 0-17-15,0 0 14 0,0 0-13 0,0 0 2 16,0 0-8-16,0 0-10 0,0 0 19 0,0 0 13 16,0 0-9-16,0 0 0 0,0 0-3 15,0 0 1-15,0 0-2 0,0 0 17 0,0 0-12 16,0 0-14-16,0 0 24 0,0 0-16 15,0 0-3-15,0 0 14 0,0 12-8 0,0-12 1 16,0 0-14-16,0 0 11 0,0 0-4 0,0 0-15 16,0 0 13-16,0 0-11 0,0 0 12 15,0 0 13-15,0 0-14 0,0 0-7 0,0 0 21 16,0 0-15-16,0 0 5 0,0 0 16 0,0 0-18 16,0 0-3-16,0 0 2 0,0 0 9 15,0 0 0-15,0 0-7 0,0 0 20 16,0 0-23-16,0 0 6 0,0 0 10 0,0 0-7 15,0 0-12-15,0 0 16 0,0 0 2 0,0 0-6 16,0 0-4-16,0 0 5 0,0 0 11 16,0 0-16-16,0 0-8 0,0 0 15 0,0 0 0 15,0 0 5-15,0 0-9 0,0 0 6 0,0 0-16 16,0 0 17-16,0 0 20 0,0 0-20 16,0 0-1-16,0 0 15 0,0 0-1 0,0 0-2 15,0 0-4-15,0 0 0 0,0 0 5 0,0 0-11 16,0 0 3-16,0 0 0 0,0 0-10 15,0 0 6-15,0 0 4 0,0 0-5 0,0 0-4 16,0 0 1-16,0 0-15 0,0 0 23 16,0 0-34-16,0 0 5 0,0 0-20 0,0 0 16 15,0 0-14-15,0 0-15 0,0 0-4 16,0 0 15-16,-2 3-38 0,2-6 9 16,0 3-33-16,1 0 9 0,0-4 8 0,0 4-60 0,1-1-25 15,-1-3-67-15,0 6-97 0,2-2 11 16,-7-2 27-16</inkml:trace>
  <inkml:trace contextRef="#ctx0" brushRef="#br0" timeOffset="121847.53">21255 1143 473 0,'0'0'191'15,"0"0"-37"-15,0 0-9 0,0 0-35 16,0 0 14-16,0 0-9 0,0 0-5 0,0 0-40 16,0 0 3-16,0 0-12 0,0 0 7 15,0 0-19-15,0 0 11 0,0 0-22 0,0 0 7 16,0 0-15-16,0 0 2 0,0 0 1 0,0 0-1 16,0 0-13-16,0 0 5 0,0 0-1 15,0 0-8-15,0 0-4 0,0 0 17 0,0 0-24 16,0 0 10-16,0 0 0 0,0 0-22 15,0 0 16-15,0 0 0 0,0 0 2 0,0 0-7 16,0 0-12-16,0 0 18 0,0 12-12 0,0-12 12 16,0 0-9-16,0 0 6 0,0 0-7 15,0 0 1-15,0 0 2 0,0 0 2 0,0 0-6 16,0 0 5-16,0 0 3 0,0 13-9 16,0-13-5-16,0 0 11 0,0 0-10 0,0 0-4 0,0 0 8 15,0 0 3-15,0 0 17 0,0 0-4 16,0 0-15-16,0 0 4 0,0 0 7 0,0 0-4 15,0 0-7-15,0 0-1 0,0 0 11 0,0 0-18 16,0 0 14-16,0 0-8 0,0 0-2 16,0 0 17-16,0 0 7 0,0 0-7 0,-13 0 15 15,13 0-16-15,0 0 18 0,0 0 0 0,0 0-14 16,0 0 8-16,0 0-9 0,0 0 7 0,0 0-5 16,0 0 7-16,0 0 8 0,0 0-10 15,0 0-14-15,0 0 1 0,0 0 11 0,0 0-11 16,0 0 11-16,0 0-4 0,0 0-2 0,0 0-1 15,0 0 8-15,0 0-10 0,0 0-5 16,0 0 4-16,0 0 4 0,0 0-4 0,0 0 3 16,0 0-12-16,0 0 6 0,0 0 0 15,0 0-8-15,0 0 15 0,0 0-9 0,0 0-1 16,0 0 12-16,0 0-6 0,0 0-8 0,0 0-4 16,0 0 8-16,0 0-2 0,0 0-8 15,0 0 11-15,0 0 3 0,0 0 0 0,0 0-10 16,0 0 7-16,0 0 6 0,0 0-11 15,0 0-9-15,0 0 13 0,0 0 3 0,0 0 4 16,0 0-11-16,0 0 14 0,0 0-7 16,0 0 1-16,0 0-1 0,0 0-11 0,0 0 17 15,0 0-11-15,0 0-11 0,0 0 16 16,0 0-3-16,0 0-7 0,0 0-10 0,0 0 11 16,0 0 0-16,0 0 6 0,0 0-1 0,0 0-5 15,0 0 3-15,0 0-3 0,0 0 11 16,0 0-10-16,0 0 2 0,0 0 12 0,0 0-4 15,0 0-1-15,0 0-14 0,0 0 5 16,0 0-10-16,0 0 8 0,0 0 3 16,0 0 3-16,0 0-11 0,0 0 11 0,0 0-3 0,0 0 6 15,0 0 7-15,0 0-19 0,0 0 4 16,0 0-1-16,0 0 10 0,0 0 3 16,0 0 2-16,0 0-19 0,0 0 14 15,0 0-5-15,0 0-7 0,0 0-5 0,0 0-4 0,0 0 11 16,0 0-11-16,0 0 24 0,0 0-21 15,0 0 9-15,0 0 1 0,0 0-2 0,0 0-11 16,0 0 6-16,0 0 14 0,0 0-5 0,0 0 16 16,0 0-11-16,0 0-16 0,0 0 5 15,0 0 9-15,0 0-2 0,0 0 10 0,0 0-19 16,0 0 6-16,0 0 1 0,0 14 13 16,0-14-7-16,0 0-8 0,0 0 2 0,0 0 5 15,0 0-8-15,0 0-10 0,0 0 21 0,0 0-18 16,0 0-1-16,0 0 5 0,0 0 0 15,0 0-19-15,0 0 0 0,0 0-9 0,0 0 5 16,0 0-18-16,0 0-9 0,0 0-9 0,0 0-5 16,0 12 7-16,0-12-54 0,0 0-37 15,0 0-76-15,0 0-99 0,0 0-29 0,0 0 40 16,0 0 10-16</inkml:trace>
  <inkml:trace contextRef="#ctx0" brushRef="#br0" timeOffset="147327.92">6558 2780 259 0,'0'0'108'0,"0"0"29"16,0 0 6-16,0 0-36 0,13 0 10 0,-13 0-12 15,0 0 2-15,0 0-5 0,0 0-4 0,0 0-20 16,0 0 1-16,0 0 17 0,0 0-6 15,0 0-32-15,0 0 28 0,0 0-13 0,0 0-5 16,0 0-4-16,0 0 2 0,0 0-15 16,0 0-4-16,0 0 5 0,14 0-9 0,-14 0 13 15,0 0-2-15,0 0-6 0,0 0-8 0,0 0 18 16,0 0-18-16,0 0 16 0,0 0-14 16,0 0 6-16,0 0 1 0,0 0-12 0,0 0 5 15,0 0 2-15,0 0 19 0,0 0-20 16,0 0 1-16,0 0 8 0,0 0 4 0,0 0-13 15,13 0-5-15,-13 0 9 0,0 0-4 16,0 0 3-16,0 0-10 0,0 0-4 0,0 0-6 0,0 0 19 16,0 0-15-16,0 0 1 0,0 0-16 15,0 0-5-15,0 0 0 0,0 0 16 16,0 0-14-16,0 0 26 0,0 0-21 0,0 0 6 16,0 0-5-16,0 0 5 0,0 0-21 0,0 0 1 15,17-16 7-15,-18 16 3 0,-1 0-5 16,0 0 10-16,0-1-20 0,0 0 23 0,-1 0-9 15,0 0 7-15,0 0 2 0,1 1 17 0,0-2-22 16,0 1-11-16,2 0 9 0,-4-1 0 16,3 1-7-16,-2 1 18 0,0-2-22 0,0 2-16 15,0-1 23-15,-1 0-23 0,2 1 7 0,-1-1 2 16,1 1 6-16,-2 0 17 0,1 0-22 16,3 0 10-16,0 0-13 0,0 0 14 0,0 0-17 15,-8 0 32-15,8 0-16 0,-10 0-3 0,10 0 10 16,-16 12-29-16,11-10 9 0,1 0 12 15,-3-1-8-15,4 2-6 0,-1 0 8 0,-1-2 3 16,0 2-19-16,0 0 33 0,1 0-23 16,0 1 11-16,0-2 11 0,0 1-21 0,-1 2 9 15,3-1-27-15,-2 0 15 0,-5 7 6 0,2-2 1 16,2-1-3-16,1-2-9 0,0 0 23 16,1 0 15-16,0 0-13 0,0-1 2 0,1 0 0 15,1 1-7-15,0 0 13 0,0-1 3 16,1 2-2-16,0-7 21 0,0 0-2 0,14 23-34 15,-5-13 0-15,0 0 1 0,1-1-4 0,-1-3 2 16,-1-1 0-16,7 2-2 0,-4-5 0 0,8 1 44 16,-6-3-8-16,-7 0-6 0,4 0-1 15,5 0-5-15,1 0-2 0,-1 0 4 0,8-12-3 16,-14 9-2-16,1 1-17 0,-3-1 15 16,6-3 9-16,-3-1 1 0,-3 1 7 0,-1 1-22 15,0 0 17-15,2-6-8 0,-1 4-7 0,-4-1-4 16,1-1-16-16,-2 1 13 0,1 2-1 0,-1 0-10 15,-2 0 6-15,0-1 3 0,0 3 13 16,0 4-15-16,0 0 3 0,0-9-4 16,0 1-7-16,0 8-20 0,-11-15 24 0,1 1 4 15,2 8-11-15,2 0 15 0,0 2-19 0,-1 0-9 16,0-1 18-16,0 3 12 0,2 0-28 0,-11-3 8 16,5 3-1-16,2-1-55 0,0 1 5 15,1 2 12-15,8 0-15 0,-7 0-24 16,0 0-13-16,7 0-24 0,-10 0-23 0,10 0-23 15,-8 0-20-15,1 0-28 0,7 0 19 0,0 0-92 16,-6 0-144-16,6 0 26 0,-7 8 40 16,10-7-9-16,-2 1 39 0,1-1 16 0,1 1 11 15</inkml:trace>
  <inkml:trace contextRef="#ctx0" brushRef="#br0" timeOffset="148088.69">6969 2766 585 0,'-6'-2'231'15,"2"2"-7"-15,-1 0-22 0,1 0-17 0,0 0 0 16,1 0-13-16,-1 0 6 0,0 0-16 16,2-1-11-16,0 1-18 0,-2-1-4 0,3 1-1 15,-2-1 0-15,3 0-27 0,1 0-13 0,1-1 4 16,0 1-26-16,2 1 5 0,1-1 1 16,1 1-17-16,1 1 0 0,8 5-9 0,3-2 18 15,-2 1-10-15,-1 5-33 0,1 0 8 0,-2-1 21 16,-1 1-23-16,-1 3-12 0,-2-2 9 0,-2 0 14 15,-4 0-5-15,-2-1-17 0,1-1 22 16,-2-3-7-16,0 1-16 0,-1-7 8 0,0 7-16 16,-15 12 10-16,8-7 3 0,-4-3-17 0,-2 0 10 15,5-3-18-15,-1-2 10 0,2-2-20 16,0 0-36-16,1-1-6 0,1-1-16 0,5 0-6 16,0 0-29-16,0 0-24 0,0 0-16 15,-12-11 5-15,13 7 11 0,0-1-21 0,2 0 6 16,-1 0-15-16,10-10 4 0,2 3 5 15,0 1 18-15,0-4 17 0,3 3-2 0,-1 1 30 16,3 0 25-16,-1 0 26 0,-1 1-17 0,-1 1 18 16,-2-3 5-16,0 1 57 0,-1 2-7 15,-2 0 18-15,-3 2 7 0,-2 0 16 0,-2 0 8 16,0 2 6-16,1 0 33 0,-3 0-22 0,-1 1 15 16,1 3 12-16,-1-3-13 0,0 1-12 15,0 1 3-15,-1 0-21 0,2 1-2 0,-2 1 2 16,0 0-5-16,0 0 23 0,0 0-18 0,-12-5 11 15,10 6 2-15,-1 1-23 0,-1 0 10 16,-1 0 5-16,1-1-7 0,-1 3 3 0,1 0 20 16,-7 7-1-16,1 1-24 0,0 0 5 0,0 0-8 15,3 2-6-15,0-1-6 0,2 1 18 16,-2 0-4-16,3 0-9 0,2-3-2 0,2 1 4 16,0-2-4-16,-1-3-3 0,1-7-6 0,0 0-8 15,0 10-2-15,17 7-2 0,-6-10-5 16,7 0-1-16,-4-2-27 0,0-5-34 0,-7 0-11 15,6 0-43-15,4 0-36 0,17-12-33 16,-19 7-59-16,3-4 19 0,-4-1-266 0,4 0 19 16,-1 1 33-16,0 2 26 0,-6 0 21 0,2 0 44 15,-6-1 21-15,5 0 21 0</inkml:trace>
  <inkml:trace contextRef="#ctx0" brushRef="#br0" timeOffset="148718.36">7339 2530 684 0,'-1'-3'301'0,"-2"2"-32"0,2-1-27 16,-1 0-2-16,-1-3-30 0,1 2-16 0,2 1-25 16,0 0-23-16,1-2-8 0,1 0-19 0,2 0-10 15,1 2 1-15,0 0-9 0,1 1 3 16,0-1-33-16,10 0-23 0,0-1 0 0,-3 2 8 15,-5 1-20-15,1 0 13 0,10 11-15 0,-11-8 18 16,0 2-28-16,-4 1 12 0,0-2-2 16,-1 1 7-16,-2 1-21 0,1-3 8 15,-1 4-21-15,-1-1 30 0,0-6-20 0,0 0 6 16,0 8-15-16,-10 16 6 0,5-9-1 0,-2-7 9 16,2-2-4-16,-1-1-20 0,0 1 16 0,1-2 4 15,0 0-11-15,1 1-12 0,0-2 26 16,0-1-20-16,1 1 5 0,0-1 10 0,0 0-29 15,1-1 39-15,0 3-26 0,-1-3 7 0,2 1-16 16,1-2-7-16,-1 2 15 0,1-2 2 16,0 0 22-16,0 0-6 0,0 0 6 0,11 12 1 15,-6-10 6-15,-2-1 0 0,1 0-5 0,0 0-6 16,3 2 1-16,-2-2 4 0,2 0-23 16,-1 1 0-16,2-2 0 0,-1 1 0 0,11 1 0 15,-4-2 18-15,-2 2 6 0,-12-2-3 16,8 0-1-16,1 0-51 0,-2 0 4 0,-7 0-12 15,9 0-12-15,-2 0-24 0,-7 0-42 16,9 0-28-16,-2 0-33 0,-7 0 15 0,7 0-196 16,0 0-74-16,-7 0 4 0,8 0 67 0,-8 0 2 15,9 0 25-15,-3 0 27 0,-6 0 10 16</inkml:trace>
  <inkml:trace contextRef="#ctx0" brushRef="#br0" timeOffset="149149.54">8182 2675 813 0,'2'-2'304'15,"-1"-1"-28"-15,-1 1-18 0,1-1-22 16,0 1 0-16,-1 2-19 0,1-3-44 0,-1 3-21 16,0 0-18-16,-1 0 58 0,1 3-32 0,-2-1 14 15,2 4-7-15,-1 0 3 0,0 2-11 16,-3 9-24-16,4-8 0 0,0 4-11 0,0 5-15 15,0-3-12-15,0 1-6 0,0-1-9 0,0-2-5 16,0-1-8-16,0-2-17 0,0-1 12 16,0-2-18-16,0 1-13 0,0-1-45 0,0-7-11 15,0 8 3-15,0-1-47 0,0-7-44 16,0 6-34-16,0-6-64 0,0 0-40 0,0 0 25 16,4 9-236-16,-3-12-3 0,-1 1 33 15,-1 0 41-15,-2-2 40 0,0 2 7 0,1 0 37 16,-2-2-16-16,-1 1 27 0</inkml:trace>
  <inkml:trace contextRef="#ctx0" brushRef="#br0" timeOffset="149430.26">7992 2810 926 0,'-3'2'303'0,"1"-1"-19"15,1-1-35-15,1 0 17 0,1 0-36 0,1 0-27 16,2 0 18-16,1 0-26 0,3 0-14 16,0-1-11-16,13 1-32 0,-12 0 9 0,7 0-28 15,1 0-15-15,23-9-16 0,-20 7-6 0,1 1-24 16,-7-1-2-16,0 2-5 0,-2 0-7 16,-2 0-3-16,-1-2-32 0,-1 2-28 0,-1-1-26 15,0 0-22-15,0 1-38 0,-1-2-47 16,-1-1-51-16,1 0 18 0,0 1-269 0,8-4 25 15,1-1 52-15,5 0 30 0,1 0 8 0,-2 0 34 16,4-1 41-16,4 1-17 0</inkml:trace>
  <inkml:trace contextRef="#ctx0" brushRef="#br0" timeOffset="150147.26">9010 2713 764 0,'2'-3'284'0,"2"-1"-16"16,-2 3-9-16,1-2-49 0,-2-1-8 0,-2 2-17 15,-1 0-32-15,-1 2 10 0,0-2-20 0,-1 2-4 16,-2 0-11-16,1 0-12 0,-11 5 8 16,0 3 4-16,2 1-17 0,-2 0-19 15,3 3-17-15,-2 1-8 0,2 1 38 0,2 1-3 16,1 2-25-16,1-2 0 0,4 0 1 15,3-1-29-15,2-4 11 0,0-3 14 0,11 13-20 16,-2-10-5-16,3 1-2 0,5-5 9 0,1 0-9 16,2-2-20-16,-1-4 19 0,-8 0-4 15,5 0-8-15,3 0 11 0,22-12-26 0,-21 8 0 16,-3-4 1-16,1-2 17 0,-1 0-22 0,-4-3-2 16,0 0 1-16,-1-1-25 0,-3 1 21 0,0-1 5 15,-3 0-24-15,-3 4 24 0,-3 0-3 0,0 10-38 16,0-7 25-16,0-1-4 0,0 8 1 15,-13-15-22-15,3 6 25 0,-1 2-21 0,-2 4-4 16,-4-2 3-16,-2 3-1 0,1 0-12 0,-2 2-1 16,-1 0-16-16,2 0 7 0,9 0-21 15,-2 0-22-15,-1 0-4 0,1 0-25 0,0 0-12 16,-1 0-42-16,1 0-9 0,2 0-27 16,10 0 18-16,0 0-247 0,-10-4 22 0,12 3 48 15,2-1 16-15,2 1 1 0,10-4 11 0,5 1 39 16,-1 0 7-16</inkml:trace>
  <inkml:trace contextRef="#ctx0" brushRef="#br0" timeOffset="150829.59">9385 2689 431 0,'-1'0'373'0,"0"0"-33"0,0 0-30 16,-1-1 10-16,1 0-41 0,-1-2-21 0,0 1-31 15,0 2-12-15,0-2-14 0,2 2-36 16,-1-3 8-16,0 1-23 0,0 1-16 0,1-1-18 16,2-1-5-16,-1 0-13 0,3 1-13 0,0 1-4 15,1 0-37-15,1-1 13 0,2 1 4 0,1 2-10 16,0-1-25-16,7 0 3 0,16 11 12 0,-14-4-30 15,-1 2-2-15,-4 1-1 0,0 2 2 16,-2 0 19-16,-2 2-3 0,0-2-5 0,-4 1-19 16,-1-4 23-16,-1 1-7 0,-1-3-1 0,-2 0-3 15,0-7-20-15,0 0 14 0,0 7 9 16,0-7-12-16,-12 14 11 0,9-10 11 0,-2-2-33 16,-1 1 3-16,1-1-10 0,-2 0 2 0,2-2-23 15,2 3 4-15,-1-3-6 0,-1 0 13 16,5 0-29-16,0 0 5 0,0 0-15 0,-6-8 37 15,7 5-28-15,1-1 5 0,1-1-4 16,8-4 7-16,0 1 3 0,2-4 0 0,-2 2 6 16,0 1 17-16,2-1-14 0,2 0 5 0,-1-1-1 15,3-2 20-15,-1 1-11 0,-4 2 6 16,3-2 2-16,-6 1-14 0,2 3 15 0,-3 3 11 16,-2-2 3-16,-1 0 20 0,-2 2 21 0,0 2-8 15,-2-1-8-15,0 1-13 0,-1 2-2 0,0 0 1 16,0 1 30-16,0 0-20 0,0 0 5 15,0 0-9-15,-7-3-3 0,3 4 37 16,0 1-8-16,1 0-8 0,-7 8 23 0,1 2 6 16,-1-1-15-16,2 5 21 0,0 0-2 0,1 2 11 15,0 1-9-15,1-2-7 0,0-3-12 0,1 2-7 16,3-3-4-16,2-3 4 0,0-10-9 0,0 7 6 16,0 1 0-16,14 11-6 0,-2-12-14 15,1 0-25-15,1-4-22 0,-1-3-23 0,-2 0 3 16,4 0-91-16,4 0-27 0,24-15-34 0,-22 8-56 15,-1-1 24-15,-4-3-187 0,1 3-77 16,-1-2 36-16,-5 1 31 0,5-1 47 0,-6 1 35 16,-1-3 22-16,-3 2 18 0,-1 3 7 0,-2 1-23 15</inkml:trace>
  <inkml:trace contextRef="#ctx0" brushRef="#br0" timeOffset="151382.68">10356 2566 356 0,'-1'0'331'15,"1"2"-16"-15,-1-1-27 0,2 1-19 0,-1 0-9 16,0 1-2-16,0 2-6 0,1-1-29 0,-2 3 31 16,2 2-28-16,-1 2-12 15,0 5 10-15,0 2-21 0,0 3-20 0,13 22-29 0,-10-22-8 16,0 0-23-16,0-2-4 0,-1 2-22 15,0-4 4-15,2-5-17 0,-2-1-8 16,-1-4-11-16,0 1-36 0,0-1-7 0,1-2-4 16,-2-2-55-16,2-1 4 0,1-1-78 15,-3 1-52-15,1-4-57 0,0 1-21 0,0-1 22 16,2-1-263-16,-2-1 4 0,1 0 73 16,-1-1 9-16,-1 1 53 0,0-1-4 0,-1 1 59 15,-4-9-9-15,5 13-13 0</inkml:trace>
  <inkml:trace contextRef="#ctx0" brushRef="#br0" timeOffset="151771.73">10185 2737 620 0,'-4'1'341'16,"1"-1"-12"-16,0 0-38 0,2 0 13 15,-1 0-42-15,-2 0-25 0,2 0-27 0,2 0 1 16,1 0-12-16,0 2-25 0,2-2 15 16,0 2-22-16,2-4-11 0,2 4-9 0,1-2-7 15,11 1-20-15,-9-1-9 0,4 0-14 0,4 0 6 16,3 0-18-16,-1 0-9 0,2 0-5 0,-1 0 4 15,-1 0-26-15,1 0 4 0,19-12-12 16,-25 11-2-16,-2-1-15 0,-4 0-22 16,1 2 4-16,-2-1-15 0,0-1 1 0,-1 2-44 15,-2-2-10-15,0 2-36 0,-1-1-21 0,0-1-34 16,-2 1-21-16,2-2-78 0,2 1 23 16,-3-1-197-16,1 0-16 0,1 2 31 0,-1-1 30 15,0 0 11-15,0-2 22 0,3 2 16 16,10-1 13-16,2 0 64 0</inkml:trace>
  <inkml:trace contextRef="#ctx0" brushRef="#br0" timeOffset="152413.44">10978 2665 388 0,'1'-2'351'16,"1"-1"-42"-16,-1-2-23 0,1 1-31 0,-2 1 37 15,0 0-61-15,0-1 10 0,0 1-29 16,-1 1 4-16,0 0-34 0,0-1-16 0,0 1 6 16,0 0-17-16,0-1-19 0,-2 2-1 0,-2 0-8 15,2 1-8-15,-2 0-24 0,0 2-4 0,-6 5-12 16,-2-1 0-16,0 5 14 0,3 1-12 15,2 3 11-15,1-1-17 0,-1 0 1 16,3 1-13-16,1-2 5 0,2 1-6 0,2-14-1 16,0 10-9-16,0-1 3 0,12 12-10 15,-3-8-3-15,4-2-6 0,3-3-1 0,0-1 9 16,5-3-4-16,0 2-3 0,2-5-9 0,0 1-4 16,-10-2-1-16,4 0-1 0,26-12 0 15,-22 5-7-15,2-1-5 0,-6 0 7 0,1 0-1 16,-2-5 7-16,-3 3-8 0,-1-2-12 0,-2-1 5 15,-2 2-3-15,-3 0-2 0,-1 3-1 16,-3-1 3-16,-1 9-3 0,0-5 2 0,0 5-5 16,0-8 0-16,-21-8 5 0,8 9-12 0,-4 2 5 15,0 2 0-15,-2 0 0 0,-2 0-10 16,-1 1-28-16,0 2-19 0,-1-1-40 0,11 1 10 16,-2 0-126-16,-4 0-62 0,4 0 25 15,-4 0-256-15,4 0-5 0,1 0 35 0,3 0 33 16,3 0 56-16,7 0 25 0,0 0 36 15,-8 1 7-15,13-2 42 0,17-4-31 0</inkml:trace>
  <inkml:trace contextRef="#ctx0" brushRef="#br0" timeOffset="159996.37">12811 2665 662 0,'0'0'185'0,"0"0"-2"16,0 0-4-16,0 0-14 0,0 0-4 0,0 0-2 15,0 0-2-15,0 0 1 0,0 0-24 16,0 0-10-16,0 0 7 0,0 0-21 0,0 0 3 16,0 0 4-16,0 0-7 0,0 0-6 0,0 0-6 15,0 0-19-15,0 0 11 0,0 0-17 16,0 0 12-16,0 0-27 0,0 0 9 0,0 0 3 16,0 0-12-16,0 0-7 0,0 0-4 0,0 0 9 15,0 0-17-15,0 0-6 0,0 0-13 16,0 0 11-16,0 0-11 0,0 0-12 0,0 0 19 15,0 0 2-15,0 0-4 0,0 0-7 16,0 0-2-16,0 0-12 0,0 0 35 0,0 0-26 16,0 0 0-16,0 0 0 0,0 0 14 0,0 0-20 15,0 0 21-15,0 0-28 0,0 0 5 16,0 0-20-16,0 0 22 0,0 0-11 0,0 0 1 16,0 0 1-16,0 0 11 0,0 0-22 0,0 0 42 15,0 0-34-15,0 0 32 0,0 0-33 16,0 0 28-16,0 0-12 0,0 0-6 0,0 0-2 15,0 0 2-15,0 0-2 0,0 0-1 16,0 0 1-16,0 0-15 0,0 0-5 0,0 0 22 16,0 0 0-16,0 0-6 0,0 0-7 0,0 0 12 15,0 0-19-15,0 0 16 0,0 0-3 0,0 0-2 16,0 0 8-16,0 0 2 0,0 0 11 16,0 0-12-16,0 0-2 0,0 0-8 0,0 0 0 15,0 0 18-15,0 0-10 0,0 0 2 16,0 0-4-16,0 0 2 0,0 0-1 0,0 0 16 15,0 0-2-15,0 0-26 0,0 0-9 16,0 0 20-16,0 0-1 0,0 0-1 0,0 0-3 16,0 0 1-16,0 0 1 0,0 0 0 0,0 0 30 15,0 0-3-15,0 0-1 0,0 0-3 16,0 0-2-16,0 0 7 0,0 0-7 0,0 0 0 16,0 0-1-16,0 0-2 0,0 0 6 0,0 0-16 15,0 0 15-15,0 0-2 0,0 0-2 16,0 0-2-16,0 0 0 0,0 0 3 0,0 0-1 15,0 0-2-15,0 0-2 0,0 0-35 16,0 0 3-16,0 0 26 0,0 0 3 0,0 0 1 16,0 0-2-16,0 0-10 0,0 0 14 0,0 0-1 15,0 0 12-15,0 0-21 0,0 0 6 16,0 0 4-16,0 0-2 0,0 0 3 0,0 0 20 16,0 0-11-16,0 0 1 0,0 0-5 0,0 0-12 15,0 0 17-15,0 0 3 0,0 0-16 16,0 0 4-16,0 0-5 0,0 0 9 0,0 0-3 15,0 0-1-15,0 0-4 0,0 0-18 0,0 0 17 16,0 0-1-16,0 0 7 0,0 0-31 16,0 0 24-16,0 0-7 0,0 0 6 0,0 0 2 15,0 0-6-15,0 0 2 0,0 0 5 0,0 0 2 16,0 0-26-16,0 0 19 0,0 0-5 16,0 0-1-16,0 0-8 0,0 0 25 0,0 0-19 15,0 0 12-15,0 0-12 0,0 0 0 0,0 0-10 16,0 0 15-16,0 0 6 0,0 0-11 15,0 0-4-15,0 0 13 0,0 0-14 0,0 0 14 16,0 0-7-16,0 0-8 0,0 0 6 0,0 0 13 16,0 0-8-16,0 0 2 0,0 0-1 0,0 0 4 15,0 0-5-15,0 0 3 0,0 0-4 16,0 0 9-16,0 0-7 0,0 0 0 0,0 0-14 16,0 0 18-16,0 0-7 0,0 0 6 0,0 0 1 15,0 0-12-15,0 0-3 0,0 0 15 0,0 0-13 16,0 0 13-16,0 0-11 0,0 0 10 15,0 0-12-15,0 0 9 0,0 0-5 0,0 0 5 16,0 0-6-16,0 0 6 0,0 0-1 0,0 0 0 16,0 0-4-16,0 0 9 0,0 0-3 15,0 0 0-15,0 0-4 0,0 0 14 0,0 0-15 16,0 0 1-16,0 0 16 0,0 0-9 16,0 0 0-16,0 0 5 0,0 0-7 0,0 0-12 15,0 0 22-15,0 0-1 0,0 0-6 16,0 0 19-16,0 0-24 0,0 0 13 0,0 0 0 15,0 0-6-15,0 0 2 0,0 0 4 0,0 0-11 16,0 0 7-16,0 0-9 0,0 0 9 16,0 0-17-16,0 0 13 0,0 0 1 0,0 0-13 15,0 0 5-15,0 0-1 0,0 0 11 0,0 0-2 16,0 0-10-16,0 0 7 0,0 0-6 0,0 0-1 16,0 0 1-16,0 0 7 0,0 0-7 15,0 0-9-15,0 0 11 0,0 0 0 16,0 0-2-16,0 0 10 0,0 0-9 0,0 0 9 15,0 0-9-15,0 0 7 0,0 0-5 0,0 0 6 16,0 0-4-16,0 0 3 0,0 0-9 0,0 0 6 16,0 0-3-16,0 0-9 15,0 0-1-15,0 0 9 0,0 0 6 0,0 0-1 16,0 0 3-16,0 0-17 0,0 0 9 0,0 0 4 16,0 0-7-16,0 0 7 0,0 0-6 0,0 0 8 15,0 0-12-15,0 0 9 0,0 0 3 16,0 0 1-16,0 0-16 0,0 0 8 0,0 0 0 15,0 0 1-15,0 0-10 0,0 0 9 16,0 0 3-16,0 0-7 0,0 0-4 0,0 0 16 16,0 0-9-16,0 0 2 0,0 0 4 0,0 0-6 15,0 0-4-15,0 0 0 0,0 0 0 0,0 0 7 16,0 0-2-16,0 0 8 0,0 0-11 0,0 0 8 16,0 0-17-16,0 0 19 0,0 0-1 15,0 0 6-15,0 0-17 0,0 0 11 0,0 0-8 16,0 0 7-16,0 0-2 0,0 0 2 15,0 0 3-15,0 0 1 0,0 0-8 0,0 0-4 16,0 0-3-16,0 0 12 0,0 0-10 0,0 0 1 16,0 0 3-16,0 0-7 0,0 0 13 15,0 0-2-15,0 0 5 0,0 0-7 0,0 0-9 16,0 0 0-16,0 0 6 0,0 0 3 16,0 0-8-16,0 0 14 0,0 0-1 0,0 0-14 15,0 0 10-15,0 0 2 0,0 0-10 0,0 0 7 16,0 0-9-16,0 0 9 0,0 0-5 15,0 0 4-15,0 0 7 0,0 0-9 0,0 0 2 16,0 0-2-16,0 0-10 0,0 0 16 0,0 0-7 16,0 0 9-16,0 0-10 0,0 0 7 15,0 0-1-15,0 0-1 0,0 0-5 0,0 0 12 16,0 0-14-16,0 0 3 0,0 0-5 0,0 0 5 16,0 0 8-16,0 0-7 0,0 0-4 15,0 0 14-15,0 0-4 0,0 0-2 0,0 0-16 16,0 0 13-16,0 0 2 0,0 0 0 0,0 0 3 15,0 0 3-15,0 0-6 0,0 0-2 16,0 0 4-16,0 0-8 0,0 0 12 0,0 0-3 16,0 0-2-16,0 0-10 0,0 0 4 0,0 0 15 15,0 0-13-15,0 0 10 0,0 0-14 16,0 0 10-16,0 0 3 0,0 0-15 0,0 0 21 16,0 0-8-16,0 0-7 0,0 0 13 0,0 0-10 15,0 0 1-15,0 0 3 0,0 0 1 0,0 0 2 16,0 0-1-16,0 0 5 0,0 0-2 15,0 0 4-15,0 0 3 0,0 0-6 16,0 0 0-16,0 0-7 0,0 0 3 0,0 0 0 0,0 0-10 16,0 0 4-16,0 0 4 0,0 0-10 15,0 0 10-15,0 0-5 0,0 0-1 0,0 0-1 16,0 0 5-16,0 0 2 0,0 0-3 0,0 0 3 16,0 0-11-16,0 0 11 0,0 0-2 15,0 0 3-15,0 0-5 0,0 0-8 0,0 0 11 16,0 0-11-16,0 0 5 0,0 0 8 0,0 0-3 15,0 0 0-15,0 0-1 0,0 0-4 16,0 0-1-16,0 0 3 0,0 0-2 0,0 0 1 16,0 0 0-16,0 0-6 0,0 0 12 0,0 0-8 15,0 0 0-15,0 0 4 0,0 0-2 16,0 0-6-16,0 0 6 0,0 0-6 16,0 0 16-16,0 0-4 0,0 0-6 0,0 0 1 15,0 0 2-15,0 0-1 0,0 0-6 16,0 0 1-16,0 0 3 0,0 0 8 0,0 0-8 15,0 0 0-15,0 0 3 0,0 0 1 0,0 0-1 16,0 0-7-16,0 0 4 0,0 0 4 0,0 0 1 16,0 0-1-16,0 0-13 0,0 0 5 15,0 0 0-15,0 0 10 0,0 0-8 0,0 0 13 16,0 0-8-16,0 0-11 0,0 0 16 0,0 0-3 16,0 0-4-16,0 0-3 0,0 0 1 0,0 0-2 15,0 0 3-15,0 0 4 0,0 0-5 16,0 0 3-16,0 0-4 0,0 0-2 0,0 0 6 15,0 0-2-15,0 0 6 0,0 0-5 16,0 0 0-16,5-20-3 0,-1 20 0 0,0 0 6 16,1 1-5-16,-1-1 5 0,2 0 7 0,-6 0 5 15,6 0-7-15,1 0-2 0,0 0-2 0,0 0-7 16,0 0 7-16,0 0-3 0,1 0-6 16,-1 0 15-16,1 0-11 0,-1 0 9 0,1 0-9 15,-1 0 4-15,-1 0 1 0,-6 0-10 0,8 0 7 16,-1 0-4-16,-7 0-12 0,9 0-8 15,-9 0-7-15,6 0-22 0,-6 0-12 0,7 0-28 16,-7 0 8-16,7 0-41 0,-7 0-5 16,0 0-45-16,7 0-21 0,-7 0-31 0,0 0-20 15,0 0 23-15,0 0-291 0,0 0 34 0,7 0 20 16,-7 0 51-16,6-9 27 0,-7 7 25 16,0 2 41-16,-1-1 21 0,-1 1-4 0</inkml:trace>
  <inkml:trace contextRef="#ctx0" brushRef="#br0" timeOffset="160364.36">12701 2810 766 0,'-2'0'306'0,"1"3"-33"16,0-3-6-16,0 1-17 0,0 0-33 0,1 1-22 15,0-2 7-15,1 1-14 0,-1-1-7 0,3 2-24 16,1-2-15-16,1 2-15 0,0-1 24 0,2 0-14 16,11 5-8-16,-1-5-24 0,3 1 6 15,-3 0-14-15,4 2-10 0,-1-4 2 0,-1 3-21 16,2-1-4-16,-1-1-2 0,-2 0-5 0,1-1-18 15,-4 1-13-15,-3 0-1 0,-1-1-53 16,-1 0-4-16,-2 1-29 0,-8-1-32 0,7 0-20 16,0 0-62-16,-1 0-47 0,15-11 20 15,-9 7-292-15,-3 0 56 0,-2-1 23 0,-2 1 33 16,1 1 24-16,0-2 25 0,-3 2 40 16,1-2 3-16</inkml:trace>
  <inkml:trace contextRef="#ctx0" brushRef="#br0" timeOffset="161421.66">14014 2701 689 0,'0'0'242'15,"0"0"-10"-15,0 0-24 0,0 0-10 0,0 0 10 16,0 0 4-16,0 0-21 0,0 0-11 0,0 0-1 16,0 0-35-16,0 0-4 0,0 0-7 15,0 0-23-15,0 0 18 0,0-12-23 0,0 12-12 16,0 0-10-16,-4-17-3 0,-2 15-9 15,2 2 45-15,0-2-12 0,-1 2-11 0,-1-1-12 16,1 1 3-16,-2-2-6 0,2 2-3 0,-2-2-15 16,1 2 17-16,-2 0-29 0,2 0 18 15,6 0-30-15,0 0 8 0,-10 0-3 0,3 0-16 16,-16 12 14-16,9-5-3 0,3 3-5 0,0-1 0 16,-1 0-8-16,1 4 16 0,5 1 1 15,-4-1-5-15,6 1-8 0,0-2 4 0,4-2-4 16,0 0 2-16,0-2 5 0,0-8-4 0,0 6 4 15,0 5 8-15,15 10-1 0,-7-9-6 0,2-6-8 16,2 3 8-16,3-3-8 0,2 0-4 16,0-2 2-16,3-1 1 0,1-2-1 0,-2-1 7 15,-8 0-7-15,4 0 7 0,3 0 2 16,22-12-9-16,-20 6 1 0,-2-2 1 0,0 0 8 16,-2-1-7-16,-1 0 11 0,1-1-15 0,-4 0 14 15,-2-2-12-15,-1 1 23 0,4-1-11 16,-5 0-2-16,-4 4-5 0,-3-1 14 0,-1 2-12 15,0 7 5-15,0-8-26 0,0-2 1 0,-14-12-7 16,4 10 5-16,-2 4 9 0,2 2-12 16,-6 1-9-16,-1 1 17 0,-3 1-5 0,-1 1-4 15,10 2-18-15,-7 0-19 0,-1 0-14 0,-4 0-16 16,0 0-18-16,3 0-43 0,-21 11 11 16,24-8-125-16,3-1-36 0,7-2-44 15,7 0 27-15,0 0-250 0,0 0 38 0,-7-5 27 16,10 3 13-16,3 1 26 0,-1-1 82 0,1 1 10 15,1 0 48-15,11-5-17 0,0 5 34 16,-4 1-39-16</inkml:trace>
  <inkml:trace contextRef="#ctx0" brushRef="#br0" timeOffset="162533.68">12932 2521 212 0,'0'-13'247'0,"0"13"-4"15,0 0-24-15,0 0-16 0,0 0 2 0,0-13-26 16,0 13 10-16,0 0-21 0,24-20-8 0,-25 18 2 16,1 2-21-16,0-2-5 0,0 2 5 15,1 0 7-15,-1-2-53 0,0 2 5 0,0-2 5 16,1 2-6-16,-1 0-21 0,-1 0 5 15,1 2-18-15,1 0 11 0,-2 0 13 0,2 2-10 16,1 0 29-16,0 1 1 0,0 0-16 0,7 9-19 16,1-1 25-16,1 2-17 0,5-2 10 15,-1 3-10-15,3-2 5 0,1 2-10 0,1-3-22 16,0 2 14-16,2-1-11 0,3 3-15 16,-3-3 9-16,2 1-11 0,0-3 6 0,1 3-10 15,-1-2-1-15,-4-1-1 0,1 2-4 0,-3-5-8 16,0 0-5-16,-7-2-14 0,-2 0 11 0,-3-1-5 15,1-2 1-15,-4 2-1 0,-3-2-13 16,0 2 6-16,0-6 12 0,0 9-5 0,-17 14 2 16,5-12 8-16,-6 2-11 0,0 0-1 0,-5 2 2 15,0-3-21-15,-1 1-24 0,-3 0-23 16,2 1 6-16,-3 0-93 0,1 0-6 0,-1-2-30 16,2 0-30-16,2 0-18 0,3 0 19 15,-2-2-179-15,6 1-59 0,3-3 12 0,1-1 26 16,6-3 41-16,1 0 27 0,4-2-17 0,0 3 52 15,2-5 17-15</inkml:trace>
  <inkml:trace contextRef="#ctx0" brushRef="#br0" timeOffset="162708.76">12979 3102 640 0,'2'1'327'0,"-1"1"-25"15,1-1-41-15,-1 1 19 0,0-1-54 0,0 0-27 16,0-1-1-16,0 2-56 0,-1-2 1 15,2 1-35-15,-2-1-29 0,0 0-42 0,0 0-47 16,0 0-55-16,0 0 6 0,2 0-159 0,-2 0-119 16,0-1-27-16,0-1-11 0,0 1 59 15,0 1 30-15,-2-1-13 0</inkml:trace>
  <inkml:trace contextRef="#ctx0" brushRef="#br0" timeOffset="179433.51">4246 3624 591 0,'-15'0'222'0,"15"-12"-24"0,0 12 0 16,0 0-17-16,-15 0-13 0,-3-20-10 0,15 20-11 16,1-1-13-16,-3-1-20 0,1 1 4 0,2 2-22 15,0-1 0-15,-1 0-15 0,1 0-9 16,0 2-2-16,1-2 8 0,1 1-8 0,1 0-6 16,2 1 11-16,2-1-20 0,2-1 21 15,1 0-13-15,19-1 6 0,-12 1-28 0,8 0 5 16,35-11 0-16,-23 5-1 0,5-1-16 0,1 0-2 15,0 1 4-15,0-1 4 0,1-1-15 0,-4 3 4 16,-2 1-18-16,-4-1 4 0,-2 3 16 16,-3-1-2-16,-5 1-14 0,-1 1 12 0,-6 1-23 15,-2-1 10-15,-5 1 19 0,-8 0-36 16,7 0 27-16,-7 0-12 0,9 0-7 16,-9 0-8-16,6 0 4 0,-6 0-11 0,0 0-20 15,7 0-15-15,-7 0-9 0,0 0-16 16,11 11-16-16,-9-11-24 0,-2 0-33 0,0 0 12 15,0 0-155-15,0 0-106 0,0 0 9 0,0 0 8 16,4-11 26-16,-4 8 16 0,0 0 26 16</inkml:trace>
  <inkml:trace contextRef="#ctx0" brushRef="#br0" timeOffset="179992.12">4655 3381 334 0,'-4'0'254'0,"1"-1"-41"0,0 2-7 15,0-2-18-15,0 1-22 0,0-2-29 0,0 3 4 16,1-1 0-16,-1 0-4 0,3 1 9 16,2 0-13-16,-2 2-2 0,1-3 6 0,1 3-26 15,2-3 19-15,-1 3-27 0,3 0 32 0,6 3-37 16,4-2 14-16,2 1-23 0,0-3 24 16,3 5-39-16,3-6 31 0,-2 2-43 0,2 0 7 15,-1-2-1-15,0 4-19 0,-1-3 0 16,-4-1-24-16,6 3 15 0,-1 1 10 0,-1-1-15 15,-2 0 0-15,-3 0-10 0,-3 1 5 0,-3-1-9 16,-1 0 14-16,-5 0-3 0,0-2 14 16,-1 2-5-16,-2 1 12 0,0-2 0 0,0 1 19 15,-2-4-4-15,0 0-6 0,0 11 2 16,-18 14-10-16,6-13-2 0,1-1 3 16,-5 1-7-16,2-1-12 0,-3 0 1 0,-1-1-7 15,-1 1 4-15,1 1-4 0,-1-2-23 0,-2 0 6 16,1 0-33-16,0 1 4 0,0-1 2 15,4-2-38-15,1-1-24 0,2 1 8 0,1-4-26 16,4 2-8-16,4-4-3 0,-1 1-11 16,2 0-25-16,0-2 0 0,1 0-44 0,1 0-15 15,1 1 19-15,-2-1-173 0,2-1-80 0,2-1 31 16,-1 2 28-16,2-4 3 0,-1 3 25 0,0-1 20 16,-1 0 29-16</inkml:trace>
  <inkml:trace contextRef="#ctx0" brushRef="#br0" timeOffset="183675.91">6554 3512 748 0,'0'0'240'15,"0"0"-12"-15,0 0-15 0,0 0-1 16,0 0-31-16,0 0 8 0,0 0-5 0,0 0-22 15,0 0-29-15,0 0 5 0,0 0-15 0,0 0 3 16,0 0-2-16,0 0-16 0,0 0 16 16,0 0-18-16,0 0-17 0,0 0-20 0,0-12-7 15,1-5 45-15,-5 14 0 0,-1-1-12 16,-1 1-1-16,-9-2-28 0,3 0 15 0,-4 1-8 16,5 1-21-16,-1 0-4 0,2 1-1 0,10 2-3 15,-10 0-5-15,-4 0 4 0,-1 0-8 16,-17 15-3-16,14-8-14 0,2 3-6 0,2 0 1 15,1 4-3-15,1 3 12 0,1 1-14 16,3 0-6-16,-1 3 9 0,2 0-3 0,5-2-4 0,0 2 12 16,2-1-5-16,0-12-15 0,0 6 12 15,15 15 22-15,-3-17-22 0,2-2 4 0,3-3-11 16,2-1 27-16,3-4-20 0,-9-2-9 0,6 0-1 16,4 0 23-16,26-13-24 0,-24 3 14 15,-1 0-4-15,-1-1-5 0,-1-2-7 16,-4 1 16-16,-4-2-2 0,0-3-6 0,-2 0-12 15,-3 2 17-15,-6 3 5 0,-1 1-13 0,-2 1-13 16,0 10 23-16,0-8-12 0,-10-10 4 0,-1 7-5 16,-1 1-4-16,0 3 5 0,-4 2-18 15,-2-1 14-15,1 3-18 0,-3 3 0 0,10 0-8 16,-6 0-39-16,0 0 4 0,-3 0-7 16,0 0 8-16,1 0-19 0,-16 13-13 0,23-12-30 15,0-1-17-15,11 0-51 0,0 0 21 0,-7 0-220 16,7 0-70-16,-5-9 39 0,8 7 44 15,1-2 40-15,12-6 22 0,0 3 20 0,0-1-17 16,1 1 31-16</inkml:trace>
  <inkml:trace contextRef="#ctx0" brushRef="#br0" timeOffset="184468.51">6877 3524 456 0,'-5'1'283'15,"1"-1"-41"-15,0 1 24 0,0-2-43 16,1 1-4-16,1-1-11 0,1 1 1 16,2-1-20-16,0-1-24 0,2 1-4 0,1-2-9 15,2 3-18-15,0-1 11 0,13-3-41 0,2 2 19 16,-1 0-35-16,2 2-6 0,-11 0-12 0,5 0-6 16,22 12-3-16,-18-5-19 0,-3 1 4 15,-2 2-14-15,-2 3 13 0,-1 2-16 0,-3 1 5 16,-3 0 1-16,-3-5 2 0,-1 0 4 15,-2-11-30-15,0 14 0 0,-13 12 40 0,4-12 5 16,-1-2-6-16,-2 3-28 0,2-5-18 0,-4-1 9 16,0 1 3-16,1-2-17 0,1-1-6 15,3 0 5-15,1-4-15 0,2 1-3 0,1-2-9 16,1 0-9-16,1-1-14 0,1-1-3 16,2 0-23-16,0 0-7 0,-2-3-3 0,4 0 15 15,1 0-22-15,5-7 6 0,4 0-6 16,-3-2-7-16,5-1-10 0,0-1-30 0,2 0 25 15,0-1 1-15,0 1 10 0,1-1-35 0,-2-1 14 16,3 1 38-16,-4 1 5 0,0 0 8 0,-2 2 9 16,0 1 30-16,-4-1 14 0,-4 4-5 15,4-4 42-15,1 5 9 0,-2 0-2 0,-5 0 14 16,1 2 9-16,0 0 18 0,-1 2-10 16,0-1 11-16,0 2-4 0,-1-1 20 0,2 0 15 15,0 2-11-15,-3 0 7 0,2-1-10 16,0 1 5-16,-2-1 25 0,0 0-20 0,1 1 5 15,-1 1-13-15,-1 0-3 0,-1 1 16 0,0 1-1 16,-3 2-8-16,2-1 40 0,-5 7-39 0,-2 1 18 16,-1 0-5-16,2 1 1 0,0 2-3 15,0 2 2-15,0 0-16 0,1 1-6 0,2 3-1 16,1-4-7-16,-1 0-5 0,3 0-3 16,2-1-5-16,1-3-11 0,0-12 5 0,0 9-16 15,0-1 5-15,0 0-5 0,19 10-2 0,-12-10-29 16,4 0-14-16,-1-4-27 0,5 1 4 15,-1-4-73-15,-4 0-47 0,-10-1-38 0,10 0-35 0,19-10 21 16,-11 4-266-16,-2-3-19 0,2 0 39 16,-2-1 42-16,0-3 49 0,5 0-3 15,-4 2 39-15,5-1 20 0,2 3 12 0,2-3 11 16</inkml:trace>
  <inkml:trace contextRef="#ctx0" brushRef="#br0" timeOffset="185218.01">7362 3286 380 0,'0'0'342'16,"0"0"-29"-16,0-2-35 0,0 2-30 16,0-2 4-16,-2 0-26 0,1-1-24 0,1-1 0 15,1 1-43-15,-1 0 7 0,2-1-4 16,0 1-16-16,0-1-25 0,1-2-10 0,0 2-3 15,9-5-9-15,-2 4-12 0,-2 3-5 0,2 1-9 16,-1 0-7-16,-1 1-7 0,-8 0-8 0,10 0-15 16,15 13 9-16,-13-4-12 0,0 0 8 15,-3 4-4-15,-3-5 3 0,1 6-1 0,-2-4-4 16,-2-1-4-16,-2-1-2 0,0-1-21 0,-1 0-11 16,0-7 0-16,0 7 34 0,0-7-12 15,0 8 18-15,-17 13-17 0,8-8 11 0,0-4 4 16,-4-2-20-16,4 0-7 0,2-4 1 15,2 0-5-15,-2 1 10 0,2-1 8 0,1-2-3 16,0 2-18-16,1-2 2 0,1 1 2 0,-3 1-1 16,4-2 0-16,-1 0 7 0,0 0-4 15,2-1 12-15,0 1-11 0,0-1 12 0,0 0 10 16,0 0-26-16,14 0 9 0,-9 0 6 0,2 0 5 16,0-1-9-16,1 1-1 0,2 0-2 15,4 0 8-15,2 0-9 0,-1 0-11 0,0 0 3 16,-3 0-10-16,-1 0 2 0,-1 0-36 15,10-8-35-15,-12 7-14 0,-1 0-43 0,0 0-35 16,-1 1-64-16,3-1 21 0,5-3-232 16,-3 3 35-16,-2-3 31 0,-2 1-28 0,1 0 32 15,-1 1 26-15,-1 1 23 0,-6 1 13 0,8 0 10 16</inkml:trace>
  <inkml:trace contextRef="#ctx0" brushRef="#br0" timeOffset="185606.04">8130 3446 1000 0,'1'-1'307'0,"-1"1"-29"0,0 0 16 0,0 1-29 16,2 2-33-16,-2 2 41 0,1 1 8 16,-1 13-26-16,0-9-17 0,0 6-25 0,0 1-28 15,0 3-11-15,0 1-17 0,0 0-15 0,0-1-20 16,0 0-3-16,0-3-23 0,0-1-16 15,-8 11-31-15,8-27-31 0,0 7-42 0,0 0 1 16,0-7-46-16,0 5-94 0,0-5-40 0,0 0 20 16,7 7-223-16,-4-9-82 0,-1-3 44 15,0 1 35-15,0 1 34 0,-1-2 6 16,1-1 25-16,1 2 17 0,-2-1 36 0,0-1 14 16</inkml:trace>
  <inkml:trace contextRef="#ctx0" brushRef="#br0" timeOffset="185884.78">7957 3624 489 0,'-3'0'414'16,"0"1"-57"-16,0-1-7 0,2 1-45 15,-1-1 0-15,0 0-17 0,3 0-18 0,1 0-17 16,2 0-18-16,1 0-27 0,1-1-18 15,13-3-34-15,-10 4 5 0,23-8-33 0,-9 7-9 16,2-5-9-16,-2 2-18 0,0 1 0 0,3 0-22 16,-1-1-45-16,2-1-2 0,-1 2-64 15,-1-4-53-15,-1 4-38 0,-1-4-42 0,-3 0-61 16,-4 0 24-16,2 2-274 0,-3-1 49 0,1 1 2 16,-3-1 71-16,-1 2-4 0,-4 3 14 0,9-2 43 15,-4 0 17-15,6 0-15 0</inkml:trace>
  <inkml:trace contextRef="#ctx0" brushRef="#br0" timeOffset="186368.07">8817 3427 489 0,'0'-2'366'0,"4"0"-33"16,-2 1-51-16,-2 0-25 0,0 0-1 16,0-1-16-16,0 4-47 0,-1-2 15 0,0 1-22 15,-3 1-23-15,1 0-5 0,0 5 33 16,-3 7-32-16,-1 2 15 0,2 4-33 0,1 0 23 16,-1 1-16-16,2 1-7 0,1-1-11 0,2 0-15 15,0-12-16-15,0 5-4 0,14 18-2 16,-7-17-12-16,3-2-5 0,3-2-8 0,1-3-14 15,1-4 1-15,2-1-8 0,3-3-5 16,-10 0-8-16,6 0-16 0,18-15-9 16,-18 5-13-16,2-1 3 0,-2 1-13 0,-1-2 9 15,-2-2-9-15,-2-1 8 0,-3 1-3 0,-1-4-3 16,-4 7-4-16,-2 0-6 0,-1 11 13 0,0-9-8 16,0-3 4-16,-15-11-14 0,5 11 3 15,-3 1 9-15,-1 3 3 0,-1 1 6 0,0 2-7 16,-4 0-4-16,1 1-8 0,-1 1-11 0,-1 1 7 15,-1 1-3-15,3 0 3 0,2 1-28 16,9 0-4-16,-2 0-5 0,-3 0-25 0,-11 11-4 16,12-8-56-16,2-1-30 0,4 1 17 0,0-1-166 15,1 0-158-15,4-1 25 0,0 1 42 16,3-1 37-16,1 1 50 0,3-1 12 0,17 1 24 16,9-1 6-16,4 2 2 0</inkml:trace>
  <inkml:trace contextRef="#ctx0" brushRef="#br0" timeOffset="187047.05">9356 3500 285 0,'-7'0'282'0,"2"0"-17"0,-2 0-13 16,3-1-29-16,-1 1-5 0,1-1-6 0,0-1-9 15,-1 2-11-15,2-1-28 0,-1-1 21 16,-1 1-32-16,5 1 27 0,-4-1-29 0,3-2-18 16,0 0-14-16,1 3-9 0,2-2-9 0,1-1-12 15,2 1-4-15,1 1-8 0,-1 0-9 16,15-2-3-16,-12 3-10 0,6 0-25 0,19 10 10 15,-14-5 4-15,-3 2 2 0,0 1-4 16,0 2-5-16,-5 2-16 0,0 2-1 0,-2 0-1 16,-3 0 7-16,-3-3-15 0,-2 2-1 15,-1-13-2-15,0 12-2 0,0 1 7 0,-18 13 4 0,10-13-3 16,0-1 2-16,-1-8-2 0,0 2-1 16,2 1-3-16,0-4 0 0,2 0 10 0,-2-1-3 15,4-1-35-15,-1 2 7 0,1-3-17 16,3 0-1-16,0 0-17 0,-4-4 18 0,6 2-10 15,1-1-3-15,6-7-11 0,3-3 0 16,4 1-1-16,0 1-19 0,0-5-1 0,2 0 18 16,3 2-17-16,-3-4 15 0,3 4-4 0,-1 1 10 15,-1-3 18-15,0-1-7 0,2 2 2 16,-5 1 25-16,-1 0 1 0,-3 3 18 0,-1-1 2 16,-4 3 6-16,-3 4 12 0,1-1-11 0,-3 2 8 15,-1 0-2-15,1 1 26 0,-2 1-31 0,0 2 2 16,-2-1 0-16,0 1 29 0,-1 1-6 15,0 2 15-15,-1 1-1 0,-7 8-10 16,2 0-6-16,-3 3 45 0,0 2-6 0,4 2 11 16,1-1-14-16,1 2-2 0,1 0-12 0,3-1 9 15,1-4-17-15,1-7 19 0,0 4-27 0,15 14-3 16,-5-15 11-16,2-2-42 0,4-3-27 16,6 0 2-16,1-6-89 0,-9 0-51 0,7 0-46 15,32-14 18-15,-20 6-168 0,-2 1-118 16,3-1 19-16,2 0 19 0,-2 0 35 0,3 0 44 15,1-1 9-15,2-2 21 0,-2 2 10 0,1-2 26 16</inkml:trace>
  <inkml:trace contextRef="#ctx0" brushRef="#br0" timeOffset="187369.91">10636 3346 514 0,'-1'-2'339'0,"-1"0"-45"0,1 1-28 0,0 1-24 16,0-3 13-16,1 6-26 0,-1-2-26 16,2 2 52-16,-2 2-9 0,0 2-7 0,1 2-14 15,2 13-11-15,-2-11-17 0,0 7-12 16,0 3-31-16,0 3-8 0,0-1-21 0,0 1-6 15,9 21-16-15,-6-24-1 0,-1-4-21 0,-1-2-28 16,0-4-27-16,1 1-32 0,-2-5-18 0,0-1 4 16,1-1-96-16,-1-3-64 0,0-2-67 15,0-1 23-15,0-2-272 0,-1 0 23 0,1 1 44 16,-3-4 5-16,1 4 39 0,-2-3 37 16,-6-8 49-16,0 2-24 0,2 4 29 0</inkml:trace>
  <inkml:trace contextRef="#ctx0" brushRef="#br0" timeOffset="187630.1">10439 3535 1074 0,'-2'0'372'16,"-2"-1"-51"-16,2 1 35 0,-1 0-39 0,1 0-22 15,2-2-32-15,2 1-34 0,0 0-4 0,2 1-23 16,3-2-16-16,9 0-20 0,3 0-17 0,2 0-17 15,4 0-20-15,-3-1-2 0,4 3-19 16,0-1-22-16,3-2-31 0,1 1-25 0,0 1-1 16,1 0-103-16,-1 0-40 0,-2 1-34 15,-3-3-37-15,-1 0-44 0,-4 1 21 0,1-1-236 16,-7 2 16-16,-4-3 30 0,6 0 14 16,-1 0 47-16,-4 1 44 0,4-3-23 0,0 2 44 15,3 0 2-15</inkml:trace>
  <inkml:trace contextRef="#ctx0" brushRef="#br0" timeOffset="187953.96">11131 3331 684 0,'0'-3'418'0,"1"1"-39"0,0-1-46 16,-1 3-42-16,1 1 48 0,-1 1-8 0,2 2-13 15,4 9-7-15,0 4-27 0,-1 3-18 16,1 3-20-16,-1 4-28 0,-1 0-11 0,0 1-46 16,-2 0-9-16,0 0-20 0,-1-2-8 0,-1-1-38 15,0-3-48-15,2-2-46 0,-2-4-36 0,0 1 5 16,4-3-138-16,0-4-57 0,-1-3-68 15,1-5 29-15,2-1-251 0,1-1 39 0,-1 0 4 16,-6 0 33-16,0 0 67 0,8 0 16 16,-1 0 50-16,-7 0 32 0,8 0 8 0,-1 0 10 15</inkml:trace>
  <inkml:trace contextRef="#ctx0" brushRef="#br0" timeOffset="189858.04">12587 3563 337 0,'0'0'328'0,"0"0"-58"16,0 0-29-16,0 0-41 0,0 0-9 0,0 0-13 15,0 0-6-15,0 0 9 0,0 0-26 0,0 0-21 16,0 12 25-16,0-12 20 0,0 0-20 16,0 0 29-16,0 0-10 0,1 20-14 0,19-18 1 15,2-2-8-15,-11 0-23 0,8 0 4 16,4 0-23-16,4 0 0 0,29-12-24 0,-26 10 1 16,0 0-17-16,-3 1-2 0,1-2-12 15,-2 1-10-15,-4-3-21 0,1 3-6 0,-8 2-19 16,5-1-1-16,-7 1-35 0,0-1-15 15,-4 1-26-15,-2 0-19 0,-2 0-21 16,0 0-24-16,-2-2-25 0,0 1-32 0,-3 1 19 16,1 0-193-16,-2 1-89 0,-1 1 18 0,-2-2 37 15,-1 2 40-15,-2 0-5 0,-6 5 27 0,-5 1 35 16,-2 2 2-16</inkml:trace>
  <inkml:trace contextRef="#ctx0" brushRef="#br0" timeOffset="190094.72">12720 3742 312 0,'-3'0'361'0,"1"3"-37"0,0-2-25 15,0 1-23-15,1-1 12 0,2 0-48 0,0-1 8 16,2 0-29-16,1 0-24 0,1 0-22 0,1-1 6 16,11-1-17-16,-8 2-11 0,6 0-21 0,2 0-11 15,3 0-23-15,23-10-6 0,-20 8-7 16,-1-1-21-16,0 1-7 0,2-1-34 15,-5 1-39-15,3 1-9 0,-3-1-49 0,4 0-18 16,-3 0-32-16,-4 1-40 0,4 1 15 16,-7-1-191-16,-1-2-93 0,-4 2 19 0,-1-1 49 15,0 0 39-15,-1 0-3 0,0-2 42 16,8 1 10-16</inkml:trace>
  <inkml:trace contextRef="#ctx0" brushRef="#br0" timeOffset="190638.17">12926 3410 684 0,'-2'0'264'0,"1"-2"-40"0,0 1-6 0,-1-1-24 15,2 0-11-15,-1 2-7 0,0-1-21 0,1 1-2 16,0 0 10-16,0-1 1 0,2 3-1 0,0-2-19 16,0 2-14-16,2 1 8 0,0-1-14 15,8 6 37-15,3-1-9 0,1 0-9 0,3-1-2 16,3 1-29-16,2 3 1 0,1-3-23 0,2-1-4 15,2 3 5-15,-2-1-18 0,-3 0-6 0,4 1-6 16,-3-1-20-16,-2 2 5 0,2-1-2 16,-1-1-9-16,-4 3-2 0,0-1 7 0,-3 0-25 15,-1 2 10-15,-4-3-8 0,-2 3-9 0,-3-1 9 16,-1 0 3-16,-4-4-12 0,-2-7 5 16,0 11-9-16,0 0 12 0,-18 16-10 0,11-14 4 15,-11 2 0-15,1-1-15 0,0 4 5 16,-5-4 15-16,1 1-8 0,1-3 2 0,-2 1 3 15,1 0-7-15,-1 1-21 0,-1 0-14 16,0-2-14-16,1 1 2 0,1 0 3 0,0 2-41 16,1-2-18-16,1-4-15 0,5-2-24 0,0-2-18 15,2 4-31-15,3-6-32 0,5-3 21 16,4 0-252-16,0 0 1 0,-3-7 44 0,6 5 13 16,0-4 24-16,2 2 31 0,7-6 27 15,1-3 16-15,4 2 6 0</inkml:trace>
  <inkml:trace contextRef="#ctx0" brushRef="#br0" timeOffset="191420.87">13959 3425 502 0,'0'0'343'15,"0"0"-53"-15,0 0 6 0,0 0-20 0,0 0 7 16,0 0-23-16,0 0-28 0,0 0-27 16,0 0 34-16,0 0-19 0,0 0-17 0,0 0-16 15,0 0-20-15,0 0-21 0,0 0-8 0,0 0 16 16,0 0 2-16,0 0 0 0,-8 14-12 15,13 9-5-15,-3 3-9 0,1-2-20 0,-1 2 0 16,1 2-15-16,-1-2-13 16,0-1-10-16,3-1 4 0,0-3-21 0,-3 1 6 15,0-3-22-15,-1-6-31 0,1-4-25 0,-1 1-18 16,-1-10-26-16,0 0 5 0,0 7-78 16,0-7-71-16,0 7-65 0,0-7 24 0,0 0-290 15,0 0 24-15,3 7 40 0,-5-8 54 16,1-1 12-16,-1-1 32 0,0 2 26 0,0-1 23 15,0 0 55-15,-1-1-46 0</inkml:trace>
  <inkml:trace contextRef="#ctx0" brushRef="#br0" timeOffset="192934.9">4169 4375 804 0,'0'0'265'0,"0"0"-20"16,0 13-11-16,0-13-6 0,-13 0-20 16,13 0-1-16,0 0-32 0,0 0-4 0,0 0 8 15,0 0-20-15,0 0-25 0,0 0-14 0,0 0 41 16,0 0-18-16,0 0-16 0,0 0 10 0,0 0-9 16,1 21-6-16,20-22-1 0,-10 1-19 15,9 0-2-15,4 0-15 0,5 0 7 16,3 0-22-16,37-9-1 0,-36 7-15 0,0-1 16 15,-1 2-22-15,2 0 4 0,0-2-7 0,-15 3-6 16,6 0-6-16,6 0 8 0,0 0-18 0,-1 0 9 16,-2 0-18-16,-3 0 1 0,21-10-17 15,-33 9-19-15,-2-1-2 0,-11 2 1 16,7 0-12-16,-7 0 4 0,8 0 5 0,-8 0-27 16,0 0-10-16,0 0-20 0,11 4-2 0,-13-3-14 15,-2 0-37-15,1 0-27 0,0-1-37 16,-1 0-5-16,2-2 19 0,-3 1-231 0,0-2-43 15,-1 1 37-15,2 0 33 0,-1-3 30 0,1 4 16 16,1-3 34-16,-1 0 38 0,1 2-30 16</inkml:trace>
  <inkml:trace contextRef="#ctx0" brushRef="#br0" timeOffset="193421.69">4655 4261 512 0,'-4'-1'272'0,"0"0"-31"0,0 0-25 0,1 1-1 16,0-1-28-16,-1 0-1 0,1 1 0 0,0 0-4 16,1 1-18-16,0 0-6 0,2 0 14 15,0 0-18-15,2 2 28 0,0-2 2 16,3 2 5-16,1-3-16 0,0 4-20 0,11 0-7 15,-1 1-16-15,4-1-14 0,1 0-12 0,-1 0-12 16,-1 2 9-16,-1-3-26 0,1 4-5 0,0-2-7 16,-2 3 0-16,0-1-9 0,-1-1-11 15,-3 3-9-15,0-1 12 0,1 0-25 0,-2 1 9 16,-1 0 7-16,0 0-6 0,-3-2-18 16,-3 0 2-16,-3 0-2 0,2-1 3 0,-3-1 3 15,0 1 7-15,0 0-16 0,-1-6-1 0,0 0 14 16,0 8-14-16,0 0-1 0,-11 12-6 15,2-9 12-15,-2 0-10 0,2 0 6 0,-3-1-3 16,1-2-6-16,-2 0 0 0,-1 1 1 16,2-1 14-16,-4 0-13 0,1-1-1 0,-2 1-8 15,1-1 15-15,-3 1-1 0,2-3-10 0,-1 2-31 16,0 0 6-16,-1-3-21 0,4 1 5 16,4 0-67-16,2-2-20 0,1-1-37 15,2 1-35-15,1-3-56 0,3 2 23 0,2-2-183 16,0 0-66-16,0 0 41 0,0 0 45 0,-4-5 7 15,4 3 36-15,1 2 46 0,0-3-5 16,1 1 2-16</inkml:trace>
  <inkml:trace contextRef="#ctx0" brushRef="#br0" timeOffset="195149.65">6627 4261 689 0,'0'0'185'0,"0"0"-17"0,0 0 7 16,0 0-21-16,0 0 8 0,0 0 2 0,0 0-16 15,0 0-1-15,0 0-13 0,0 0-10 16,12-16-10-16,-14 14 6 0,-4 0-17 0,2-1-12 16,0 3 7-16,-2-3-5 0,0 2 12 15,-1 1-22-15,-1 0-34 0,0 0 11 0,-5 0-7 16,-3 0 0-16,-14 16 11 0,14-9-18 15,2 3 18-15,2 0-18 0,0 1 10 0,2 5 5 16,1 1-16-16,-1 0 18 0,3 1-14 0,3 0-5 16,2-1-3-16,2-8-6 0,0 5-3 0,0-1-3 15,15 16-3-15,-5-17-3 0,2 0 40 0,1-5 9 16,-1-3-27-16,-1-3 10 0,7 2-21 16,-11-3 0-16,7 0-4 0,2 0-9 0,19-15-2 15,-15 8-1-15,-1-3 5 0,-3-3-2 16,-2 1-2-16,-3-1-5 0,-3 0-2 0,-1-2 17 15,-1 1-28-15,-1-1 19 0,-3 1-12 0,-2 2 0 16,0 12-2-16,0-10-16 0,0 2 2 16,-13-13 0-16,2 11 2 0,1 6-1 0,-6-1-10 15,-1 3-15-15,-3 2-20 0,10 0-8 0,-6 0-20 16,-16 11-17-16,14-6-32 0,3-1-29 16,1 2-47-16,4-3 17 0,3 2-287 0,2-3 41 15,3 1 45-15,0-2 9 0,2 0 29 0,1-1 35 16,2 0 23-16,4-1 5 0</inkml:trace>
  <inkml:trace contextRef="#ctx0" brushRef="#br0" timeOffset="195761.83">6898 4330 767 0,'-1'-2'289'0,"-1"1"-29"0,0-1-16 0,1 0-30 16,0 0-2-16,0 0-49 0,1-1-8 0,1 0-3 15,1 1-13-15,1-1-12 0,0-1 12 16,1 2-35-16,3 0-4 0,-1 1 5 0,12 0-29 16,-8 1-11-16,4 0 8 0,3 0-3 15,17 15-23-15,-19-4 1 0,1 1 23 0,-2 3-5 16,-1 1-14-16,-2 2 6 0,-5-3-17 0,3 2-16 15,-6-2 1-15,-3-1-15 0,0-14 7 16,0 10 30-16,0 0-32 0,-12 11-14 0,6-12-6 16,-6 1 17-16,1-3-11 0,2-2-25 15,1-2 0-15,0 0-11 0,2-2-13 0,0-1-8 16,1 0 0-16,5 0-14 0,0 0-25 0,0 0-10 16,0 0 7-16,-5-12-9 0,7 8 23 0,1 0-3 15,5-9 11-15,3 1-27 0,1-1 27 16,3 0-4-16,1 1 11 0,1-1 7 0,-1-3-10 15,1 3 28-15,-1-1 12 0,4 1 25 0,-4-1 5 16,0 1 14-16,-4-1 24 0,-1 4 27 16,-2-1 3-16,-3 3-3 0,-1 1-2 0,0 3-4 15,-2 0 14-15,-1 0-8 0,0 2-20 0,0 0 32 16,-2-1-11-16,0 1-1 0,0 1 1 16,0 1 4-16,0 0-14 0,-6 1 26 0,4 1 1 15,-2 2-1-15,1-1-9 0,-5 9-9 16,0 1 41-16,1 2-39 0,0 0 21 0,2 2-6 15,1 1-9-15,1-4-14 0,3 3-4 0,0-9-3 16,0 4-2-16,0 2-6 0,12 14-2 16,-3-15-28-16,1-4-12 0,0-3-3 0,5-1-1 15,1-1-99-15,0-3-56 0,-5-1-51 16,7 0 18-16,24-14-221 0,-20 5-51 0,5-1 50 16,-8-1 28-16,2 0 12 0,-2 0 32 0,-3-1-6 15,2-1 44-15,-6 2 21 0</inkml:trace>
  <inkml:trace contextRef="#ctx0" brushRef="#br0" timeOffset="196214.03">7439 4171 610 0,'-2'-5'306'0,"0"1"-34"0,0 0-25 16,2-1-1-16,-1 1-25 0,2 0-10 0,1 0-29 16,0 0 23-16,2 1-20 0,-1-1-25 0,3 4-14 15,2-2-44-15,-3 1 10 0,14 6-21 16,-9-5 4-16,3 0-9 0,20 9 16 0,-16-1-41 16,-2-2 10-16,1 2-29 0,-6 1 14 0,-1-1-9 15,-4 0-28-15,-4 0 37 0,1-3-30 16,-2-5-19-16,0 0 31 0,0 8-10 0,0 1-15 15,-18 11 23-15,12-12-20 0,-6 2 5 0,0-2-26 16,1 0 5-16,-3 0-2 0,4-4 11 16,2 1 6-16,2-1-9 0,-2-1 11 0,4 0 7 15,1-2-17-15,-1 0 5 0,1 1-10 16,0-1 24-16,2 1-26 0,-1-1-6 0,1 0-3 16,1 0 10-16,0-1 13 0,0 0-1 0,0 0-1 15,10 4-1-15,-4-4-4 0,2 0-22 16,11 0 26-16,1 0-27 0,-10 0 3 0,6 0-49 15,3 0-7-15,2 0-34 0,1 0-45 16,21-12-31-16,-20 10 17 0,-4-1-326 16,0 3 58-16,-4-3 31 0,-1 3 25 0,7-1 28 15,3 0 32-15,1 1 17 0,4 0 30 0</inkml:trace>
  <inkml:trace contextRef="#ctx0" brushRef="#br0" timeOffset="196544.42">8414 4261 660 0,'-3'-1'271'0,"0"1"-7"16,1 2-27-16,0 0 4 0,0 1-25 15,1 2 2-15,-2 0-10 0,2 2 20 0,0 0-24 16,1 3-27-16,0 5-18 0,0 3 13 16,0 2-12-16,0 0-27 0,0-1-21 0,0 2 1 15,0-1-10-15,0 0-14 0,0-3-6 0,0-3-27 16,0-2-6-16,0 0-49 0,0-4-33 16,0-1-35-16,0-7-35 0,0 6-69 0,0-6 14 15,-10 8-235-15,11-11-53 0,-2 1 26 0,1-2 60 16,-2-1 1-16,0-1 32 0,-2-8-10 15,-1-1 61-15,-1 1-43 0</inkml:trace>
  <inkml:trace contextRef="#ctx0" brushRef="#br0" timeOffset="196794.67">8160 4377 580 0,'-1'1'372'0,"0"-1"-43"0,0 1 4 16,2-1-23-16,1 1-40 0,1-1 18 16,2 1-30-16,1-1-12 0,11 3-40 0,-6-3-12 15,3 0-25-15,2 0-21 0,3 0-10 0,1 0-18 16,3 0-33-16,0 0-32 0,-1 0-6 16,-2 0-85-16,26-9-41 0,-24 8-35 0,-1-2-51 15,0-1-43-15,3 1 19 0,-5 0-282 0,0 1 50 16,3-2 28-16,3 1 9 0,2 0 44 15,0-1 3-15,6 1 42 0,2 0-35 0</inkml:trace>
  <inkml:trace contextRef="#ctx0" brushRef="#br0" timeOffset="197158.64">9044 4246 536 0,'0'-3'388'0,"1"1"-65"0,-1-1-27 0,1 0 4 16,-2 3-12-16,2 0-37 0,-1 3 8 15,0 0-4-15,1 1-25 0,-2 3-14 0,4 13-12 16,-3-10-14-16,0 4-20 0,0 4-30 0,0 2 3 16,0 2-17-16,0-2-15 0,0 1-6 0,0-1-15 15,0-3-20-15,0-1-38 0,0-3-23 16,0-1-2-16,10 5-85 0,-9-11-53 0,1-3-42 16,0 0-69-16,1-3 20 0,1-2-271 15,-1 0 51-15,1 0 8 0,-2-1 39 0,9-7 32 16,-3 0 53-16,1-1 0 0,0-1 22 0,0-3 5 15</inkml:trace>
  <inkml:trace contextRef="#ctx0" brushRef="#br0" timeOffset="197531.94">9283 4309 739 0,'-4'-1'332'0,"1"-1"-19"0,0 1-24 0,1 0-7 16,1-2-16-16,0 1-31 0,-1-1-12 0,1 0-8 15,2 1-6-15,-2-2-38 0,2 1-12 0,3-1-15 16,1-1-16-16,8-3-2 0,-1 1-15 16,4 2-11-16,0 0-27 0,3 3 9 0,1-2 6 15,-10 4-18-15,7 0-8 0,2 0-9 0,25 16-18 16,-22-6 14-16,-1 2-6 0,-1-1-3 15,-5 3-7-15,-1 0 4 0,-5 0-8 0,-3 3-9 16,-3-1-2-16,-2-1 5 0,-1-7-15 16,0 3-1-16,-16 14 6 0,7-13-15 0,-1-1 2 15,-4 0-35-15,2-4-24 0,-1 0 7 0,-2-2-32 16,4-3-25-16,11-2-41 0,-9 0-12 16,0 0-33-16,2 0 19 0,7 0-93 0,-13-11-71 15,11 7-65-15,1 0 31 0,1 0 27 0,0 0 24 16,2-1 22-16,1 1-36 0,6-8 38 15,2-2-20-15</inkml:trace>
  <inkml:trace contextRef="#ctx0" brushRef="#br0" timeOffset="197808.68">9698 4267 334 0,'8'-9'312'0,"-2"6"-41"0,-1-4-24 16,-2 3-21-16,-1 1-4 0,-1 0-16 0,-1 0-2 15,0 2-13-15,-1 0 7 0,0-1-35 16,-1 2 18-16,-2 0-25 0,1 1-19 0,-1 1 36 15,-2 2 6-15,-5 6-7 0,1 2-10 16,0 0 5-16,-1 3-5 0,3 0-5 0,0 1-25 16,1 2-4-16,3 1-5 0,1 0-20 0,1-2-4 15,2-9-14-15,0 1-13 0,0 4 4 0,16 15-3 16,-9-14-16-16,4-4-5 0,2 0-27 16,2-4-44-16,3-3 1 0,0 1-119 0,-5-4-40 15,5 0-36-15,27-11-78 0,-15 6 29 16,2 0-206-16,-2-3 35 0,-3 2 34 0,2 1-15 15,-1-2 46-15,4 0 1 0,1-1 30 0,1 1 23 16,0-3 14-16,-1 3 3 0</inkml:trace>
  <inkml:trace contextRef="#ctx0" brushRef="#br0" timeOffset="198091.04">10461 4215 333 0,'1'-4'437'0,"1"2"-69"0,-1 0-63 0,0 2-38 16,0 0 63-16,1 0-19 0,0 2-19 0,0-1-15 15,-1 3-12-15,1 0-17 0,-1 2-4 0,3 11-32 16,-2 0-12-16,0 3-26 0,-2 0-9 16,0-1-6-16,0-11-24 0,0 9-20 0,0 0 1 15,0-1-11-15,0-3-15 0,0-1-30 0,0-2-15 16,0-3-40-16,0 1-15 0,0-8-49 0,0 9 5 15,0-9-112-15,0 0-51 0,0 0-53 16,2 9 29-16,1-10-274 0,-2-1 37 0,0-1 27 16,1-2 33-16,1 3 56 0,-1-3 7 0,1 0 25 15,-2 2 20-15,0-2 15 0,-1 0 7 16</inkml:trace>
  <inkml:trace contextRef="#ctx0" brushRef="#br0" timeOffset="198357.27">10299 4339 519 0,'-4'2'405'15,"0"-2"-8"-15,1 0-55 0,0 0 3 0,0-2-31 16,0 2-13-16,0 0-24 0,1 0-7 16,4 0-7-16,-1 0-39 0,1 0-16 0,2 0-29 15,1 0-13-15,2 0-15 0,1 0-16 16,15-1-22-16,-14 1 3 0,7 0-20 0,4 0-40 15,2 0-31-15,25-10-47 0,-21 7 2 0,-2 1-104 16,0-3-54-16,-1 0-54 0,2 0 19 0,-3 0-253 16,0 1-8-16,0-2 24 0,-1 0 42 0,-2 1 39 15,1 4 20-15,2 0 33 0,8 0 16 16,-6-3 0-16,2 4 4 0</inkml:trace>
  <inkml:trace contextRef="#ctx0" brushRef="#br0" timeOffset="198840.76">11219 4233 493 0,'1'-4'347'0,"-2"2"-33"0,1 0-33 0,-1 1 17 16,-3 0 0-16,1 1-52 0,-1 0-15 0,-1 1-28 16,-1 0 13-16,-9 5-15 0,2 4-7 0,-1-3-1 15,0 3 2-15,3 2-12 0,0 2 2 0,2 1-9 16,1-1-20-16,4 3-14 0,1 0-6 16,3-9-9-16,0 3-18 0,11 19 7 0,-1-16-26 15,4 0 9-15,0-4-21 0,5-4 2 16,2-3-15-16,1 0-8 0,4 0-4 0,-14-3-3 15,7 0-18-15,24-17-11 0,-20 6-13 0,-1 2 3 16,-1-3-10-16,-4 0-8 0,0-2 4 16,-4-3-16-16,-1 1 7 0,-5 0-4 0,-2-2 2 15,-4 3-7-15,-1 9 12 0,0-5-9 16,-10-14 11-16,-2 13-8 0,-2 1 9 0,-2 2-4 16,-3 2 7-16,-1 1-5 0,-3 0-1 15,-1 4-8-15,2-3-1 0,-5 5-16 0,4 0-33 16,11 0-5-16,-5 0 8 0,-3 0-70 15,4 0-27-15,2 0-55 0,2 0-27 0,3 0-36 16,9 0 24-16,-7 0-250 0,7 0 38 16,0 0 33-16,-6 7 31 0,13-7 28 0,21 0 39 0,-10 0 19 15,9 0-2-15,10 0 7 0</inkml:trace>
  <inkml:trace contextRef="#ctx0" brushRef="#br0" timeOffset="199301.99">12665 4325 834 0,'2'0'367'15,"-3"2"-33"-15,3-1-41 0,2-1 24 0,1 0-26 16,1-1-7-16,1-1-31 0,14 2-9 16,-11 0-31-16,7 0-15 0,3 0-14 0,26-8-20 15,-20 7-21-15,1-1-10 0,0 1-12 16,1-1-24-16,-1 2-20 0,-1-2-44 0,-1 1-21 16,-13 1 1-16,6 0-84 0,-4 0-44 0,5 0-41 15,-3 0-52-15,-4 0-34 0,-2 0 23 16,-1 0-176-16,-9 0-43 0,8 5 28 0,-10-5 32 15,1 3 21-15,-2-3 32 0,-3 1-19 0,2 2 10 16,-3-1-4-16</inkml:trace>
  <inkml:trace contextRef="#ctx0" brushRef="#br0" timeOffset="199543.82">12749 4475 343 0,'-6'3'405'0,"3"-1"-5"15,1 1-48-15,0-1-45 0,2 0 50 16,2-2-20-16,1 1-21 0,3 0-35 0,1-1-21 16,12 3-36-16,-1-3-15 0,-7 0-22 0,3 0-20 15,7 0-25-15,0 0-7 0,2 0-12 16,2 0-38-16,0 0-44 0,1 0-33 0,1 0 0 16,-2 0-112-16,-2 0-52 0,0 0-41 0,0 0 18 15,19-15-181-15,-23 13-92 0,-7 0 4 16,1 2 43-16,-4-2 24 0,-1-1 40 0,-1 2 16 15,0 0 12-15,-2-2 2 0,-1 3 11 16</inkml:trace>
  <inkml:trace contextRef="#ctx0" brushRef="#br0" timeOffset="200021.09">13036 4131 550 0,'-5'-1'332'15,"1"-2"-44"-15,-1 3-32 0,1 0-20 16,0-1-3-16,0 2 8 0,0 1-13 0,2 1-10 15,0-1-27-15,1-2 56 0,0 4-10 0,3-1 7 16,-1 1-14-16,9 7-15 0,0-1 1 16,3-1-29-16,4 0-4 0,4 2-4 0,3-1-18 15,1-1-15-15,1 1-30 0,6-1-14 0,0 2-4 16,1 1-16-16,-1-1-4 0,-2 1-11 16,0 0-11-16,-4 0 0 0,1 1 7 0,-3 2-15 15,-2 0-1-15,-2-2-6 0,-2 3 2 0,-2 0-19 16,-4 0 1-16,-5 0-7 0,-5-2-3 15,-2-8 4-15,0 4-3 0,-18 17-6 0,4-15 13 16,-5 3-14-16,-2 2 1 0,-5-7-24 0,2-1-24 16,-3 5-12-16,-3-4-33 0,-2 0-20 15,-2 1 10-15,-1 0-131 0,-2-2-50 0,0 0-64 16,4-1 30-16,4-1-230 0,-1 0 57 0,1 0 15 16,4 0 19-16,2-3 41 0,2-2 34 15,8-2 31-15,0 3 28 0,4-3 14 0,2 0 32 16</inkml:trace>
  <inkml:trace contextRef="#ctx0" brushRef="#br0" timeOffset="201900.59">14067 4386 455 0,'0'-12'252'15,"0"12"-54"-15,0 0-8 0,0 0-28 0,0 0 7 16,0 0-15-16,0 0-17 0,-13 0-12 0,13 0-3 16,0 0-13-16,0 0 4 0,0 0-3 0,0 0 5 15,-21-25 1-15,19 25-1 0,0-2-13 16,2 1 18-16,0 0 10 0,-2 1-40 0,2-3 22 15,0 3-1-15,0 0-19 0,0-1-10 16,-1-1 39-16,0 1 7 0,1-1-37 0,0 0 14 16,0-1-24-16,-1 2 11 0,1-1-18 0,0-1 4 15,1 1-12-15,-1 0-9 0,2-2 3 16,0 1-10-16,-2 3-1 0,0 0-1 0,10-10-13 16,4 2 6-16,-1 0-11 0,4 4-5 15,1-2 7-15,0 1-2 0,1 3-3 0,2-2-4 16,-1 4 8-16,-9 0-10 0,3 0 0 0,5 0-6 15,17 10 1-15,-19-3-3 0,2 0 2 16,-4 1-1-16,0 1 4 0,-2 1-10 0,-2 2-5 16,-3 0 9-16,-4 0 1 0,-2-2 3 0,-1 0 10 15,-1-10-5-15,0 14 7 0,0-2-20 0,-18 17 5 16,7-16 2-16,4-1 10 0,-6 0-9 0,-3-1-2 16,3-3-15-16,-3-1 13 0,2 0-1 15,4-1-4-15,2-4-13 0,0 0-9 0,3 1 9 16,-2-2-1-16,2-1-14 0,1 0-4 15,4 0-12-15,0 0 12 0,0 0-16 0,-5-3-12 16,4 2 13-16,2-1 4 0,2-1-36 0,1-2-13 16,0 2 7-16,11-8 6 0,-3-1-21 0,2 2 2 15,1-3 1-15,2 0 12 0,0-1-10 16,3 1 5-16,-1 0 15 0,-4 0 0 0,1 0 6 16,0 1 5-16,2 0 17 0,-2 0-9 15,-1 2 20-15,-3-1 1 0,0 3 9 0,0 1 20 16,-5-1-12-16,-1 1 16 0,-1 2 4 0,0 0-3 15,-1 1 18-15,-4 0-11 0,2 1 34 0,-1 0-14 16,1 1-19-16,0-1 41 0,-2 1-11 16,2-1-6-16,-2 2-2 0,0 1-10 0,0 0-3 15,0 0 38-15,0 0 5 0,0 0-22 0,-8-6-10 16,5 6 22-16,1 3 10 0,-3-1 6 16,1 0-6-16,1 3 13 0,-10 6-18 0,1-2 13 15,5 4 9-15,2-2-9 0,-2 1 4 16,2 5-13-16,-2-3-9 0,2 1-1 0,3-4 1 15,0 7-4-15,2-18-12 0,0 12-4 0,0-3 2 16,0 1-1-16,0-2-6 0,19 13-2 0,-10-8 2 16,3-5-29-16,2-2-24 0,2-4-2 15,6 0 1-15,1-1-114 0,-14-1-30 0,9 0-47 16,-1 0-39-16,24-12-34 0,-21 6 27 0,1-3-246 16,-1 4 31-16,2-2 34 0,-1 0 31 15,5-1 52-15,-1 1-10 0,2 0 51 16,3 0 13-16,-3 0 20 0</inkml:trace>
  <inkml:trace contextRef="#ctx0" brushRef="#br0" timeOffset="202328.22">15121 4166 635 0,'0'0'281'16,"0"-2"-38"-16,0 1-4 0,0 0-19 16,0-1-23-16,-2 2-29 0,2-1-22 0,0 0-22 15,0 0-1-15,0 1-21 0,0-1-16 0,0 1-16 16,-2-1 3-16,2 0-12 0,0 1-8 0,0-1 8 16,0 1-19-16,2-1-12 0,-2 0 2 15,2 1 8-15,0 0-14 0,-2 0 11 0,2 0-20 16,-2 0-4-16,1-1-3 0,1 0-25 15,0 1-13-15,-2 0-20 0,3 0-32 0,-1-1-44 16,0 1 10-16,1-2-227 0,-1-1 27 0,0 3-88 16,-2-1 25-16,0 0 50 0,-2 0 44 0,0-1-19 15</inkml:trace>
  <inkml:trace contextRef="#ctx0" brushRef="#br0" timeOffset="210792.43">4308 5262 314 0,'-16'0'332'0,"16"0"-54"0,-15 0-15 0,-7 20-19 16,4-19-5-16,10-1-26 0,0 0-4 15,-1 0-34-15,-1 0-12 0,2 0-10 0,0 0-7 16,8 0-34-16,-8 0 20 0,8 0-30 0,-8 0-27 16,8 0 22-16,-7 0-25 0,7 0 0 15,0 0 8-15,-7 0-7 0,7 6 32 0,0-6-18 16,-8 11 14-16,10-8 23 0,1-2-8 0,3 2-11 16,13 3 2-16,3-4 6 0,4 1-11 15,3-1-4-15,4 2-5 0,2-4-18 0,-17 0-4 16,7 0 1-16,6 0-16 0,3 0 1 0,2 0-11 15,36-10-3-15,-36 7-10 0,-2-1 3 0,-3 2 3 16,3 0 0-16,-5-2-17 0,-4 2 2 16,-4 0-10-16,-3 0-8 0,-6 1-10 0,0 0-15 15,-5 1 7-15,-1-3-25 0,0 3 1 0,-1 0-21 16,-1-2-4-16,0 2 5 0,-3-1-81 0,1-1-5 16,2 1-31-16,-3 0-22 0,0-1-46 15,-1-1 20-15,0 1-285 0,0 2 48 16,0 0 27-16,0 0 36 0,0 0 20 0,-13-8 62 15,9 6 9-15,-1 1-2 0,0-1 43 0</inkml:trace>
  <inkml:trace contextRef="#ctx0" brushRef="#br0" timeOffset="211240.12">4687 5143 661 0,'-4'-2'284'0,"0"-1"-26"0,1 3-23 0,-1-3-32 16,1 1-7-16,0 1-15 0,0-1-20 0,-1 0-5 16,2 2-21-16,0 0 15 0,2 0-4 0,0 1-18 15,2 1 17-15,0 1 2 0,3 1-17 16,0-1 3-16,7 4-23 0,4 2 15 0,1-1-5 15,0 0-25-15,4 1 20 0,2-2-27 0,0 0-11 16,3 0 11-16,0 1-21 0,0-5-2 0,2 4 1 16,-1-1-14-16,-4-1 0 0,-1 3-7 15,-5-3-18-15,0 2 14 0,-5 0-11 16,-1-1-8-16,-6 0 12 0,-3 1 3 0,-2 0-3 16,0-7 1-16,0 10-8 0,-14 15-15 0,1-11 28 15,-1-2-18-15,-1 3-1 0,-4-2-8 16,-3 1 3-16,-1 0-10 0,0 0 9 0,2-2-6 15,-3-2-14-15,1 2-24 0,1 0-12 0,2 0 6 16,2-1-68-16,1 0-17 0,3-4-18 16,6-2-41-16,-1 0-33 0,3-4-39 0,2 2 22 15,2-3-116-15,-1 1-106 0,3-1 22 0,2-2 33 16,1-1 28-16,0 1 43 0,2 0 18 16,11-5 14-16,4-1 4 0</inkml:trace>
  <inkml:trace contextRef="#ctx0" brushRef="#br0" timeOffset="211963.07">6269 5291 519 0,'4'-3'272'0,"2"3"-37"0,-2-3-7 0,0 0-29 15,-2 1-4-15,3 0 0 0,-3 0 10 16,-1 0-32-16,0-1-7 0,1 1-7 0,-2-1-10 15,0 1-22-15,-3 1-10 0,0 0 0 0,0 3 1 16,-2-2 1-16,0 2-28 0,-2 0-16 0,-5 4 6 16,-1 3-20-16,-1 0 18 0,1 1 2 15,3 1-9-15,-2 3 7 0,3 0 11 0,2 0-9 16,3 4-8-16,-2-3 0 0,5-3 1 0,1-12-10 16,0 11-14-16,0-2 2 0,14 12-4 0,-3-10 7 15,3-2-10-15,2-3-13 0,2-2 10 16,2-3-18-16,-8-1 6 0,6 0-10 15,25-10 3-15,-19 2-1 0,-1-1-5 0,-2 0-5 16,-3-4 12-16,0 1-13 0,-1-2 1 0,-1 1 1 16,-4-2-4-16,-3 0-5 0,-1 1 0 15,-4-2-14-15,0 0 11 0,-4 11-12 16,0-4 3-16,0 1 14 0,-21-7-12 0,7 8-17 16,-2 4 14-16,-4 1-1 0,10 2 0 0,-8 0 1 15,0 0 1-15,-25 12-82 0,22-7 6 0,-1 1-3 16,2 0-29-16,4-1 0 0,0 0-18 15,5-3-18-15,4 2-41 0,0-2-11 0,5 0 18 16,0-1-145-16,1-1-92 0,2 0 1 0,0 0 52 16,3-2 36-16,2 2 32 0,0-2-11 15,14 0 30-15,4-3 19 0</inkml:trace>
  <inkml:trace contextRef="#ctx0" brushRef="#br0" timeOffset="212584.75">6803 5274 214 0,'-2'0'360'0,"-1"0"-72"16,0 0-12-16,0-1-31 0,-1-1-5 0,0 2-33 16,1-1-11-16,1 0 3 0,-1-1-14 15,-1 1-19-15,2-1-13 0,1 0-9 0,1 0-31 16,1-1-16-16,2 0-1 0,1 0-1 15,1 0-1-15,9-2-12 0,-1 0 0 0,4 2 14 16,1 0-48-16,-2 3-3 0,-7 0-4 0,6 0-4 16,2 0-4-16,17 13 19 0,-18-4-6 15,-2 3-3-15,-2 1-6 0,-4 2 22 0,-5-3 0 16,-3-3 12-16,0 2-23 0,0 0-23 0,0 1-1 16,-13 18-3-16,4-17 14 0,0-2 3 15,0-4-6-15,0 3-5 0,-3-2-6 0,3-5-15 16,2 4-2-16,-1-7-11 0,3 3-18 0,1-2-21 15,4-1-5-15,0 0-13 0,0 0-10 0,0 0-15 16,-5-10-1-16,8 6 7 0,-1 0-3 16,1 0-9-16,10-7 15 0,-1-1 2 0,4 2 4 15,0-2 3-15,-1 0 7 0,3 1 6 0,2-2 21 16,1 1-9-16,-1-2 16 0,3 1 17 16,-5 1 13-16,3-2-9 0,-4 2 37 0,-3 0-4 15,0 2 30-15,-1 0 2 0,-1 2 7 0,-5 0 0 16,0 4 17-16,-3 0-8 0,0 1-9 15,-1-1-5-15,-1 3 33 0,-2-1-28 16,0 2-3-16,-2 0-5 0,0 3-6 0,-2-1 26 16,0 1-9-16,-5 6 18 0,-2 3-8 0,0 1-7 15,2 1 4-15,-3 4-1 0,3-3-3 16,2 0-6-16,0 2 1 0,0-2-6 0,4-1-11 16,0-4 10-16,3 3-23 0,0-13 7 0,0 8-14 15,0-3-15-15,0-5-34 0,24 18 3 16,-15-14-36-16,3-1-68 0,4-1-29 0,-16-2-31 15,16 0-12-15,-1 0-62 0,20-10 22 0,-18 6-197 16,-2-2-9-16,0 0 21 0,-2 1 31 16,-3-2-14-16,6-1 23 0,-7 2 23 0,0-5 14 15,0 6 32-15</inkml:trace>
  <inkml:trace contextRef="#ctx0" brushRef="#br0" timeOffset="213078.07">7308 5054 539 0,'-2'-5'335'0,"0"0"-31"0,0-3-55 15,2-8-1-15,0 6-30 0,0 10-16 16,0-8 8-16,0 0-22 0,0 2-30 0,18-11 10 15,-12 8-18-15,1 3-15 0,-1 2 10 0,0 1-16 16,1 3-13-16,-7 0 0 0,0 0-6 16,10 0 1-16,10 11-18 0,-8-2-10 0,-3 1 4 15,-3 0-19-15,-3 0 2 0,0-1-7 16,-2 0-8-16,-1 1-3 0,0-2-2 0,0 3 8 16,0-1-26-16,0 4 16 0,-13 13-27 0,7-12 3 15,-1-1-6-15,0-4 11 0,3-3-7 0,-2-2 14 16,1 0-39-16,-1 0 22 0,0-1-17 15,1 0 27-15,1 0-35 0,0-2 9 0,0 3 3 16,2-3 8-16,-1 1-4 0,-2-1-3 0,3 0-14 16,0-1 9-16,0 1-1 0,1 0 7 15,1-2-20-15,0 0 31 0,0 0 2 0,0 0-30 16,13 4 4-16,-8-3 21 0,2-1-27 16,0 0 5-16,13 3 1 0,-10-3 1 0,6 0 1 15,2 0 0-15,3 0 1 0,2 0-98 0,-3 0-28 16,2 0-29-16,20-14-8 0,-23 13-47 15,3 1 21-15,-3-3-167 0,0 1-103 0,2 2 35 16,-11 0 32-16,8 0 10 0,5 0 39 0,2 0 19 16,4 0 16-16,1 0 14 0</inkml:trace>
  <inkml:trace contextRef="#ctx0" brushRef="#br0" timeOffset="213401.48">8194 5162 625 0,'-3'-4'291'16,"1"2"-26"-16,0 0-10 0,1 1-15 0,0-2 12 16,-2 3-15-16,1 0-19 0,1 0 2 0,-1 0-28 15,0 4 33-15,1 0-6 0,0 3-17 16,-4 7 3-16,1 3-8 0,-2 1-6 15,3 3-12-15,2-2-10 0,-3 3-24 0,2-3-7 16,1 1-29-16,1-1 1 0,-1-1-17 0,1-9-15 16,0 1-3-16,0 0-16 0,0 1-48 0,0-2-13 15,0-3-40-15,0 1 5 0,12 3-101 16,-10-8-62-16,0-1-34 0,1-2 23 16,-1 0-273-16,0 0-3 0,-1-2 48 0,1 0 6 15,-2-1 38-15,0 1 38 0,0 1 26 0,-2-3 32 16,0 0 6-16,0 1-18 0</inkml:trace>
  <inkml:trace contextRef="#ctx0" brushRef="#br0" timeOffset="213667.77">7982 5322 254 0,'-5'0'456'0,"0"0"-94"0,4 0-17 15,-1 0-45-15,4-1 38 0,1 0-34 0,1 1-7 16,3 0-19-16,0 0-18 0,14-4-26 16,-11 4-13-16,27-4-24 0,-12 2-33 0,3 1-8 15,0 1-14-15,1-4-29 0,-2 2-3 16,1-3-31-16,-3 4-46 0,1-3-45 0,-3 2 0 16,-4-1-73-16,3-1-37 0,-3-1-47 0,-2 0-45 15,-1 2 19-15,1-2-289 0,0 2 25 0,-1-1 12 16,4 2 75-16,0-1 26 0,3 3 23 15,3-2 9-15,0 1 6 0,6-2-6 0</inkml:trace>
  <inkml:trace contextRef="#ctx0" brushRef="#br0" timeOffset="214582.2">9030 5081 394 0,'0'-12'353'15,"0"12"-21"-15,0 0-23 0,0 0-30 16,0 0-8-16,0-13-57 0,0 13 17 0,0 0-27 16,0 0 19-16,0 0 9 0,0 0-4 0,14 0-19 15,-1 7 3-15,-8 10-14 0,-5-8-20 16,0 6-18-16,0 2-12 0,0 3-23 0,0-4-1 16,0 1-14-16,0 0-13 0,11 13-14 15,-8-20-15-15,-3-1-36 0,2-2-30 0,-1 0-10 16,1-4-40-16,0 2 5 0,0-3-102 0,0 0-59 15,1-1-45-15,0-2 23 0,0-1-287 16,0 0 43-16,-1-1 29 0,1 1 58 0,1-1 5 16,-3 0 31-16,1-1 24 0,1 2 34 0,-1-1 13 15,1 1 6-15</inkml:trace>
  <inkml:trace contextRef="#ctx0" brushRef="#br0" timeOffset="-214224.17">9326 5063 265 0,'2'-5'416'0,"-2"1"-62"0,-1 1-29 16,1-2-46-16,1 3 8 0,-1-1-36 0,0-1-31 15,1 1-25-15,-1 1 45 0,2-1-16 16,-2-1-29-16,1 1-9 0,0-2-21 0,2 3-14 15,-3 2-5-15,4-5-17 0,0 3-14 0,0 0-3 16,1 0-7-16,1 1-13 0,3 1-11 0,-1 0 0 16,2 0-4-16,7 0-14 0,21 10 6 15,-16-6-14-15,-2 4-20 0,1 1 7 16,-1 2-1-16,-3-1-9 0,-4 1-2 0,-1 2-3 16,-3 3 3-16,0-2-5 0,-5 1 2 0,-3 2-10 15,0-4 5-15,-1-13-5 0,0 13 12 0,-15 12-21 16,8-13 9-16,-2-2-7 0,2-1 9 15,-1-4-5-15,2-1-4 0,1 1-10 0,0-2 5 16,1-1-20-16,-1-1 13 0,1 1-9 16,0-2-3-16,1 2-9 0,0-2-6 0,-1 0-5 15,3 0 8-15,1 0-27 0,0 0 8 0,1-2 3 16,1-1-1-16,0 1 4 0,3-1-21 16,9-6 16-16,-1 1-14 0,3-1 15 0,-3 0-2 15,3-1 4-15,-2 2-10 0,1-5 14 0,0 2-1 16,-2-1 13-16,1 0-8 0,-1 0 22 15,1-1-3-15,-2 0-10 0,0-2 16 0,-2 2-16 16,0 4 10-16,0-6 10 0,-4 6 1 0,-1 1 8 16,-1 1-18-16,-1 2 3 0,-1 1 35 0,0 1 14 15,-1 0 5-15,0 1-26 0,-1 2 17 16,0 0-4-16,-4 0 18 0,2 2 9 0,-1-1-7 16,-2 4 8-16,-6 6 11 0,0 2-5 0,2 2 9 15,-2-1 1-15,0 3 1 0,1 0-3 0,3 3 2 16,-1-4-1-16,2 1-9 0,3-5-13 15,2 1 10-15,1-5-11 0,0-8-7 0,0 13-11 16,15 11 3-16,-5-13-7 0,-1-5-24 16,3 1-29-16,2 0-21 0,0-4-41 0,-4-1 9 15,-1-2-75-15,5 0-56 0,0 0-29 0,18-14-25 16,-17 9 24-16,-2-2-263 0,4 2 9 16,-2-1 27-16,3 0 39 0,1-1 38 0,2 0 21 15,4 1 15-15,0 1 33 0,1-7 32 16,0 8 21-16</inkml:trace>
  <inkml:trace contextRef="#ctx0" brushRef="#br0" timeOffset="-213828.62">10547 4980 804 0,'5'-1'291'16,"-2"-2"-3"-16,1 1 0 0,0 2-10 16,0-3-33-16,0 3 28 0,0 3 19 15,1 0-16-15,8 6-21 0,-6 1 8 0,1 1-28 16,0 2 0-16,-1 1-23 0,-2 2 3 15,3 0-24-15,1 0-17 0,-4 2-27 0,1 3 0 16,0-4-23-16,-1 0 1 0,1 1-13 0,-1-2-22 16,-1-1-15-16,1-1 14 0,0-2-32 0,-1-2-16 15,-2-3-21-15,1 0-47 0,-2-2-25 16,0 0-33-16,0-2-20 0,-1-3 10 16,0 0-117-16,0 0-35 0,-3 4-67 0,1-4 29 15,-1-1-248-15,0-2 21 0,-1 0 65 16,2-2 36-16,-7-4 20 0,3-1 20 0,-5 0 42 15,1 0 40-15,-3 1-12 0,4 2 9 0</inkml:trace>
  <inkml:trace contextRef="#ctx0" brushRef="#br0" timeOffset="-213572.92">10455 5153 991 0,'-2'0'393'0,"1"-1"6"0,1-1-17 16,0 2-55-16,1 0-28 0,2-2-15 0,1 2-32 16,1-2-7-16,1 2-30 0,1 0-15 15,13 0-28-15,-10 0-13 0,7 0-21 16,22-5-25-16,-15 5-27 0,0 0-29 0,-2-3-35 16,2 3-4-16,1-2-121 0,-1 1-46 15,-5-1-40-15,0 0-41 0,8-2 21 0,-9 1-212 16,-4 2-46-16,3-1 51 0,2 0 11 0,-3 2 28 15,-5-1 39-15,1-1 39 0,9 0 5 16,-15 2 20-16</inkml:trace>
  <inkml:trace contextRef="#ctx0" brushRef="#br0" timeOffset="-213221.99">11279 5023 763 0,'4'-1'398'0,"0"-1"-53"0,-1 2-27 15,0 0-40-15,0 0 73 0,-2 0-10 0,2 4-8 16,-1 1-34-16,6 10-18 0,-3 1 3 15,-2 2-38-15,1 1-20 0,0 3-5 0,0 0-19 16,1 0-40-16,1 1-20 0,-2-4 10 0,2 0-36 16,1-2-26-16,-1-2-43 0,1 0-31 15,-3-5-51-15,-3-3-41 0,3 0 6 0,-3-2-141 16,0-2-63-16,1-1 24 0,0-1-306 0,0 0 33 16,-1-1 58-16,-1 0 21 0,-1-3 35 15,1 1 36-15,0 0 27 0,-1-2 21 0,1 1 30 16,0-2 8-16,-1 2 7 0</inkml:trace>
  <inkml:trace contextRef="#ctx0" brushRef="#br0" timeOffset="-212345.09">12802 5173 509 0,'0'0'314'0,"0"0"-28"15,0 0-27-15,0 0-6 0,0 0-19 0,0 0 4 16,0 0-30-16,0 0-40 0,0 0 24 16,0 0-12-16,0 0-19 0,0 0 22 0,0 0 10 15,0 0-4-15,0 0 9 0,0 0-13 0,16 0-13 16,19-15-12-16,-9 18-8 0,2-2 0 15,3-1-15-15,2 0-16 0,5 1-5 0,-2-1-12 16,-4 0-16-16,5 0-14 0,-18 0-7 16,6 0-15-16,3 0-16 0,-1 0-40 0,0 0-12 15,-2 0-38-15,-4 0 3 0,-4 0-90 0,-3 0-22 16,-4 0-32-16,-2 0-35 0,-8 0-10 0,9 0 24 16,-9 0-182-16,5 7 33 0,-9-7 28 15,-2 2-96-15,-7 5 56 0,-1 0 21 0,-4-2 17 16,-1 3 5-16,0 6 16 0,-2-6 10 0</inkml:trace>
  <inkml:trace contextRef="#ctx0" brushRef="#br0" timeOffset="-212148.57">13015 5356 948 0,'-2'3'321'0,"1"-1"10"0,2-2-42 0,2 2 25 15,1-2-36-15,1 0-24 0,2 0-17 16,14 3-36-16,-10-3-21 0,8 0-20 0,3 0-20 15,1 0-21-15,30-11-34 0,-21 9-8 16,-2 0-71-16,-1-1-55 0,-1 1-55 0,-1 0-53 16,5 1 12-16,-6-2-215 0,1 1-65 0,-1 0 4 15,-2 0 44-15,1 0 20 0,-2-1 36 16,0 0 36-16,-12 3-14 0</inkml:trace>
  <inkml:trace contextRef="#ctx0" brushRef="#br0" timeOffset="-211716.42">13426 5027 602 0,'-2'-2'283'0,"0"2"-32"0,2 0-11 16,0 0 16-16,-2 0-18 0,2 3 4 15,2-2-12-15,0 4-16 0,10 5-13 0,-4-1-23 16,4 1 45-16,3 2-39 0,2-1-2 0,3 2-19 16,1-1 6-16,2 1-30 0,-1-1-9 15,1-2-17-15,3 1-6 0,-1 2-18 0,0-1-4 16,3 0-12-16,-2-2 0 0,-1-1-5 0,0 3-15 15,-4-1-6-15,-4 0-5 0,-2 1-11 16,-6 0-2-16,-5-4 2 0,-4 1-17 0,0-9 4 16,-11 22 10-16,-3-10-17 0,-1 0-7 0,-4 0-26 15,-4 2-13-15,2-4-8 0,-3 2 4 16,2 1-83-16,-3 1-20 0,2-5-16 0,-4 0-14 16,0 2-41-16,4-4 18 0,2-2-142 0,4 0-127 15,2-2 47-15,7-1 21 0,1-1 35 16,3 0-20-16,3-1 55 0,1 0 29 15,0 0-24-15</inkml:trace>
  <inkml:trace contextRef="#ctx0" brushRef="#br0" timeOffset="-211023.49">14215 5145 650 0,'-2'-4'327'0,"0"1"-27"16,2 1-10-16,-4-1-25 0,1-1-2 0,1 1-14 15,0 0-28-15,2-1-17 0,-2 0-4 16,2 0-23-16,0 0-16 0,2-1-11 0,0 0-33 15,7-4-14-15,9 2-13 0,-5 1-7 0,1-1 16 16,2 2 0-16,2 3-9 0,-1 2-20 16,-9 0 16-16,5 0-16 0,16 14 13 15,-16-3-14-15,-3 3 12 0,-2 0-15 0,-3 1-6 0,1 1-10 16,-6-1 2-16,0-7-11 0,0 6-1 16,-10 15-12-16,3-13 12 0,-3-1-13 0,-1 0-10 15,0-1-9-15,0-2-24 0,2 1-5 0,-4-5 2 16,1 1-10-16,3-4-15 0,3-1 10 0,1-2 4 15,0 1-45-15,3-3-6 0,0 0-40 16,2 0-3-16,0-3 18 0,2 0 2 0,0 2-4 16,10-8-7-16,-3-2 21 0,2 2-10 15,3-3 12-15,4-1-2 0,-1-1 5 0,2-2 11 16,-2 1 19-16,4-2-5 0,-1 2 17 16,-2 3-4-16,0-7 20 0,1 7 3 0,-2 2 14 15,-1-5 10-15,-3 5 18 0,-8 2 16 16,3 1 1-16,-2 2 1 0,0 0 12 0,-3 1 12 15,0 0-4-15,0 1 29 0,-1 1-18 0,-2-1 0 16,0 3-22-16,0 0-5 0,0 0-3 16,0 0 38-16,0 0-8 0,-9-7 9 0,5 8 0 15,1 1 30-15,-2 2-16 0,-5 6 7 16,1 2 8-16,-3 2 1 0,1 1 3 0,3 0-9 16,3 2-12-16,-2 1 3 0,2 0-11 0,3 0-7 15,0 0 0-15,2-12-18 0,0 4 1 16,0 3-3-16,18 12-27 0,-9-15-27 0,4 3-19 15,3-7-14-15,4 0 5 0,2-3-121 0,3-3-34 16,-10 0-23-16,6 0-56 0,31-11 25 16,-22 5-266-16,-4-1 29 0,2 0 27 0,-2-1 45 15,1-1 19-15,0-6 57 0,0 3 3 0,0-1 6 16,-2 0 46-16</inkml:trace>
  <inkml:trace contextRef="#ctx0" brushRef="#br0" timeOffset="-210742.74">15049 4971 760 0,'0'-4'411'0,"-2"1"-45"0,2-1-44 16,0 1-37-16,0 3-36 0,0 0 39 0,0 0-12 16,0 2-17-16,2 1-1 0,-2 4-17 0,1-1-23 15,5 15 1-15,-2 1-28 0,1 1-6 16,1-1-2-16,0 5-19 0,0-4-33 0,0 0-1 15,-1-1-12-15,1-1-19 0,0-1-16 16,0-3-32-16,-3-3-20 0,1-2-35 0,0-4-34 16,-4-4-46-16,3 1 8 0,-1-3-123 0,-2-2-65 15,0-1 23-15,-1 0-256 0,0-4-9 16,0 2 37-16,-3-3 22 0,-3-6 58 0,-1 0 24 16,-2-1 9-16,3 1 35 0,-6-2 7 15,2 2 19-15,-3 3 9 0</inkml:trace>
  <inkml:trace contextRef="#ctx0" brushRef="#br0" timeOffset="-210516.64">14876 5128 348 0,'-4'1'492'0,"0"-1"-96"0,1 1 21 16,1-1-36-16,0-1-19 0,-1 2-19 16,6-2-26-16,-1 1-24 0,0-2-35 0,3 1-21 15,3 0-16-15,-1 0-29 0,15-2-26 16,1-1-19-16,0 1-17 0,1 1-9 0,-1 0-42 15,1-1-28-15,1-4-44 0,-3 6-36 0,3-2 4 16,-2 2-100-16,0-2-34 0,-1 0-46 16,-2-3 22-16,2 1-193 0,1 2-122 0,-1 0 40 15,1-1 12-15,-1-1 52 0,3 3 42 0,3-3 7 16,1 0 24-16,0 3 13 0,-1-2 1 0</inkml:trace>
  <inkml:trace contextRef="#ctx0" brushRef="#br0" timeOffset="-210227.87">15512 4969 209 0,'-4'-5'531'0,"2"0"-117"16,0 3 37-16,1-1-26 0,-1-2-52 15,2 2-32-15,-2 2-24 0,2 1-10 0,0 0-5 16,0 3-18-16,0 1-30 0,0 3-27 0,2 10 5 15,-2-7-39-15,0 6-13 0,9 21-11 0,-3-13-25 16,-1 1-24-16,-1-1-9 0,1-1-27 16,0-3-32-16,-1-1-39 0,0-2-58 0,-3-3-74 15,3 2 11-15,0-5-134 0,-1-3-67 0,0-2 29 16,-3-6-285-16,0 0 74 0,0 0 27 16,0 7 24-16,0-7 36 0,0 0 35 15,0 0 33-15,0 0 5 0,0 0 49 0,0 0-24 16,0 6 17-16</inkml:trace>
  <inkml:trace contextRef="#ctx0" brushRef="#br0" timeOffset="-205499.92">4258 6270 547 0,'0'0'313'15,"0"0"-49"-15,0 0-21 0,0 0 4 0,0 0-16 16,0 0-10-16,0 0-14 0,0 13-5 0,0-13 8 16,0 0-40-16,17 16-18 0,-7-16 13 15,9 0 15-15,4 0-21 0,2 0-22 0,3 0-3 16,31-14-21-16,-29 10-3 0,3 0-12 16,-2-2-9-16,1 3-13 0,0-2-24 0,-1 1 4 15,-1-1-2-15,4 1-4 0,-5 0-5 0,-2 2-26 16,0-1 12-16,-6 0-23 0,-2 2-10 15,-6 1-3-15,-13 0 1 0,11 0 1 0,-1 0-54 16,-3 0-20-16,0 0 2 0,-7 0-31 16,7 0-13-16,4 12-4 0,-8-12-27 0,-2 2-27 15,-2-1-31-15,2 0 21 0,-2 0-252 0,0-1 37 16,-1 0 37-16,0 0-4 0,0 0 51 16,1-1-3-16,-1-1 25 0,-1 0 7 0</inkml:trace>
  <inkml:trace contextRef="#ctx0" brushRef="#br0" timeOffset="-205052.23">4758 6038 209 0,'-3'-3'352'0,"0"0"-51"15,0 0-35-15,0 2-40 0,1-1 2 16,1 0-33-16,-1 0-19 0,1 1-14 0,-1 0-2 16,1 0-2-16,3-1-6 0,-3 1-8 0,1 1 18 15,0 0 3-15,0 0-17 0,1 1-3 0,1 2 20 16,0-2-5-16,2 2-13 0,2-1-17 0,7 6-18 16,0-1 6-16,3 2-18 0,3-2-1 15,-2 0-5-15,1 0-4 0,0 1-24 16,2-1-2-16,-1 3-7 0,-1-1 3 0,-2 4-21 15,0-4 7-15,0-1-8 0,-4 2-4 0,0-1-18 16,-2 0 16-16,-2-1 2 0,-3-1-11 0,-1 1-8 16,-1-3 10-16,-2 3-4 0,-1-4 0 15,0-4-9-15,0 7 6 0,0 3-9 16,-13 12-1-16,6-9 9 0,-4 1 3 0,1 2-16 16,-3-3-3-16,-3 1-14 0,2 0-43 0,-2 1-1 15,0 0 5-15,0-1-43 0,0 2-33 0,-1-1-43 16,-1 2-37-16,0-1-43 0,5-1 23 15,-1-5-200-15,0 1-49 0,3 0 48 16,3-6 13-16,2 0 55 0,0-2 1 0,1 1 24 16,2-3 41-16,2 0-17 0</inkml:trace>
  <inkml:trace contextRef="#ctx0" brushRef="#br0" timeOffset="-197568.33">6214 6119 681 0,'0'-14'366'0,"0"14"-5"16,0 0-33-16,0 0-44 0,0-12-35 0,0 12 34 16,23-18-50-16,-23 14 7 0,2 3-28 15,-2 1-37-15,1 0-20 0,1 0-8 0,-2 4 13 16,0-1-16-16,1 4-16 0,0 0-3 0,0 12-10 15,1-1-4-15,0 1-8 0,1 0-16 0,-1-1 1 16,1 1-22-16,2-2 8 0,-1 1-20 0,0-3 7 16,0 0-5-16,0-4-3 0,-2 0-15 15,1-6 0-15,-1 2-2 0,0-2-26 0,-1-1-7 16,0 0-9-16,0-2-21 0,1 1-22 0,-1 1 5 16,0-2-40-16,0 1-13 0,0-1-63 15,0 0-22-15,2-2-18 0,-1 0-51 0,-2 0 23 16,0 0-221-16,0 0-7 0,0 0 22 0,8 0 20 15,16-12 35-15,-15 8 37 0,1-1 26 16,5 0 21-16,2 1 7 0</inkml:trace>
  <inkml:trace contextRef="#ctx0" brushRef="#br0" timeOffset="-197118.13">6706 6184 645 0,'-5'-1'276'0,"0"-1"-3"15,0-1-34-15,1 1 19 0,0 0-44 0,0-1-2 16,0 0-24-16,1 0 9 0,0-1 10 0,1 2-49 16,0-3-17-16,3 1-16 0,0 0-14 15,8-5 23-15,3 0-5 0,2 0 4 0,-1 1-6 16,5 2-20-16,0 4-20 0,-1 2 7 16,-7 0-4-16,6 0-8 0,21 10-3 0,-17-3-7 15,-1 1-21-15,-2 2 10 0,-1 0-14 0,-3 1-3 16,-3 1-15-16,-1 1 18 0,-3 0-10 15,-5-2-8-15,-1-1 2 0,0-10-1 0,0 11-14 16,-15 12-25-16,8-11 8 0,-3-1-9 0,0-1 3 16,2-3-78-16,-1-4-46 0,-1 1-19 15,2-3-36-15,2 1-35 0,1-1 19 0,-1-1-172 16,2 0-92-16,1 1 46 0,3-1 33 16,0 0-3-16,0 0 61 0,0 0 22 0,-4-9 17 15,6 6-22-15</inkml:trace>
  <inkml:trace contextRef="#ctx0" brushRef="#br0" timeOffset="-196858.95">7110 6113 911 0,'2'-3'336'0,"-1"1"-11"16,-1-1-32-16,0 2-38 0,-2 0-30 0,0 1 36 15,-1 0-17-15,-1 0-32 0,1 4-3 0,-2-1 2 16,-6 5-14-16,0 2-4 0,3 3-31 0,-2-1-8 15,2 1-8-15,1 0-16 0,1 1-13 16,2 1-13-16,3-3-6 0,1-12-9 0,0 12-21 16,14 12-34-16,-5-14-39 0,2-5-31 0,5-1 5 15,3-1-110-15,0-3-59 0,-8 0-53 16,5 0 24-16,23-12-216 0,-18 7-53 0,1-4 57 16,-1 0 50-16,0-2 11 0,-1 2 36 0,-1-3 20 15,-1 0 19-15,0-1-26 0,-4-2 48 16</inkml:trace>
  <inkml:trace contextRef="#ctx0" brushRef="#br0" timeOffset="-196430.73">7329 5963 371 0,'-6'-6'369'16,"1"-1"-35"-16,1 1-30 0,1-1-34 0,1 2 20 15,0 0-35-15,3-2-21 0,0 3-27 0,-1 4-24 16,0 0-20-16,0-8 21 0,9-3-20 16,-5 7-40-16,1 2-10 0,2-1 17 0,-1 1-28 15,1 2 2-15,0 0-15 0,2 0-11 16,14 14-1-16,-8-7 7 0,-2 3-30 0,-3 1 8 16,-2 0-16-16,-3-1-1 0,-2 0-19 0,-2-1 4 15,-1-9 1-15,0 7-26 0,0 0 14 16,0 3 7-16,-15 10-3 0,5-11 2 0,3-1-6 15,0-1 6-15,1-2-22 0,-1-1 16 0,1-2 3 16,0 1-17-16,0 0 8 0,1-3-14 16,1 2 12-16,-1 0 3 0,1-1-6 0,1 1-15 15,0 0 3-15,0-1 1 0,2 0 0 0,1 0 1 16,0-1-5-16,0 0 26 0,0 0-25 0,10 2 7 16,-5-1 2-16,2 1-11 0,1-2 1 15,0 0-74-15,13 2-4 0,-2-1-21 0,5 0-16 16,1-1-24-16,-15 0-36 0,7 0-38 0,3 0 20 15,18-11-279-15,-18 8 31 0,-2 0 37 16,-1-1 11-16,0 3 15 0,2-1 64 0,2 1-15 16,4 1 63-16</inkml:trace>
  <inkml:trace contextRef="#ctx0" brushRef="#br0" timeOffset="-196138.44">8129 5995 1002 0,'2'0'352'15,"0"0"54"-15,1 1-48 0,-1 2 4 0,2 2-25 16,6 10-13-16,-5 1-20 0,0 2-18 0,1 5-19 16,0 0-28-16,-2 0-28 0,0 0-20 15,0 1-20-15,-1-2-2 0,-1 0-25 0,-1-3-26 16,-1-9-10-16,0 2-34 0,0 0-32 0,0-1-29 15,0-2-46-15,0-3-37 0,0-6 7 16,0 7-148-16,0-7-83 0,-1 5 25 0,1-6-284 16,0-2 72-16,1-2-4 0,0 1 57 0,0-2 16 15,0-1 55-15,-1 4-1 0,-1-4 24 16,-1 0 59-16,2 7-17 0</inkml:trace>
  <inkml:trace contextRef="#ctx0" brushRef="#br0" timeOffset="-195917.86">8003 6186 970 0,'-5'0'389'0,"2"-1"31"0,0 1-55 16,2 0-25-16,2 0-23 0,2-1-26 0,0 0-24 16,4 1-43-16,11 1-27 0,1-3-20 15,-8 2-16-15,7 0-13 0,3 0-30 0,22-11-42 16,-19 11-43-16,2-1-3 0,1 0-127 15,-3-3-59-15,4 0-65 0,-5 0 20 0,3 0-282 0,-2-2 18 16,-2 1 27-16,2 1 58 0,7 0 48 16,-3 2 4-16,3-2 34 0,6 4 5 0,-1 0-16 15</inkml:trace>
  <inkml:trace contextRef="#ctx0" brushRef="#br0" timeOffset="-195273.51">9221 6021 852 0,'0'-3'328'15,"-2"1"-24"-15,0 2-28 0,-1 0-10 16,-2 1-35-16,1 1 23 0,-1 0-5 0,-6 7-23 16,-1 2 2-16,1 1-21 0,2 2 1 15,-2 1-6-15,3-1-14 0,2 3-21 0,3 0 4 16,-1 1-14-16,4-4-18 0,0-5-11 0,0 4-5 15,17 12-27-15,-6-11-9 0,1 0 7 16,2-5-20-16,3-2-12 0,2-5-1 0,-2 4 2 16,-8-6-23-16,7 0 1 0,21-11-22 0,-16 3-8 15,0-5-9-15,-3 2 2 0,-2-3-21 16,0 1-6-16,-5-2 5 0,-3-1-13 0,-1 1-13 16,-5-2 8-16,-2 10 24 0,0-1-12 0,-10-13-9 15,-1 11 12-15,0 1 10 0,-3 3-23 16,-1-1-23-16,-3 2 8 0,-4 3 11 0,3 2 4 15,9 0-33-15,-6 0-51 0,-1 0-37 0,-16 9-12 16,19-9-28-16,1 1-42 0,6 1 20 16,0-1-208-16,3-1-30 0,1 1 19 0,3-1 36 15,0 0 37-15,-1-1 27 0,3 1 9 0,1-1 13 16,4 1 50-16</inkml:trace>
  <inkml:trace contextRef="#ctx0" brushRef="#br0" timeOffset="-194718.53">9593 6012 945 0,'0'-3'405'0,"0"1"-58"0,0-1 2 0,0 0-39 16,2 1-11-16,-1-2-56 0,1 1-19 16,1 0-23-16,2 0-21 0,9-3-22 0,-2 3-35 15,6 1 1-15,1 1-22 0,-9 1-5 0,4 0-1 16,4 0-10-16,23 16-22 0,-20-7 4 15,0 2 1-15,-3 3-4 0,-4 0-12 0,-2 2-6 16,-4 3-11-16,-1-2 18 0,-7-2-10 16,0-15-4-16,0 13-6 0,0 2 0 0,-18 11 4 15,7-14-3-15,-2 0-16 0,0-4 3 0,-4-1 13 16,2-2-25-16,2-3-1 0,3 0-37 0,10-2-25 16,-8 0 5-16,0 0-61 0,8 0-21 15,-8 0-25-15,8 0-27 0,-8-13-5 0,9 10-31 16,2-2 26-16,1 0-17 0,7-5 19 15,0-4-13-15,4 2-16 0,0 1 3 0,2-2 1 16,3-1 39-16,0 3 37 0,0-1 61 0,2-2 6 16,0 3 76-16,-1-1 32 0,1-1 15 0,0 0 25 15,-1 3 24-15,-3-2 17 0,-3 0 3 16,-3 3 20-16,-3-1 28 0,0 3-6 0,-3 2-18 16,-3 0 32-16,0 0-9 0,-3 3-12 0,0 0-13 15,0 2 15-15,-4 0-3 0,1 2-1 16,-2-1 6-16,2 3-12 0,-9 8 2 0,0 4-11 15,-1-1-10-15,1 2 7 0,1 4-20 0,-1-2-12 16,2-1-9-16,2 1-14 0,0-2 10 16,3 0-14-16,1 0-16 0,3-8-29 0,0 2-23 15,1-11-42-15,0 5-36 0,21 10-42 0,-5-9 10 16,1-3-118-16,9-3-62 0,1 0-35 0,-12 0 30 16,9 0-249-16,32-12 67 0,-21 7 25 15,-1-2 12-15,3-1 53 0,2-4 17 16,-2 2 35-16,0-1 22 0,3 0 15 0,-5 0 18 15</inkml:trace>
  <inkml:trace contextRef="#ctx0" brushRef="#br0" timeOffset="-194430.26">10678 5932 808 0,'1'-4'478'0,"0"1"-72"0,0 0-26 15,-1 1-42-15,2 2-24 0,-1 0 18 0,0 2-29 16,1 1-3-16,0 1-19 0,1 2-18 16,2 8-28-16,0 3-14 0,1 2 0 0,-1 3-34 15,-1-1-29-15,1 1-1 0,-1-2-19 0,-1 1-16 16,-2-3-22-16,6 0-4 0,-4-3-49 16,0-3-36-16,-2-3-24 0,2-1-53 0,-3-3-11 15,1-2-46-15,0 0 12 0,1-2-150 16,-1-1-47-16,-1 0 28 0,0 0-268 0,2-4 27 15,-2 1 28-15,-1 1 68 0,0-1 16 0,0 1 63 16,-2 0 7-16,0-1 32 0,-1 0 13 16,1 1-17-16,-1 0 6 0</inkml:trace>
  <inkml:trace contextRef="#ctx0" brushRef="#br0" timeOffset="-194215.2">10587 6092 563 0,'-3'-2'433'0,"0"0"-50"0,-1 1-52 0,1 0 24 15,1 1-8-15,2-2-31 0,-2 2 5 0,2 0-21 16,1 0-15-16,0 0-16 0,2 1-25 16,2-1-13-16,1 0-42 0,-1 0-6 0,3 0-27 15,12-1-11-15,-10 1-56 0,6 0-50 0,2 0-51 16,4 0 1-16,2 0-149 0,1 0-57 16,4 0-48-16,1 0 27 0,2 0-285 0,2-5 41 15,1 5 57-15,0 0 18 0,0 0 42 0,-1 0-2 16,0 0 15-16,1 0 35 0,-3 0 26 15,-2 0 8-15</inkml:trace>
  <inkml:trace contextRef="#ctx0" brushRef="#br0" timeOffset="-193841.7">11287 6036 259 0,'-4'-1'449'0,"0"0"-64"0,-1 1-17 0,2 0-47 16,-1 0 28-16,0 0-27 0,0 0-15 15,0 2-5-15,-1 3-28 0,-6 2-8 0,2 3-28 16,0 2-14-16,-1 2-1 0,3 1-16 16,3-1-17-16,0 2-28 0,4 5-9 15,0-12-12-15,0 2 8 0,14 15-27 0,-4-12 4 16,2-4-17-16,2-1-12 0,4-2-19 0,6-4 3 16,2-1-6-16,1-2-21 0,-14 0-11 15,8 0-16-15,25-15-3 0,-20 6-20 16,-3-2 8-16,-1-1-5 0,-4-1-8 0,-1-2-10 15,-4-1-12-15,-4 0 7 0,-1 0-5 16,-7 2 5-16,-1 3-9 0,0 11 10 0,-11-23-10 16,0 13 5-16,-3 0 0 0,-5 2-25 15,-2 4-23-15,-1 0-34 0,-1 4 9 0,-2-1-91 16,-1 0-34-16,-2 1-21 0,1-1-54 0,2 0 28 16,1 0-269-16,2 1 48 0,11 0 15 15,-3 0 47-15,0 0 22 0,2 0 45 0,4 0 12 16,-6-9 42-16,10 5 3 0,2 0 3 15</inkml:trace>
  <inkml:trace contextRef="#ctx0" brushRef="#br0" timeOffset="-193058.05">12975 6111 958 0,'-14'0'363'0,"14"0"-13"15,0 0-47-15,0 0 1 0,-13 0-6 0,13 0-22 16,0 0-22-16,-20 17-20 0,20-16-16 15,0 2 2-15,0-2 9 0,2 1-15 16,3 0-25-16,10 3-21 0,3-2-12 0,5 2 9 16,4-3-29-16,4 0-9 0,-2 1-18 0,7-1-7 15,-1 0-14-15,1-1 9 0,-2 1-37 16,1-1-15-16,-6 0-32 0,-2-1-36 16,-15 0-25-16,4 0-36 0,4 0 9 0,-2 0-73 15,-4 0-33-15,-1 0-18 0,-4 0-31 0,-3 0-44 16,-6 0 27-16,0 0-226 0,8-9-24 0,-11 9 55 15,0-3 51-15,-3 3 11 0,-1 0 1 16,-14 3 52-16,11-3 22 0,-8 0-10 0,-5 0 37 16</inkml:trace>
  <inkml:trace contextRef="#ctx0" brushRef="#br0" timeOffset="-192818.91">12966 6275 331 0,'-2'3'479'0,"2"-1"-96"0,2 1 24 15,0-1-10-15,1 0-34 0,2-1-11 0,3 1-22 16,11 0-24-16,3 1-23 0,1-2-36 0,3 0-5 16,-13-1-38-16,8 0-20 0,4 0-8 15,4 0-11-15,1 0-22 0,2 0-20 0,0 0-48 16,-2 0-25-16,1 0-36 0,-1 0-41 16,0 0-35-16,-2 0 8 0,-3 0-109 0,24-14-62 15,-29 10-49-15,-1 0 30 0,-4 2-276 0,-5-1 46 16,6-1 47-16,-8-1 5 0,0 1 47 15,-1 1 29-15,-3-2 14 0,1 0 34 16,-1 0 7-16,1 1 22 0</inkml:trace>
  <inkml:trace contextRef="#ctx0" brushRef="#br0" timeOffset="-192360.65">13395 5927 246 0,'-2'-3'447'0,"-1"0"-68"0,1 2-68 15,0-2-6-15,0 3-40 0,0 0-42 0,2-1-27 16,-2-1-24-16,1 2-16 0,0 1 70 0,1 1 2 15,1-1-10-15,2 2 14 0,0 1 3 16,10 5-5-16,6 1-12 0,0 2-25 0,2-2 10 16,2 1-35-16,3-1-7 0,0 0-8 15,3 0-8-15,1 2-39 0,0-1 2 0,1 1-10 16,-2-1-5-16,1 0-27 0,0 2 5 0,-3-2-19 16,-3 0 11-16,-1 1-22 0,-2-2 14 15,-5 4-23-15,-3-2 16 0,-7 2-21 16,-3-4 8-16,-3 2-18 0,0-4 18 0,-18 16-18 15,5-10 13-15,-2 1-10 0,-2-3-15 0,-4 0-31 16,2-2-7-16,-4 3-27 0,1-8-27 0,1 3-50 16,-3 1 14-16,7 2-111 0,-5-7-28 15,3-3-41-15,5 1 27 0,-2 1-280 0,2-2 40 16,4-1 19-16,10 0 59 0,0 0 8 16,-8 0 68-16,2-4 31 0,10 4 28 15,3-3 0-15,9 1 27 0,12-3 3 0</inkml:trace>
  <inkml:trace contextRef="#ctx0" brushRef="#br0" timeOffset="-191496.33">14117 6111 1026 0,'0'-2'318'0,"-2"1"-16"16,0-1 0-16,1 0-29 0,1 0-45 16,-2 0-26-16,2 1-8 0,-2 1-16 0,0-3 8 15,2 3-48-15,-2-2 9 0,3 0-28 16,0 1 2-16,-1-3-19 0,2 3 4 0,2-3-11 15,-1 1-14-15,9-2 0 0,3-2 7 0,0-2-4 16,3 4 7-16,-1-1-11 0,0 0 12 0,3 3-10 16,0 0-4-16,-2 2-9 0,-9 1-1 15,5 0-13-15,1 0-8 0,19 16 10 0,-18-6-7 16,-5 4-5-16,0-1 3 0,-3 4-5 16,-3 0 1-16,0 1-7 0,-2 0 0 0,-3-10-6 15,0 3 12-15,0 5 0 0,-14 15-19 16,7-17 7-16,-2 0 1 0,-2-2-9 0,-2-2 2 15,-1-4-3-15,3 2-21 0,-1-5-38 0,2-1-22 16,3 1-28-16,0-3 8 0,7 0-100 16,0 0-7-16,-7 0-35 0,7 0-2 0,-11-12-19 15,11 7-9-15,0 2 21 0,2-1-38 0,5-7-31 16,4-3 30-16,-2 0-13 0,7 2 3 0,-1-2 8 16,-1-1 20-16,4 0 45 0,-3 1 57 15,4 2 93-15,-1-3 4 0,2 1 100 0,-2 2 31 16,-3-1 29-16,1 3 35 0,-2-2 8 15,-2 0 0-15,-1 0 17 0,0 3 14 0,-6-1 20 16,1 3-20-16,-2 0 12 0,-1 2 5 0,-1 0 2 16,0 2 1-16,0 0-15 0,-2 1-12 0,0 0-11 15,0 1-15-15,0 1 7 0,-5 3-9 16,2-1 2-16,-7 8-16 0,1-3 1 0,-2 5-24 16,2 1-10-16,-2 4 7 0,2-2-8 15,2 2-14-15,1 2-6 0,-2-3 3 0,6 0-11 16,0 0-23-16,2-1 20 0,0-15-19 15,0 12 2-15,16 14-31 0,-7-15-21 0,7-2-37 16,-3-4-37-16,7-1-32 0,0-4 11 0,-10 0-134 16,5 0-38-16,23-9-82 0,-15 1 30 15,1 1-220-15,0-2 43 0,-2 1 37 0,0-1 36 16,-2-3-1-16,1 2 70 0,-1-2 27 0,2 1 16 16,-1 0 23-16,-2-1 7 0,-3 0 21 15</inkml:trace>
  <inkml:trace contextRef="#ctx0" brushRef="#br0" timeOffset="-190996.93">14582 5787 580 0,'-3'-3'402'0,"1"-2"-51"0,0 1-13 16,0-1-43-16,2-2 22 0,-3 0-10 15,3 1-16-15,0-5-27 0,0 0-12 0,12-11-31 16,-5 13-16-16,-2 4-14 0,3 3-16 16,-2 0-16-16,4 2-13 0,-3 0-22 15,22 11-8-15,-12-3-13 0,-3 4-3 16,2 0-18-16,0 2-7 0,-3 1-6 0,-3 2-14 15,-4 0 1-15,-4 2-5 0,-2-2 3 0,0-9-5 16,0 4-5-16,-12 17-5 0,4-13-3 0,-1-1-1 16,-2-3-10-16,-1 0-1 0,1 0 12 0,2-6-8 15,-2 3 10-15,2-4-5 0,2-1 0 16,0-2 0-16,1 1-4 0,3-3-15 0,-1 2 8 16,2-1 2-16,0-1-14 0,-1 0 4 15,1 0 2-15,2 0-8 0,1 0 10 0,1 0-15 16,2-3 13-16,2 3-11 0,10-4-12 15,0 0-5-15,4 0-13 0,6 0-19 16,0-1-20-16,3-2-40 0,0 4-4 0,6 0 11 16,-4 0-104-16,-3 1-35 0,1 0-20 0,-1-3-44 15,-2 1 30-15,0 0-242 0,-4 1 35 16,-5 1 31-16,-4-1 31 0,-3 1 13 0,-5-1 46 16,-1 1 16-16,-4 1 41 0,0-1 1 0,2 2-25 15</inkml:trace>
  <inkml:trace contextRef="#ctx0" brushRef="#br0" timeOffset="-188735.92">4380 7183 431 0,'-15'0'257'0,"15"0"-19"16,0 0-34-16,-16 0-22 0,-5-12 12 15,15 12 11-15,1 0-38 0,1 0 13 0,-1 0-17 16,1 0 7-16,4 0-5 0,0 0-16 0,0 0 0 16,-10 0-27-16,10 0 8 0,-7 0-26 15,7 0 26-15,0 0-18 0,-8 0-11 0,8 0-11 16,0 0 36-16,-8 2-11 0,12-4 9 0,3 1-21 16,17-5-7-16,0 3-7 0,5-1-2 15,0-3-15-15,-1 3-4 0,6-1-1 0,0-2-4 16,2 4-20-16,-2-2 6 0,-3 0-11 0,1-1 5 15,3 1-17-15,-5-1 0 0,-1 0-31 0,1-1-5 16,-1 2-4-16,-4 0-23 0,-2 1 4 16,-9 4-35-16,-2-3-8 0,-2 0-29 0,-4 3-26 15,-1-3-22-15,-3 1-27 0,-1 2-43 16,0-2 19-16,-1 2-268 0,0 0 29 0,0 0 54 16,-13-2 18-16,6 2 40 0,-2 0 33 15,-10-3-17-15,7 3 49 0,-5 0-14 0</inkml:trace>
  <inkml:trace contextRef="#ctx0" brushRef="#br0" timeOffset="-188349.39">4615 6909 406 0,'1'-2'390'0,"0"2"-70"15,3-1 10-15,-1-1-48 0,1 2 1 16,3 2-34-16,0-1 1 0,14 1 0 0,-10-2-12 16,26 8-25-16,-11-4-7 0,3 3-14 15,-1-1-28-15,2 1-21 0,-3 2-27 0,1-2-5 16,-1 1 1-16,-2 1-12 0,-2 1-10 0,-2-1-26 16,-4-2-4-16,-3 2 12 0,-2 0-14 15,-1 1 0-15,-3-3-19 0,-3 1 12 0,-1-2-13 16,-2 2-8-16,-1-2-15 0,-1-6 0 0,0 8 7 15,0 2 3-15,-18 15-1 0,5-14 9 16,1 1-13-16,-4-2-12 0,1 3-2 0,-4-2-10 16,-1 4-23-16,0-1-7 0,-1-2 2 0,2 1-66 15,0 0-18-15,0-1-44 0,3-4-31 16,-1-1-17-16,8-1-40 0,0-4 23 0,4 1-248 16,0-1 32-16,5-2 34 0,1 0 11 15,1 0 32-15,3-5 40 0,13-4 15 0,6-2 33 16,5 2 12-16</inkml:trace>
  <inkml:trace contextRef="#ctx0" brushRef="#br0" timeOffset="-187812.93">6325 6945 621 0,'3'0'352'0,"0"-1"-62"0,-2 2-22 0,1 0-3 15,0 0 12-15,-1 1-33 0,1 2 30 16,-1 1-1-16,0 2 1 0,3 12-6 0,0 1-12 16,-2 1-11-16,2 0-12 0,-1 4-27 0,0-2-21 15,-1 0-23-15,0 2-13 0,0-3-2 16,0 1-15-16,0-6-19 0,0 0-41 16,0-4-39-16,0-4-39 0,0 0-55 0,0-3 4 15,2-1-124-15,-1-1-61 0,2-3-68 0,0-1 31 16,2 0-254-16,0 0 36 0,16-11 83 15,-9 10 26-15,2-3 19 0,7 2 34 0,-3-2 9 16,4-1 17-16,1 0 39 0,5 2 5 16</inkml:trace>
  <inkml:trace contextRef="#ctx0" brushRef="#br0" timeOffset="-187223.86">6851 7117 921 0,'-2'-5'373'0,"-1"-1"-34"16,-2-8-43-16,2 4 2 0,0 0-17 0,2 3-15 15,0-1-20-15,1 1-54 0,0 7-3 16,0-7-12-16,14-11-24 0,-1 6-6 0,1 2-1 16,1 4-18-16,4 0-13 0,2 1 0 0,-1 3-10 15,2 0-11-15,-11 2-16 0,6 0 5 16,23 15-8-16,-22-3 4 0,0 3-16 0,-1 3-1 15,-6-3-4-15,-3 2 2 0,-3 2-2 0,-1-1-10 16,-4-9-13-16,0 5-1 0,-12 17 10 16,5-13-18-16,-1-2 8 0,-1-3-11 0,-1-1-5 15,-2-3-24-15,1-3-8 0,0 2-11 0,3-6-25 16,0-1 1-16,2-1-21 0,6 0 6 0,0 0-24 16,0 0-14-16,-7 0-8 0,7 0 19 0,0 0-1 15,-10-11-5-15,12 8 20 0,0-1-11 16,1 1 5-16,7-7 11 0,2 1-1 15,1-4 11-15,1 1 3 0,3-1 11 0,3-3 12 16,-2 0 2-16,1 1-2 0,2 0 4 16,-5-2-6-16,2 2 3 0,0-3 19 0,-1 0-7 15,-1 4 43-15,-2-1-25 0,-5 4 36 16,-1 0 6-16,0 4 10 0,-3 0-8 0,-1 3 12 16,-2 1-4-16,1 1 24 0,-3 1-16 15,0 1 31-15,-1 3 6 0,0 1 4 0,0 1 11 16,-5 9-9-16,0 1 14 0,0 2 2 0,1 0 0 15,1 0-4-15,0 1-19 0,2 1 7 16,0-2-10-16,1 1-2 0,1-12-11 16,0 3-20-16,0 1-18 0,0-2-34 0,13 6-47 15,-8-11-53-15,3-2 9 0,-1 0-129 0,1-1-43 16,3 0-60-16,3 0 31 0,20-13-229 0,-14 6 32 16,-4-2 50-16,4 1 27 0,-7-4 21 15,0 0 41-15,1 3 20 0,-1-5 24 16,0 1 9-16,1-2 22 0</inkml:trace>
  <inkml:trace contextRef="#ctx0" brushRef="#br0" timeOffset="-186806.23">7364 6827 702 0,'-11'-12'366'0,"6"4"-27"16,0 1-20-16,0 0-27 0,3 2-32 0,0 1-30 15,2-3-27-15,0 7-23 0,0 0-19 0,0-8-18 16,0 8 32-16,13-15-16 0,-8 12 11 16,1 1-28-16,11-2 4 0,-4 2-23 0,0 2-26 15,-3 0-4-15,3 0 0 0,16 16-7 0,-17-8-13 16,-3 0-12-16,-5 2-12 0,0-1 5 16,-2-1 0-16,-2-8-17 0,0 8 9 0,0 0-16 15,0 0 20-15,-13 15-14 0,5-11-23 16,-1 1 4-16,3-2 1 0,-3-1 9 0,2-3-1 15,-2 5-11-15,3-5 6 0,1-1-12 0,0-3 1 16,2 1-1-16,0-2 5 0,0 1-10 0,2-1 1 16,0 0 9-16,1-2-2 0,0 0-12 15,0 0-2-15,0 0 10 0,11 6 5 0,-5-5-7 16,-1-2 4-16,14 4 0 0,-10-3-19 0,7 0-12 16,2 0-33-16,4 0 7 0,28-11-68 15,-23 8-23-15,1 1-41 0,-2-1-32 0,3 0-39 16,1-2 22-16,2 1-243 0,1 1 8 0,0 1 41 15,-1-2 18-15,2 3 3 0,0 0 67 16,-19 1 6-16,11 0 33 0,5 0-2 16</inkml:trace>
  <inkml:trace contextRef="#ctx0" brushRef="#br0" timeOffset="-186507.43">8531 6839 921 0,'2'-3'389'0,"0"3"-54"15,-1 0 27-15,0 1-9 0,0 1 3 16,0 2-20-16,2 2-26 0,4 10-6 0,-1 2-10 16,2 5-13-16,-1 0-24 0,1 1-34 15,0 0-12-15,0-2-39 0,-2 0-4 0,-1-1-27 16,0 0-11-16,-2-2-4 0,1-1-32 0,-2-3-28 15,0-3-30-15,-2-4-44 0,0-1-41 0,0-7-34 16,0 0 9-16,0 0-158 0,0 7-49 16,0-7 26-16,-9 5-308 0,6-7 24 0,-1-3 56 15,1 0 41-15,-6-5 38 0,2-2 24 16,0 0 51-16,-3 2 14 0,3 0 4 0,0 4 26 16,-4-2 30-16</inkml:trace>
  <inkml:trace contextRef="#ctx0" brushRef="#br0" timeOffset="-186287.7">8376 7016 934 0,'-4'0'452'0,"2"0"-35"0,0-1-13 0,2 1-31 16,0 0-20-16,3 1-20 0,1-1-36 0,1 0-36 16,2 0-14-16,11-1-33 0,-7 1-35 0,5 0-2 15,4 0-24-15,3 0-29 0,2 0-45 16,1 0-74-16,0 0-50 0,2 0 4 0,-3 0-148 15,2-6-44-15,30-4 25 0,-26 7-303 16,1 0 34-16,0 0 12 0,1 0 48 0,3 2 30 16,-1-1 46-16,1 2 33 0,-17 0 7 0,9 0 11 15,4 0 15-15</inkml:trace>
  <inkml:trace contextRef="#ctx0" brushRef="#br0" timeOffset="-185787.37">9450 6972 882 0,'2'0'353'16,"-2"1"-60"-16,-1 0 3 0,0 0-24 15,-1-1-22-15,0 2-30 0,-1 0 10 0,-1 1 6 16,0-3-13-16,-8 12-9 0,3-7-18 16,-2 6-19-16,-1-1 1 0,3 1-3 0,-1 0-21 15,2 4 5-15,2-1-10 0,2-2-16 0,0 3-14 16,1-3 1-16,3-1-11 0,0-11-17 16,0 11-7-16,17 13 2 0,-4-13-18 0,2-3-8 15,2-1-6-15,3-4 4 0,1 2-7 0,5-5-28 16,0 2 1-16,-13-2-19 0,9 0-20 15,2 0 1-15,30-11-1 0,-27 4-13 0,0-1 9 16,-4 0 3-16,0-1-8 0,-2 1-8 16,-3-4 6-16,-2-2-11 0,-3 1 21 0,0-3-8 15,-2 1-12-15,-3 3 24 0,-5 0-8 0,-3 3-2 16,0 9 13-16,0-9-3 0,0 3 9 0,-19-11-20 16,4 7 17-16,-1 3-9 0,-4 0-2 15,-4 4 11-15,2 1-7 0,-2 1-11 0,-3 0-31 16,16 1 5-16,-6 0-88 0,-3 0-33 0,-20 9-38 15,20-5-48-15,4 0 26 0,3-2-221 16,5 1-21-16,1-1 18 0,3-1 43 0,2 1 19 16,2-2 43-16,2 0 1 0,2 1 41 15,16 1 15-15,6-3 22 0</inkml:trace>
  <inkml:trace contextRef="#ctx0" brushRef="#br0" timeOffset="-185172.22">9924 6962 288 0,'1'-1'466'15,"-1"-2"-63"-15,1 1-62 0,-1-1 30 0,1 0-42 16,0 2-36-16,0-2-12 0,1-1-44 16,0 1-21-16,3 0-22 0,7-4-32 0,-1 2-17 15,3 3-12-15,4-1-6 0,0 1-13 16,0 1-15-16,-8 1 1 0,3 0-17 0,4 0 11 15,20 13-27-15,-18-4-10 0,-3 2-1 0,0 0-5 16,-2 3 0-16,0-2-12 0,-5 2-1 16,-1 1 3-16,-7-2-12 0,0-3 6 0,-1-3-11 15,0 5 1-15,0-3-12 0,-13 10 8 0,3-6-9 16,0-1 9-16,0-5-16 0,0-3 2 16,3-1-22-16,-1 0-8 0,1-1 2 0,-1 0-9 15,2-1 3-15,0-1-60 0,1 2 3 0,5-2-28 16,0 0 29-16,-7 0-20 0,7 0 20 15,-8 0-22-15,8 0 32 0,0 0 7 0,0 0-6 16,0 0-4-16,-10-7 20 0,12 5 15 16,2 0-20-16,10-6 11 0,-3-1 5 0,6-1 1 15,-3 0 13-15,5-1-9 0,-1 0 16 0,2-3-2 16,1 3 10-16,-1-4 11 0,1 1 10 16,-2 0 14-16,0-1 2 0,-3 1 15 0,-1 0-2 15,-2 2-3-15,-1 0-4 0,-3 2-1 0,-1 3 83 16,-3 2 22-16,1 0-13 0,-3 1-8 0,-2 3-17 15,0-1 7-15,-1 2 4 0,-2 1-13 16,1 1 1-16,-1 1 4 0,-1-1 1 0,-5 10-9 16,0-3 0-16,1 2 16 0,0 1-12 15,-1 3-4-15,2-5 4 0,0 5-8 0,3-3-21 16,1-2 12-16,0-1-3 0,1 1-15 16,1-10 4-16,0 7-37 0,0 0-29 0,12 12-30 15,-3-12-54-15,3 2 7 0,5-2-120 16,1-5-49-16,2 0-27 0,8-1 24 0,-15-1-196 15,8 0-66-15,33-12 57 0,-24 6 22 0,1 2 48 16,0-4-4-16,1-2 43 0,1-3 10 16,0 1 19-16,2-1 56 0,1-2-25 15</inkml:trace>
  <inkml:trace contextRef="#ctx0" brushRef="#br0" timeOffset="-184891.97">11076 6790 1064 0,'0'-2'448'0,"-1"0"-43"16,1 0-28-16,-1 1-28 0,2 1-20 0,0 0 1 15,0 2-21-15,1 1-13 0,0 1-14 16,6 10-13-16,-1 2 5 0,-1 3-37 0,0 1-22 16,2 1-40-16,-2-1-8 0,-1 2-7 15,1-5-17-15,-2 2-26 0,0 0-4 0,0-2-31 16,-1-2-16-16,-2-4-27 0,2 0-58 15,-1-4-52-15,-1-2-25 0,2 0 12 0,1-3-166 16,-2-1-40-16,1 0 24 0,-3-1-286 0,0 0 15 16,0 0 33-16,0 0 43 0,10-12 52 15,-10 12 19-15,0-3 42 0,-1-1-5 0,-2 1 33 16,-1 2 29-16,-1-2 32 0,-10-4-16 0</inkml:trace>
  <inkml:trace contextRef="#ctx0" brushRef="#br0" timeOffset="-184658.85">10918 6959 714 0,'-3'-1'534'0,"0"0"-44"0,1 0-45 0,1 1-21 15,2 0-11-15,-1-2-23 0,2 1-46 16,3 1-15-16,0 0-32 0,0 0-55 0,1 0-6 16,17 0-30-16,-12 0-7 0,7 0-26 0,4 0-36 15,1 0-28-15,4 0-59 0,-1 0-44 16,3 0-50-16,27-10-71 0,-42 10 12 0,8 0-124 15,3 0-44-15,4 0 25 0,0 0-247 16,-2 0-16-16,30-11 12 0,-35 7 59 0,2 0 20 16,-1 2 45-16,-3 0 23 0,0-1 25 15,-1 1 23-15,-3-2 19 0,0 0 9 0</inkml:trace>
  <inkml:trace contextRef="#ctx0" brushRef="#br0" timeOffset="-184386.63">11714 6798 1005 0,'3'-1'471'16,"-1"0"-42"-16,0 1-8 0,-1 2-10 0,1 0-24 16,1 2-27-16,0 1-21 0,4 10-51 15,1 0-20-15,0 4-15 0,-1 0-34 0,-2-1-19 16,4 3-32-16,-2 2-2 0,0-4-36 15,2-1-35-15,-3 2-40 0,2-8-74 0,-5-1-73 16,1-2 10-16,-2-2-168 0,0-2-68 0,-1 0 27 16,-1-5-266-16,0 0 41 0,0 0 45 15,0 0 33-15,0 0 60 0,0 0 11 0,0 0 55 16,0 0-11-16,5 9 28 0,-6-9 15 0,2-1 4 16</inkml:trace>
  <inkml:trace contextRef="#ctx0" brushRef="#br0" timeOffset="-183627.02">13179 6977 391 0,'0'0'383'0,"0"0"-48"0,0 0 1 0,0 0-24 16,0 13-40-16,0-13 45 0,0 0-29 0,0 0-21 16,0 0-4-16,10 23-23 0,14-23-28 15,3 1-16-15,-12-1-13 0,6 0-26 0,8 0-19 16,2 0-4-16,3 0-18 0,-1 0-4 15,2 0-17-15,33-10-26 0,-37 8-39 0,-2 2-32 16,-16 0-1-16,6 0-55 0,1 0-70 0,-3 0-17 16,-2 0-40-16,-3 0-44 0,-2 0 22 0,-1 0-164 15,-9 0-69-15,7 0 7 0,-7 0 33 16,0 0 48-16,10 0 28 0,-12-2-12 0,-4 1 32 16,2 1 26-16,-1 0-17 0</inkml:trace>
  <inkml:trace contextRef="#ctx0" brushRef="#br0" timeOffset="-183424.48">13262 7175 573 0,'3'6'434'16,"-3"-3"-54"-16,2 0-46 0,1-2-44 0,3 1-12 16,13 3-8-16,-1-2-36 0,1-3-10 0,6 2-48 15,-14-2-3-15,6 0-14 0,7 0-56 16,1 0-12-16,1 0-95 0,1 0-58 15,0 0-53-15,25-10-76 0,-27 7 16 0,0-1-273 16,-1 3 29-16,1-3 33 0,-4 0 24 0,1 0 29 16,-4 0 24-16,2 2 55 0</inkml:trace>
  <inkml:trace contextRef="#ctx0" brushRef="#br0" timeOffset="-182947.21">13600 6913 640 0,'0'-2'313'16,"0"2"-43"-16,2-2-15 0,-2 2-13 15,4 0-11-15,1 0-16 0,2 1-17 0,11 3-8 16,3 1-22-16,1 1 52 0,1 2-16 16,4-3-56-16,1 4 14 0,-3 0-24 0,2 0-8 15,2 1-4-15,-2 2-26 0,0 0 1 16,-2-2-14-16,1 2-17 0,-1-1 4 0,-2 2 1 15,2-4-20-15,-5 5-9 0,0-2 1 0,-4-1 6 16,-3 1-17-16,-4 0 3 0,-5 2-6 0,0-2-3 16,-4-12-2-16,0 8-18 0,-13 14 11 15,2-8 11-15,-5 1-10 0,2-1 4 0,-7 1-8 16,0-4 5-16,0 2-28 0,-1-1-1 0,0-1-68 16,-2-1-38-16,-1 0-17 0,0-1-46 15,2-1-36-15,7-3 20 0,2-5-244 16,5 3-27-16,2-3 29 0,7 0 29 0,0 0 24 15,-3-8 47-15,9 5 17 0,13-5 36 0,10 0-1 16</inkml:trace>
  <inkml:trace contextRef="#ctx0" brushRef="#br0" timeOffset="-182273.93">14548 7081 832 0,'-3'-2'314'15,"0"0"-8"-15,2 0-4 0,-1-1-52 16,0 2-6-16,2-3-20 0,0 0-23 15,0 0-24-15,2-2-18 0,9-7 11 0,-1 4-9 16,3-1-15-16,1 0-16 0,1 2 9 0,1 4-16 16,0 1-20-16,4 1-14 0,-13 2-14 0,6 0-5 15,21 11 7-15,-19-3-16 0,2 0-2 16,-2 3 4-16,-1 0-26 0,-6 5 18 16,1-4-17-16,-4 5-15 0,-3-6 10 0,-2-11 3 15,0 11-9-15,0-1-2 0,0-3-4 16,-20 15 3-16,10-10-11 0,0 1-8 0,-1 0-4 15,-3-4-33-15,3-1 12 0,4-2 1 0,-4 0-65 16,4-4 3-16,2-1 20 0,1 1-21 0,0-2-2 16,-3 0-12-16,4 0 22 0,3 0-15 0,0 0 13 15,0 0 0-15,-2-5 3 0,4 3 17 16,0-1-9-16,1-1 21 0,10-4-10 0,1-3 13 16,0-2 5-16,1 4-3 0,5-5 11 0,1 0-1 15,-2-2-5-15,0 0 8 0,-2 1 4 16,4-1-7-16,-3 0 11 0,-3-3 15 15,-2 7 3-15,-1-1 10 0,-3 2 24 0,-4 2-16 16,2 2 26-16,-3 1 2 0,0 2-10 0,-3 0 19 16,1 3-12-16,-2 0 28 0,0 1 2 0,-5 2-8 15,3 1 22-15,-7 7 10 0,2-1 7 0,-2 6-19 16,1-1 26-16,0 1-6 0,2 6-13 16,1-3 4-16,3-1-2 0,0-4-23 15,2-13 3-15,0 14-9 0,0 0 1 0,18 12-15 16,-7-15 2-16,2-2-36 0,4-5-35 0,3 1 1 15,2-2-95-15,1-3-58 0,-12 0-62 16,7 0-33-16,22-13 27 0,-18 8-260 0,3-1 42 16,-4-1 15-16,-4 1 45 0,4 0 39 15,-6-1 34-15,-1-1 9 0,-1 3 26 0,-3-1 16 16,-1 0 12-16</inkml:trace>
  <inkml:trace contextRef="#ctx0" brushRef="#br0" timeOffset="-181795.87">15016 6797 274 0,'-4'-6'446'0,"0"1"-82"0,2 0-16 0,0 1-52 15,0-1-19-15,2 0-41 0,2 0-22 0,0 0-6 16,0 1-24-16,8-7 17 0,-1 1-15 16,2 3-19-16,2-1-9 0,3 2 0 0,-2 3-33 15,3 0-6-15,-3 1-21 0,-5 2 6 0,7 0-13 16,1 0-11-16,20 12-20 0,-21-7 4 0,-3 3-4 16,-1 1-8-16,-2 1-15 0,-5-3 21 15,1 3-24-15,-6 0 5 0,0-10-21 16,0 7 16-16,0 3-13 0,0 4 2 0,-19 12 13 15,7-11-30-15,-1-5-7 0,2-1 23 0,1 1-7 16,-1-2 3-16,3-1-11 0,-2-1 1 0,3-2 3 16,1-1-1-16,2 1-1 0,1-2-14 15,-1 1 11-15,2-1-1 0,-1 0 3 0,1 0-3 16,0-1 0-16,2 1 14 0,0-2-10 0,0 0-16 16,11 3 13-16,-6-3 5 0,3 0-3 15,-1 0-28-15,13 0-2 0,-9 0-26 0,6 0 4 16,5 0-71-16,2 0-34 0,30-10-54 15,-27 5-52-15,-2 3 23 0,4-3-283 0,-1 0 49 16,1 0 56-16,0 2 25 0,0-1 38 16,1-1 14-16,-1 2 20 0,2 0 7 0,-1 2 23 15</inkml:trace>
  <inkml:trace contextRef="#ctx0" brushRef="#br0" timeOffset="-181534.17">15948 6792 756 0,'5'-2'419'16,"-5"0"-65"-16,0 0 11 0,2 0-53 0,-2 2-21 16,0 0-7-16,0 0-20 0,0 2-21 15,0 2-10-15,0 1-22 0,2 2-5 0,0 11-18 16,-1-2-1-16,5 6-16 0,-2-2-6 16,1 2-30-16,-1-3-8 0,4 0-22 0,-6 0-6 15,2-2-2-15,1 2-13 0,-1-4-35 0,2 1-39 16,-3-7-26-16,0-2-45 0,5 5 7 0,-6-7-103 15,1 0-52-15,-3-3-64 0,0-2 28 16,-2 0-252-16,1-2 1 0,-1-1 51 0,-2-2 38 16,2 3 24-16,-10-7 33 0,1 1-2 15,-3-2 55-15,1 3 5 0,0 0 0 0</inkml:trace>
  <inkml:trace contextRef="#ctx0" brushRef="#br0" timeOffset="-181297.53">15784 6959 546 0,'-4'-1'418'0,"-1"2"-22"0,3-2-55 16,-3 1 25-16,1 0-21 0,3 0-17 0,-1 0-33 16,0 0-16-16,2 0-8 0,0 0-22 0,2 1-29 15,0-1-18-15,3 1-14 0,2-2-16 16,0 1-2-16,2 0-30 0,2 0-18 0,5 0-15 16,4 0-2-16,2 0-32 0,1 0-32 15,2 0-29-15,-1 0-32 0,1 0 1 0,-1 0-112 16,3 0-54-16,-2 0-48 0,0 0-43 15,17-13 28-15,-21 10-262 0,-3 0 42 0,-2-1 30 16,0 1 27-16,-3 0 25 0,1 2 30 0,3-1 30 16,-3-1 16-16,6 0 25 0,3 1 1 0</inkml:trace>
  <inkml:trace contextRef="#ctx0" brushRef="#br0" timeOffset="-181016.29">16494 6807 834 0,'0'-4'457'0,"0"0"-10"0,0 0-42 16,0 0-30-16,0 1-37 0,0 1-43 15,2 0-18-15,-2 2-6 0,0 2-7 0,0 0-25 16,0 2-8-16,0 3-12 0,5 9 5 16,-5-6-28-16,7 25-20 0,-1-10 19 0,-1 1-32 15,-3 2-20-15,4-2-26 0,0 2-3 0,-2-3-6 16,2-3-12-16,-3-1-39 0,1-1-42 0,-2-2-44 15,0-5-53-15,-1-4-59 0,1-1 13 16,1-3-148-16,-1 0-103 0,0-3 34 16,-2-1-222-16,2-1 39 0,-2 0 19 0,0 0 60 15,0 0 31-15,0 0 47 0,0 0 25 0,0-10 18 16,-2 7 42-16,0 0 12 0,-3 2 4 0</inkml:trace>
  <inkml:trace contextRef="#ctx0" brushRef="#br0" timeOffset="-179662.37">4409 8141 600 0,'-17'12'253'0,"-13"3"-7"0,20-13-29 0,3 1 19 16,2-2-22-16,0 1-1 0,1-1 13 15,1 0-1-15,-1-1-28 0,2 1 22 0,0 1-38 16,2-1 15-16,2-1 11 0,3 0 1 15,1 0-9-15,13-1-2 0,-5 1-4 0,7 0-14 16,27-13-2-16,-16 7-12 0,3 0-19 16,3-2-17-16,2 0 3 0,0-1-33 0,-2 0 4 15,5 3-19-15,-4-2-9 0,-3 2-1 16,0-1-3-16,-4 2-23 0,-3-3 4 0,1 4-32 16,-5-2 4-16,0-1-30 0,-9 0-6 0,-1 7-20 15,-3-2-12-15,-4-1-10 0,-2 0-16 16,-2 2 6-16,0 1-97 0,-3-2-26 0,-1 0-57 15,0 2-21-15,0 0 25 0,0 0-249 16,-12-7-7-16,5 6 51 0,-8-4 45 0,-1 2-17 16,-2-2 59-16,3 2 27 0,1-3 18 0,3 2 36 15,0 0-48-15</inkml:trace>
  <inkml:trace contextRef="#ctx0" brushRef="#br0" timeOffset="-179342.52">4825 7914 892 0,'-3'-3'411'0,"1"0"-60"0,-1 1 9 15,0 1-19-15,3-1-18 0,-1-2-30 0,1 2-22 16,2 0-10-16,3 1-30 0,12-3-15 16,4 1-21-16,2 1-16 0,5 2-8 0,2 0-10 15,5-2-24-15,-19 2-14 0,10 0-8 0,38 14-8 16,-28-8-17-16,-1 2 1 0,-4 0-24 15,-1 4 7-15,-4-1-16 0,-6 1-13 0,1 0 7 16,-6 4-2-16,-4 2-13 0,-5 2-6 0,-5-8 6 16,-1-1-16-16,-14 18-29 0,-1-14-24 15,-2 2-22-15,-1-1-36 0,-4 2 9 0,1-3-101 16,-5 2-47-16,-3-2-27 0,1 2 23 16,-2-4-257-16,1 0-10 0,-1 1 9 0,4-2 79 15,1-4 14-15,-3 2 42 0,8-5 23 0,-1-4 39 16,6 0-6-16,15-1 27 0,-10 0 1 15</inkml:trace>
  <inkml:trace contextRef="#ctx0" brushRef="#br0" timeOffset="-176964.45">6500 7969 876 0,'0'-13'346'0,"0"13"4"16,0 0-46-16,0 0-13 0,0 0-37 0,0 0-7 15,14 0 15-15,-14 0 2 0,0 0-6 0,20 5-19 16,-16 12-14-16,-1 3-22 0,1 2-2 15,2-3-26-15,-3 3-20 0,0-1 0 0,-1 0-15 16,0 0-33-16,0-4 2 0,1 1-18 0,-1-5 4 16,-1-3-29-16,0-2-7 0,0 1-28 15,-1-2-35-15,2-2-30 0,-2-1-39 0,1 0 6 16,0 1-93-16,-1-3-21 0,0-2-42 0,0 0-44 16,0 0 28-16,0 0-246 0,0 0 0 15,0 0 27-15,0 0 52 0,10 10 4 0,-6-11 22 16,0-1 73-16,1 0 12 0,13-1 13 0,-4-1-3 15</inkml:trace>
  <inkml:trace contextRef="#ctx0" brushRef="#br0" timeOffset="-176335.28">6911 8082 325 0,'-2'-4'419'16,"-2"-1"-78"-16,1 0 1 0,0 1-32 0,-3-11-40 15,3 4-34-15,-1 5-27 0,2-1 30 0,1 0-13 16,0 0-25-16,1 7-24 0,0 0-7 16,0-11-15-16,14-10-8 0,-8 14 3 0,6-1-31 15,-1 4-2-15,5 0-18 0,-2 4-10 0,-5 0 5 16,6 0 6-16,18 15-8 0,-14-4-14 15,-4 2 1-15,0 5 2 0,-4 0-14 0,0 3-13 16,-4 1 2-16,-4 0 4 0,-2 1-10 16,-1-4-12-16,0-9-8 0,0 5 6 15,-14 18-5-15,5-18 5 0,0 2-4 0,-1-6 0 16,1-3-20-16,1-1-4 0,1-1-20 0,-2-4 6 16,3 0-22-16,1-2 0 0,1 0-24 0,4 0-15 15,0 0-4-15,0 0 6 0,-9-10-11 16,10 8-14-16,2-4-12 0,4-8 10 0,0 0-9 15,1-1 6-15,4-2 26 0,2 3-10 16,0-2 10-16,5-1 11 0,0 0 11 0,-1-1 6 16,1 4 0-16,0-3 1 0,-1 0 14 0,-2-2 10 15,-3 4 14-15,-1 1-6 0,-2 1 12 0,0-1 12 16,-2 4 12-16,-2 1-1 0,-2 1-2 16,-2 2 40-16,0 1-11 0,0 2-8 0,-2-1-25 15,0 3 35-15,0 1-2 0,-3 1 15 16,0 3-15-16,-1 1 17 0,-3 6 3 0,-3 5 14 15,0 2 0-15,1 2 8 0,0-1 4 0,2 5-7 16,3-2-19-16,0 1 4 0,3-2-3 16,1-11-10-16,0 5-18 0,11 16 3 0,-2-14-7 15,3-3-7-15,-1-5-5 0,3-1-30 0,-3-3-44 16,0-5-58-16,0 0 11 0,-2 0-86 16,4 0-61-16,17-14-68 0,-14 5 28 0,-2 3-243 15,-1-5 24-15,-2 1 57 0,0 0-7 0,-2 0 52 16,-2 1 56-16,3-4 20 0,0 1 4 15,1 0 10-15,2 1 20 0</inkml:trace>
  <inkml:trace contextRef="#ctx0" brushRef="#br0" timeOffset="-175841.96">7358 7753 832 0,'-2'-4'386'0,"1"1"-23"0,0-1-48 16,1 1-3-16,0-1-52 0,0 0-4 0,0 0-11 15,2 0-31-15,1 1-20 0,1-2-11 0,1 2-9 16,1 0-16-16,0 1-34 0,1 2 2 15,13 0-13-15,-11 0 0 0,5 0-27 0,18 11-4 16,-18-5-5-16,-2 3-21 0,-1 2 14 0,-3-1-20 16,-4 1-12-16,0-2-2 0,-4 2 7 15,0-11-13-15,0 10-7 0,0-1 7 0,-14 15 2 16,8-16-14-16,2 0 11 0,-1-2-23 0,0 0 5 16,1-1-11-16,0-1-2 0,-1 1 0 15,1-3 2-15,-6 8-21 0,2-7 7 0,2 2 7 16,1-1-10-16,2-1-7 0,0-1 4 0,1-2 1 15,0 4 3-15,2-4 4 0,0 0 12 0,0 0-17 16,0 0 10-16,12 3-14 0,-5-2 26 16,2-1-10-16,10 1-3 0,-9-1 4 0,7 0 4 15,2 0-33-15,2 0 23 0,4 0-20 16,2 0 5-16,-1 0-113 0,1 0-55 0,-3 0-47 16,-2 0 20-16,1 0-254 0,-2 0 15 15,-1 0 27-15,21-13 40 0,-23 13 17 0,-5 0 37 16,3 0 27-16,5 0 3 0,3 0 24 0</inkml:trace>
  <inkml:trace contextRef="#ctx0" brushRef="#br0" timeOffset="-175542.58">8374 7902 921 0,'1'-3'413'0,"-1"1"-54"0,2 2-1 16,1 0-11-16,-1 0-7 0,0 2-18 0,2 3-16 16,-1-2-9-16,6 14-19 0,-2 1-21 0,-1 2-21 15,2-1-2-15,-1 3-30 16,-2 0-25-16,-1 0-34 0,0-1 4 0,-1 1-6 16,0-5-31-16,0 0-9 0,-1-3-10 0,-1-4-51 15,1-2-39-15,-1-2-40 0,-1-1-43 16,1-2 10-16,0-1-154 0,-1-2-43 0,0 0-63 15,0 0 30-15,0 0-231 0,0-7 19 0,0 5 63 16,-2-2 16-16,-2 1 35 0,1 0 37 16,-1 1 2-16,-1-1 41 0,-2 1 34 0,-8-3-1 15</inkml:trace>
  <inkml:trace contextRef="#ctx0" brushRef="#br0" timeOffset="-175301.94">8214 8087 1178 0,'-4'-2'438'0,"1"2"-43"16,1-3-18-16,0 3-28 0,1 0-26 0,2-1-15 15,1 1-41-15,5-2-12 0,-1 2-37 16,12-4-11-16,1 1-31 0,3-1-21 0,2 3-11 16,0-1-19-16,0-2-13 0,0 4-20 0,1-4-42 15,-2-1-60-15,2 2 3 0,2 1-132 16,-1-2-50-16,-3-2-51 0,3 1 25 0,-2 1-276 15,0-2 4-15,2 4 30 0,3-4 49 16,3 3 17-16,0 0 52 0,2 2-1 0,-1 0 39 16,-15 1-3-16,12 0-21 0</inkml:trace>
  <inkml:trace contextRef="#ctx0" brushRef="#br0" timeOffset="-174780.03">9407 7878 1016 0,'0'4'362'15,"-1"0"42"-15,0 3-7 0,1 11-43 0,0-8-14 16,0 7-2-16,0 2-34 0,0 3-30 16,0 1-43-16,0-1-6 0,0 1-32 0,0-3-24 15,0 0-8-15,0 0-28 0,11 17-38 0,-8-25-38 16,-1-3-56-16,4-4-52 0,-3-1 6 15,2-1-161-15,1-2-78 0,1-1 31 0,0-1-249 16,3 1 47-16,17-12 2 0,-9 7 28 16,-2-2 66-16,-3 0 15 0,-1-1 9 0,3 0 48 15,1 2 13-15,0 1-36 0</inkml:trace>
  <inkml:trace contextRef="#ctx0" brushRef="#br0" timeOffset="-174462.66">9819 8009 461 0,'-1'-6'442'0,"2"-1"-52"0,-1 0-49 16,0-1-43-16,3-8-21 0,-3 16-33 0,8-25-30 16,-1 13 10-16,5 3-23 0,-1-4-23 15,1 4-17-15,2 2-10 0,-3 3-6 0,2 4-17 16,-4 0-1-16,5 0-13 0,18 11 5 0,-15-2-14 15,-3 4 3-15,-1 2 4 0,-3 4-9 0,0 0-1 16,-2 3-10-16,-5 2-13 0,-1-5-4 16,-2 2-4-16,0-11-9 0,0 4-19 0,-13 18-20 15,6-18-34-15,2-4-28 0,-5 3-24 0,3-6 7 16,1-2-98-16,1-3-28 0,0-2-50 16,5 0-35-16,0 0 22 0,0 0-236 0,-16-14 25 15,13 9 53-15,2 0-4 0,1 0 35 16,1-1 33-16,8-9 26 0,-5-4 34 0,2 2-2 15</inkml:trace>
  <inkml:trace contextRef="#ctx0" brushRef="#br0" timeOffset="-174192.94">10178 7911 1005 0,'3'-5'345'0,"1"3"48"15,-2 0-34-15,0-1-18 0,-1 3-36 0,1 0-24 16,-3-2-20-16,1 2-25 0,-4 2-17 0,3-2-6 15,-4 5-12-15,0-3-25 0,-5 13 6 0,1-1-7 16,1 0-20-16,-1 8 11 0,3-4-16 16,3 1-10-16,-1 1-23 0,4-12 4 0,0 6-19 15,11 18 2-15,-3-13-19 0,3-5-18 0,4-1-13 16,4-2-20-16,-3-3-37 0,5-2-36 0,0-3-47 16,1-3 8-16,-10 0-148 0,6 0-65 15,28-11-44-15,-19 5 31 0,-1-2-240 0,-3-1 39 16,2-1 63-16,0 1 12 0,-3-1 37 15,2-1 27-15,-1-2 25 0,4 1 21 0,2 0 33 16,1-1 6-16,1 2 7 0</inkml:trace>
  <inkml:trace contextRef="#ctx0" brushRef="#br0" timeOffset="-173891.1">11016 7811 504 0,'0'-4'477'0,"1"3"-88"0,0-1 1 16,-1 0-17-16,3 0-14 0,-1 2-14 0,0 0-9 15,2 3-21-15,2 0-17 0,5 8-10 0,-1-1-8 16,1 4-41-16,2 3-5 0,-2 2-9 16,2-2-8-16,-3 4-45 0,-3 0-17 0,-1 0-18 15,-2-1-20-15,-1 1 1 16,-3-4 1-16,2 0-40 0,-2-3-48 0,0-14-35 15,0 8-40-15,0-1-32 0,0-7-61 0,0 7 13 16,0-7-149-16,0 0-76 0,-6 6 30 0,5-8-235 16,0-1 47-16,0-1 28 0,0 0 23 0,-2 0 63 15,1-1-25-15,-6-8 48 0,-2 1 63 16,0 6-42-16,2-5 54 0,-2 1 20 16</inkml:trace>
  <inkml:trace contextRef="#ctx0" brushRef="#br0" timeOffset="-173656.48">10850 7937 835 0,'-3'1'421'0,"2"-1"32"0,1-1-26 16,2 2-33-16,0-1-21 0,4 0-38 0,0 0-32 16,13 0-23-16,-8 0-37 0,4 0-27 0,7 0-20 15,3 0-24-15,3 0-8 0,4 0-39 16,1 0-59-16,-1-6-60 0,32-2-2 15,-31 6-106-15,0-1-75 0,-3 0-43 0,0 2 22 16,-5-3-270-16,-1 0-14 0,0 2 17 0,-4 0 57 16,0-2 34-16,3 4 12 0,-1 0 27 0,3 0 30 15,1 0 14-15,1-2 23 0</inkml:trace>
  <inkml:trace contextRef="#ctx0" brushRef="#br0" timeOffset="-173264.76">11761 7856 818 0,'-1'-2'406'15,"-3"1"-61"-15,0 1 22 0,-1 0-29 0,0 0-9 16,-1 0-27-16,0 3-20 0,-9 4-21 0,4 2-5 16,-4 1-12-16,3 5 0 0,1-1-30 15,5 2 1-15,0 0-26 0,3-2-12 0,2 0-6 16,1-6-22-16,0 4-5 0,12 17-10 15,-1-17-29-15,-1 3 5 0,7-6-13 0,3-1-5 16,5-1-14-16,-2-7-2 0,-1 1-11 0,-8-1-4 16,5 0-22-16,30-14 5 0,-22 5-9 15,-2-1 16-15,-2-1-16 0,-4-2 3 16,2 0-12-16,-4-4 5 0,-2 1-13 0,-5 0-14 16,-2-1-17-16,-4-1 10 0,-3 4-14 0,-1 14 3 15,-12-26-14-15,1 16-4 0,-4-2-3 16,-3 2-23-16,-3 0-22 0,-5 3-38 0,-1 2-25 15,2 2 14-15,-4 0-106 0,0 0-33 0,-1 2-47 16,2-1 28-16,1 2-297 0,14 0 66 0,-3 0 45 16,-2 0 45-16,-17 12 37 0,22-8 8 15,-3 1 31-15,4-2 31 0,1 0 24 0,3-2 3 16,2 2-32-16</inkml:trace>
  <inkml:trace contextRef="#ctx0" brushRef="#br0" timeOffset="-172597.44">13273 7906 370 0,'1'2'435'0,"1"1"-63"0,0-3-56 0,-2 3 61 16,2-2-35-16,1 0 2 0,-1 2-31 0,1 0-13 15,1-1-27-15,1 1-23 0,13-1-16 16,0 2-8-16,6-1-35 0,1-2-9 0,3 0-19 15,3 1-20-15,2-2-5 0,-16 0-13 0,8 0-10 16,5 0-17-16,3 0-5 0,0 0-19 0,3 0-36 16,-1 0-26-16,-4 0-41 0,-2 0-46 15,-3 0 6-15,-5 0-78 0,-2 0-20 0,-6 0-8 16,-3 0-27-16,-10 0-12 0,7 0-38 0,-2 8 25 16,-8-8-288-16,-2 1 68 0,-1 0 13 15,-2-1 13-15,-13 3 74 0,-2 1 0 0,-2 2 31 16,-1-2 40-16,-2 3-7 0</inkml:trace>
  <inkml:trace contextRef="#ctx0" brushRef="#br0" timeOffset="-172374.84">13403 8088 883 0,'-2'1'406'0,"1"0"-59"16,4 2 45-16,-1-1-35 0,3-2-13 15,1 0-29-15,3 0-34 0,13 0-12 0,-11 0-31 16,7 0-29-16,7 0-23 0,27-9-18 0,-19 6-7 15,-1 1-22-15,1-1-33 0,1 0-47 16,2 1-25-16,-5-2-36 0,3 4-2 0,-4-1-114 16,3-1-45-16,-6 0-28 0,0-1-43 0,0 2 22 15,-2-1-260-15,-5 2 7 0,0-4 37 0,-4 0 48 16,-5 3 25-16,-2 1 14 0,-5-2 45 16,0-1 6-16,0 1-7 0,-2-3 28 15</inkml:trace>
  <inkml:trace contextRef="#ctx0" brushRef="#br0" timeOffset="-171952.2">13833 7824 483 0,'-4'0'373'0,"-1"0"-47"0,3 0-53 16,0 0-12-16,-1 0-5 0,2-3-23 0,3 3-22 15,0 0-3-15,2-2-22 0,2 2-21 0,2-1-18 16,12 0 31-16,-10 1-22 0,6 0-18 16,5 0-14-16,27 10-6 0,-24-5 4 0,3 2-11 15,0 2-21-15,-2 0-16 0,-2 2 3 16,1-1-7-16,-2 1-4 0,1 2 6 0,-3-4 3 15,-4 4-27-15,-2 3 19 0,-4-2-7 16,0-1-16-16,-3 2-7 0,-3-3 16 0,-3 0-13 16,-1-12-1-16,0 14-9 0,-12 16 7 0,3-14-8 15,-2 0-10-15,-3 0-6 0,-2-2-11 16,0 0-30-16,-1 0-24 0,-1-1 5 0,2-4-93 16,-2-1-39-16,1 0-55 0,5 2 25 15,3-3-192-15,0-7-68 0,6 2 3 0,-1-2 64 16,2 0 23-16,4 0 28 0,2-1 2 0,2-1 54 15,13-6 8-15,4-1 5 0</inkml:trace>
  <inkml:trace contextRef="#ctx0" brushRef="#br0" timeOffset="-171321.01">14724 7932 728 0,'-1'-4'394'0,"-1"1"-16"15,2-1-50-15,-2-1-3 0,0 3-13 16,2-4-28-16,0 3-55 0,2-3 5 0,0 4-36 0,9-8-28 16,1 1-11-16,-1 1-18 0,5 3-5 15,-1 1-19-15,4 3-23 0,-11 1 6 0,3 0-8 16,3 0-12-16,15 15-3 0,-14-5-12 15,-2 2 5-15,-3-1 3 0,-3 5-18 0,-1-2-1 16,-2-3-12-16,-4-11-5 0,0 11 6 0,0-1-8 16,0 1-6-16,-19 16 5 0,10-14-22 15,-3-2-26-15,-1-1-25 0,-1-1-15 0,2-2 6 16,3-4-88-16,-3 1-7 0,4 0-32 16,3-4-2-16,-2 2-28 0,2-2-1 0,3 1-15 15,0-1 19-15,2 0-47 0,2-4-26 0,-2 2 7 16,2 0 39-16,3-2 26 0,7-4 9 15,-4 1 54-15,0-1 38 0,7-1 27 0,-2-4 6 16,3 1 50-16,-3 0 13 0,5-2 36 16,-2-1 7-16,0-2 28 0,-2 5 20 0,-1-2-4 15,0 1 19-15,-1 2 14 0,-4-1 9 16,-1 6 20-16,-3-1 18 0,2 2 17 0,0 1-17 16,-4 0-16-16,-1 0 33 0,1 4-3 0,-2-4-11 15,2 3-9-15,-2 1 2 0,0 0 8 16,0 0-10-16,-9 0 2 0,5 5-4 15,-6 6 3-15,1-1-15 0,-1 5-8 0,2 1 19 16,1 0-26-16,-1 3 9 0,3-2-11 0,1 4-12 16,2-4-14-16,2-2-17 0,0-15-11 15,0 13 4-15,13 13-30 0,-4-14-22 0,4-9-40 16,1 2-49-16,6-3-22 0,5-1 7 16,-14-1-147-16,2 0-40 0,22-14-43 0,-11 5 29 15,-2-1-254-15,1 0 14 0,-6 1 62 16,0-5 23-16,1 8 39 0,-1-4 20 15,-6-1 36-15,3 2 32 0,-7 1-23 0,5-2 10 16,-2 1 56-16</inkml:trace>
  <inkml:trace contextRef="#ctx0" brushRef="#br0" timeOffset="-170828.73">15161 7665 468 0,'-2'-5'421'0,"0"-1"-71"16,-1 2-5-16,1 0-43 0,2 0 24 0,-2 1-45 15,2-2-37-15,0 2-20 0,0-3-38 16,2 4-20-16,0-1-11 0,3-1-9 0,2 3-23 15,0 0-1-15,0 1-24 0,1 0-3 16,2 0-25-16,3 0 18 0,18 11-22 0,-14-3 1 16,-4 2 10-16,-2 0-33 0,0-1 22 15,-4 0-15-15,-3 0-10 0,-2 0-9 0,-2 0 7 0,0-9-5 16,0 10-6-16,-15 14-4 0,11-15-2 16,-6 3-14-16,3-4 16 0,1 0-11 0,-3 1 5 15,-3-1-14-15,0 1-9 0,2-2 7 16,3-2 12-16,-1-1-3 0,3-2-6 0,1 0 12 15,0 2-4-15,1-3-7 0,2 0 17 0,-1 2-15 16,-2-3 0-16,4 1-1 0,0-1-4 0,0 0 1 16,0 0 8-16,6 2-6 0,0-2-2 0,0-2-1 15,1 4-13-15,1-5 0 0,11 3-3 16,-10 0 8-16,7 0-38 0,22-7 2 16,-15 3-100-16,-2 2-47 0,2 1-39 0,2-2 22 15,0-1-243-15,2 1-11 0,-5 0 7 0,4 1 45 16,2-3 55-16,-3 4 8 0,2 0 12 0,2 1 37 15,0-3 22-15,-16 3-1 0</inkml:trace>
  <inkml:trace contextRef="#ctx0" brushRef="#br0" timeOffset="-170551.49">15847 7749 520 0,'-2'-2'513'15,"4"1"-71"-15,-4 0-47 0,4 0-43 16,-2 2-16-16,0-1 6 0,0 4-27 0,0-1-18 16,2 3-3-16,0 10-23 0,0 2-27 0,1 2-13 15,-1 0-21-15,5 1-19 0,-5 1-26 0,3 0-25 16,-1-4-9-16,0 0 8 0,1 0-40 16,-3-8-34-16,3 6-25 0,-2-7-34 0,-1-1-49 15,-2-2-61-15,2 0 8 0,-2-2-97 0,0-3-54 16,0 1-42-16,0-2 25 0,0 0-276 15,2-3 50-15,-4 2 40 0,2-1 23 16,-2 1 56-16,0-3 7 0,-1 1 26 0,0 0 11 16,-1 0 55-16,-7-4-8 0</inkml:trace>
  <inkml:trace contextRef="#ctx0" brushRef="#br0" timeOffset="-170317.35">15686 7919 1032 0,'-5'1'431'0,"2"-1"-41"15,-1 0-18-15,1 0-19 0,1 0-17 16,0 1-16-16,0-1-20 0,0 0-41 0,2 1-2 16,0 0-34-16,4-1-9 0,0 0-13 0,3 0-24 15,1 0-30-15,13 0-27 0,-11 0-7 16,7 0-18-16,4 0-29 0,6 0-25 0,-2 0-36 16,31-12-50-16,-32 9-44 0,5 0 10 15,3 1-151-15,-3-2-56 0,0 2 26 0,-2-1-293 16,0-1 61-16,-6 3 50 0,0-2 21 15,0 2 33-15,0-2 35 0,-2 3 22 0,6 0 20 16,-13 0 18-16,8 0 7 0</inkml:trace>
  <inkml:trace contextRef="#ctx0" brushRef="#br0" timeOffset="-169894.24">16345 7839 975 0,'-2'-3'334'16,"0"3"-27"-16,0-3-12 0,2 1-41 0,-2-1-12 15,2-1-29-15,2 1 19 0,-2-1-41 0,2-1-27 16,2 3 4-16,2-1-11 0,7-5-16 16,3 4-12-16,-5-1-15 0,7 3-11 0,-11 2-5 15,6 0-7-15,20 12-29 0,-14-2 10 16,-4 4-10-16,3-3-5 0,0 2-5 0,-6 0-8 16,1 3-8-16,0-2 1 0,-6 0-2 0,0 0-9 15,-5-5-3-15,-2-9-11 0,0 10 3 16,0-1-1-16,-15 8-72 0,4-7 14 0,5-3-38 15,-4-3-19-15,1-3-23 0,1-1 4 0,8 0-30 16,-8 0-10-16,1 0-22 0,7 0-6 0,-8 0 18 16,8 0-124-16,-14-12-37 0,11 9-10 15,1-1-25-15,4 0 11 0,-2 1 16 16,3-3 44-16,-1 2 4 0,10-6 11 0</inkml:trace>
  <inkml:trace contextRef="#ctx0" brushRef="#br0" timeOffset="-169600.46">16686 7836 220 0,'14'-12'261'0,"1"3"-46"16,-2 1 24-16,1-2-10 0,-1 3-15 16,-6 0 0-16,-1 2 3 0,1 1 4 0,-5 3 20 15,1-3-40-15,-1 2-1 0,0 1-23 0,0-1 15 16,-2 2-10-16,0 0-1 0,-4 1 0 16,0-1-7-16,-1 3-12 0,0 2 8 15,-6 5-1-15,0 2-15 0,-1 3 11 0,1 3-11 16,1-3-21-16,-2-1 12 0,3 6-16 0,4-5-6 15,1 1-17-15,1-3-5 0,3-13-24 0,0 14-14 16,16 15 7-16,-7-16-6 0,5-1-6 16,1-2-30-16,3-3-24 0,0-2-43 0,1-3-24 15,5 5 6-15,-3-7-135 0,-11 0-42 16,4 0-53-16,22-12 25 0,-18 7-274 0,0 0 2 16,-7 1 83-16,3-1 12 0,-5 2 10 0,-5-3 78 15,1 0 3-15,-1 4 19 0,-2 0 41 16,1-2 17-16,0 2 24 0</inkml:trace>
  <inkml:trace contextRef="#ctx0" brushRef="#br0" timeOffset="-168406.76">4394 9631 442 0,'-19'-14'339'15,"-13"-8"-38"-15,25 15-29 0,0 2-14 0,-1 0 3 16,3 0-9-16,-3-4-21 0,2 2-6 0,1 1-26 15,0 2 17-15,1 1-5 0,1 2-32 0,1 0-27 16,2-1-18-16,0 2 5 0,0 0-1 16,10-4 18-16,10 3-7 0,6 1 0 0,6-3-12 15,0 1-6-15,5 2 2 0,3-3-19 0,4-2-3 16,0 1-21-16,4 0-10 0,0-2-10 16,-2 4 3-16,3-4-14 0,-6 0-7 0,-1 3-34 15,-4 1-10-15,-4-2-25 0,-2 1-44 16,-2 2 4-16,-5-2-46 0,-5 1-40 0,-4 2-16 15,-8-2-30-15,-3 0-29 0,-1 2-44 16,-4-3 25-16,1 3-264 0,-1 0 36 0,0 0 42 16,0 0 40-16,-15-7 11 0,1 2 6 0,2 3 43 15,1 0 21-15,3-1 17 0</inkml:trace>
  <inkml:trace contextRef="#ctx0" brushRef="#br0" timeOffset="-168080.9">4945 9325 997 0,'0'-6'381'0,"1"2"-56"0,-2-1-48 15,1 2-36-15,2 0-27 0,1 2-26 16,0 0 65-16,2 1-26 0,12 5-23 0,3-2-22 16,0 2 9-16,6 2-21 0,2 0-18 0,-2 2-8 15,2 1-15-15,3 0-11 0,3 1 2 16,1 2-12-16,-1-1-9 0,-1 0-14 0,-1 0-11 15,-4 1-9-15,-3-1-1 0,-2 0-10 16,0 2-10-16,-9-1 2 0,-5-1 0 0,-5 1-15 16,-4-13 10-16,0 11-7 0,-13 18-4 15,-4-12-13-15,-2 0-6 0,0 2-31 0,-1-3-19 16,-2 0 4-16,0 1-94 0,2-2-9 16,0-1-48-16,2-2-35 0,2-1-28 0,7-5 24 15,0-2-221-15,2-1-34 0,4-2 50 0,2 0 32 16,2-3 34-16,1 2 8 0,8-10 28 0,6 3 15 15,8-2 12-15,4-4 16 0</inkml:trace>
  <inkml:trace contextRef="#ctx0" brushRef="#br0" timeOffset="-167722.94">6474 9267 412 0,'2'-6'441'0,"0"4"-68"0,0-3-69 15,1 4 7-15,-2 2-41 0,1 1 42 0,1 2-9 16,-1 0-12-16,-1 1-22 0,1 2-9 0,1 12-18 15,-1 1-17-15,1 1-19 0,-2-1-10 16,0 1-20-16,-1-1-12 0,2 0-33 0,-1-2 3 16,-1-10-24-16,0 4-12 0,0-2-42 0,0-1-51 15,0 0-41-15,0-1 3 0,0-1-115 16,0-7-46-16,0 5-68 0,0-5 23 0,10 7-275 16,-7-9-2-16,1 0 56 0,-1-1 49 0,0 0 5 15,11-8 80-15,-1 0 2 0,1 4 19 16,6-4 4-16,3 1 47 0</inkml:trace>
  <inkml:trace contextRef="#ctx0" brushRef="#br0" timeOffset="-167185.02">6847 9343 813 0,'-3'-18'429'0,"3"4"-64"0,-3 0 22 0,3 7-37 16,0 0-20-16,0-1-34 0,0 0-28 15,0 1-24-15,0 0-42 0,11-3-24 0,1-1-12 16,2 6-15-16,2 1-22 0,3 1-11 0,-10 3-10 16,7 0-19-16,19 15-12 0,-16-4 3 15,-1 1-14-15,0 3 13 0,-4 0-12 0,-4 4-1 16,-1-2-8-16,-5-1-7 0,-2 2 0 16,-2-9-7-16,0 4-10 0,-12 18 5 0,5-14-4 15,-2-3-16-15,-1 0-11 0,-1-1-23 0,0-4-19 16,3-2-7-16,-3 1-21 0,4-3-2 0,1-3 6 15,1 1-66-15,5-3-1 0,0 0-30 16,0 0-9-16,0 0-3 0,-6-14-13 0,16 1 9 16,1-2-10-16,-1-1 16 0,1-1 7 15,3 0 16-15,2 0 14 0,-2 0 29 0,4 1 11 16,0-1 31-16,0 2 7 0,0-3 24 0,-2 4 9 16,1-1 18-16,-4 1 9 0,1-1 31 0,-4 2 8 15,0 3 30-15,-3 1-15 0,0 5 6 16,-2-2 26-16,-1 1 1 0,-2 2-13 0,-1 1-7 15,-1 2-8-15,-2 2 27 0,-1 1 3 0,-1 0 17 16,-3 8-2-16,-3 1 6 0,1 6 1 16,0-1 11-16,-1 2 9 0,2 0-24 15,3 0-3-15,1-2-9 0,2 2-10 0,2-4-3 16,0-7-8-16,11 15-15 0,0-10-5 0,3-4-24 16,2-2-19-16,3-2-35 0,1-2-54 0,1-1 7 15,-10-2-112-15,6 0-40 0,3 0-36 16,4 0 23-16,21-14-173 0,-22 11-90 0,-2-5 31 15,-5 2 46-15,0-2 7 0,-1 1 27 16,-2-1 18-16,2 2 44 0,-8-1 25 0,-1 4 29 16</inkml:trace>
  <inkml:trace contextRef="#ctx0" brushRef="#br0" timeOffset="-166776.4">7327 8932 768 0,'-2'-9'334'0,"1"1"-45"15,5-4-24-15,0-2-22 0,-1 6-13 0,5-5-17 16,2 5-7-16,2-3-25 0,0 2-19 0,2 1-17 16,-4 2-17-16,-1 6 15 0,0-1-15 0,-9 1-12 15,8 0-14-15,12 11 0 0,-9-2-13 16,-4 3-2-16,-1 2-24 0,-3 1 17 0,-1-1-16 15,-2-4-8-15,0 3-4 0,0 5-27 16,-13 17 32-16,5-17-16 0,0 0-14 0,1-2 21 16,0-1-23-16,0 0-9 0,-1-2-1 15,1-2 18-15,1-1-22 0,2-3 8 0,1-2-13 16,-1-1-14-16,1-1 15 0,2 1 17 0,-1-1-1 16,2 0-15-16,0 0-1 0,0-3-13 15,0 0 16-15,0 0 5 0,0 0-7 0,16 7-3 16,-9-5 8-16,-1-4 7 0,14 4-33 0,-11-2 1 15,10 0-58-15,2 0-41 0,24-12-20 0,-18 7-39 16,2 0-57-16,0 2 20 0,1-1-268 16,2 1 4-16,-2 1 66 0,3-3 41 15,3 5 11-15,-1-1 14 0,-19 1 43 0,9 0-1 16,6 0 4-16</inkml:trace>
  <inkml:trace contextRef="#ctx0" brushRef="#br0" timeOffset="-166493.65">8460 9078 334 0,'2'-1'557'16,"-1"-1"-119"-16,1 2-38 0,-1 0-26 16,2 3-22-16,-1 1-8 0,0-1-20 0,5 11-21 15,0 1-19-15,0 2-33 0,0 2-6 0,-2 0-38 16,3 3-11-16,-1-2-16 0,0 1-15 0,1-2-18 15,-3-1-31-15,0 1-8 0,-1 0-43 16,0-2-29-16,-2-8-55 0,0-1-56 0,1 0 6 16,-3-3-101-16,2-1-58 0,-2-1-68 15,0-2 28-15,0 2-230 0,0-3 4 0,-1 0 41 16,0-3 50-16,-1 2 23 0,-2-2 26 16,1 1 35-16,-1-1 23 0,-1 3-7 0,-1-2 28 15</inkml:trace>
  <inkml:trace contextRef="#ctx0" brushRef="#br0" timeOffset="-166292.62">8337 9298 1187 0,'-3'-2'414'0,"0"1"-23"16,1-1-53-16,2 2-27 0,3-3-17 16,3 3-35-16,-1-2-26 0,13-1-27 0,1-1-14 15,2 1-33-15,-1-1-8 0,5-2-30 0,0 4-29 16,0-3-48-16,3 4-4 0,-3-2-132 0,-2 0-68 15,0 0-86-15,-4 1 21 0,-3-1-249 16,-4 1 26-16,-3 1 19 0,-3 0 68 0,-3-1 21 16,-1 2 37-16,-2 0-25 0,0 0 30 15,0 0 18-15</inkml:trace>
  <inkml:trace contextRef="#ctx0" brushRef="#br0" timeOffset="-165081.88">9536 9056 342 0,'0'0'398'16,"0"-14"-85"-16,0 14-41 0,0 0-29 15,0 0 23-15,0 0-11 0,0 0-4 0,0 0-29 16,8 7 18-16,-4 12-4 0,-4-8-18 16,0 4-6-16,0 6-10 0,0 0-33 0,0 0-12 15,0-2-11-15,0-1-24 0,0-1-12 16,0-3-10-16,0-2-41 0,0-2-55 0,0-1 0 16,0-1-129-16,0-8-24 0,15 14-65 0,-12-14 18 15,2 3-277-15,2-2 26 0,0-2 23 16,12 1 38-16,-9 0 12 0,3 0 63 15,2 0 13-15,3 0 5 0,17-12 27 0</inkml:trace>
  <inkml:trace contextRef="#ctx0" brushRef="#br0" timeOffset="-164540.44">9982 9162 856 0,'2'-10'400'0,"2"1"-59"0,-1 1 0 16,5-8-39-16,2 4-24 0,0-1-30 0,0 1-22 16,7 1-26-16,-2 1-36 0,3 2 13 15,1 1-29-15,-1 3-20 0,2 4-2 0,-11 0-16 16,5 0-7-16,17 19-20 0,-17-5-8 0,0 1 4 16,-4 2 0-16,-1 2-20 0,-3-1 15 15,-2-2-28-15,-2 4-10 0,-1-1 12 0,-1-10-18 16,0 1 2-16,0 4 10 0,-11 12-10 0,3-13-23 15,4-3 5-15,-2-4-21 0,-1 0 0 16,3-4-8-16,-1 0 2 0,2 1 1 0,0-3 2 16,3 0-67-16,0 0-13 0,0 0-19 15,0 0 1-15,-4-15-18 0,5 8-4 0,2-10 1 16,-3 10 30-16,12-19-9 0,-4 8 14 0,1 1 5 16,0 0 14-16,3-1 10 0,-5 0 19 0,6 1 21 15,0 1 5-15,-1-1 5 0,-1 2 37 16,1 1 13-16,-3 3 8 0,-1 0 16 0,-2 4-6 15,-2-1 4-15,-1 3 10 0,-1 3-7 16,0-1-5-16,-2 2 23 0,-1 3-6 0,0 2 39 16,0 1-2-16,-1-2 12 0,-3 13 6 0,-2 2 11 15,1 3-10-15,0-3 9 0,-1 1-7 16,3 5 3-16,2-1-10 0,1-3-11 0,1-10-10 16,0 4-26-16,0 1 3 0,16 17-15 0,-2-20-32 15,1-2-25-15,5-3-43 0,2-3-37 0,7-4 6 16,-12 0-130-16,7 0-31 0,2 0-55 15,31-12 25-15,-27 5-221 0,-2-3-19 0,2 6 43 16,-1-4 10-16,0 1 50 0,0 0 47 16,2 0 5-16,1 2 17 0,0-1 36 0,3-1 8 15,-3 0-37-15</inkml:trace>
  <inkml:trace contextRef="#ctx0" brushRef="#br0" timeOffset="-164257.09">11357 8886 625 0,'2'-5'524'0,"-1"0"-74"0,-1 1-52 15,1 0-31-15,0 3-39 0,0 1 6 16,-1-2-14-16,2 5-37 0,0 0 3 0,1 2-41 16,4 12-16-16,1 2-4 0,1 4-20 15,0 1-13-15,0 1-32 0,-2 1-3 0,2-1-22 16,-2-2-9-16,0 1-6 0,-2-4-21 15,-2 1-18-15,2-4-49 0,-3-4-40 0,1-4-41 16,-3 1-57-16,1-5 10 0,-1-5-138 16,0 0-97-16,0 0 31 0,0 0-257 0,-9 7 41 15,7-10 45-15,-1-1 21 0,-2 1 49 0,-6-7 19 16,-2-1 5-16,0 1 52 0,-3 2 18 16,3 1 18-16,-3 2-5 0</inkml:trace>
  <inkml:trace contextRef="#ctx0" brushRef="#br0" timeOffset="-164043.02">11143 9094 684 0,'-3'-2'528'0,"-1"2"-63"0,0-2-47 16,1-1-41-16,1 2-39 0,2 0-39 16,2-2-38-16,3 3-20 0,12-7-32 0,2 3-13 15,3-2-20-15,5 1-26 0,-1-2-20 0,2 0-40 16,2 2-41-16,2-1-41 0,0 2-1 15,-2-1-153-15,3 0-64 0,1 1 18 0,-3-3-302 16,-1 4 33-16,1 1 29 0,-1-3 24 0,2 2 11 16,1 0 38-16,2 2 59 0,-3-2 17 15,0 3 15-15</inkml:trace>
  <inkml:trace contextRef="#ctx0" brushRef="#br0" timeOffset="-163712.14">11973 8867 840 0,'-3'-5'377'0,"3"3"-42"0,-1-1-34 16,1 2-37-16,0 1 35 0,1 1-1 0,-1 2-1 15,0 1-12-15,1 3-14 0,4 8-9 16,-1 3-12-16,1 5-31 0,-1 1-9 0,0 1-14 16,0-4-19-16,-1-1-32 0,1-1-15 0,-1 1-16 15,1-1-6-15,-1-4-52 0,-1-3-53 16,0 0-56-16,-1-5 5 0,1 0-125 0,-1-4-55 16,1 1-87-16,1-3 31 0,-1 0-233 15,1-1 36-15,-3 0 40 0,0 0 30 0,0 0 31 16,8 0 26-16,-8 0 13 0,8 0 27 0,18-11 60 15,-5 8-73-15</inkml:trace>
  <inkml:trace contextRef="#ctx0" brushRef="#br0" timeOffset="-163297.04">13354 8915 707 0,'-3'3'388'0,"1"-2"-40"0,0 3-41 16,1-2-39-16,0 0 40 0,0 0-6 0,1-1-44 16,3-1-2-16,0 2-14 0,5-2-11 15,18-2-12-15,-13 2-15 0,8 0-9 16,5 0-23-16,34-11-11 0,-29 10-17 0,3-4-10 16,-3 4-22-16,0-1 0 0,1 0-25 0,3 1-13 15,-1-2-26-15,-7 2-47 0,-2-2-51 0,-3 2 5 16,-4-1-100-16,-4-1-49 0,-6 3-62 0,1 0 24 15,-3-1-289-15,-6 1 28 0,0 0 57 16,-5 0 41-16,1 1 5 0,-10 5 50 0,-2-6 20 16,-6 4 8-16,-1-1 48 0,3 3 7 15</inkml:trace>
  <inkml:trace contextRef="#ctx0" brushRef="#br0" timeOffset="-163096">13393 9082 1030 0,'-1'3'446'0,"2"-2"-21"16,1 0-30-16,2 2-40 0,3-1-37 16,10 3-42-16,4-3-25 0,0 0-28 15,2-1-32-15,3-1-36 0,0 2-50 0,-13-2-51 16,9 0-4-16,5 0-156 0,2 0-52 0,32-11 16 16,-30 5-293-16,-2 1-16 0,-1-2 24 15,1 1 62-15,-6-2 4 0,-3 0 20 0,2-2 28 16,-4 1 20-16,-7-1-18 0</inkml:trace>
  <inkml:trace contextRef="#ctx0" brushRef="#br0" timeOffset="-162761.79">13646 8743 858 0,'-2'-3'330'0,"2"1"-37"16,4 0-14-16,0 2-10 0,2-3-32 16,3 3 30-16,13 0-27 0,-10 0 19 0,8 0-23 15,28 11-17-15,-17-4-21 0,-6 1-17 16,5 3-7-16,2 4-6 0,-5 1-34 0,2 1-6 16,-3 5-11-16,-2 3-5 0,-1 1-16 0,-4 2-12 15,-2 0-6-15,0 1-15 0,-5-5-1 16,-4 3-5-16,-1-1-15 0,-4 3-13 0,-3-17-27 15,0 8-24-15,-20 21-6 0,5-20 2 0,1-3-93 16,-11-2-40-16,-4 1-47 0,-4-2-46 16,-2-1 25-16,-3-1-254 0,-1-1 3 15,1-3 19-15,0 4 68 0,2-4-18 0,-2-4 33 16,8 2 60-16,-1-5-12 0,1 4 61 0,1-6 10 16</inkml:trace>
  <inkml:trace contextRef="#ctx0" brushRef="#br0" timeOffset="-161831.78">14620 8952 415 0,'1'-5'319'15,"9"-9"-42"-15,-1 0-28 0,7 1-6 16,-1-2-12-16,2 1 5 0,3 1 5 0,4 2-42 16,-1 0 11-16,0 3-37 0,-1 0-21 15,0 3 33-15,-2 4-27 0,-9 1-13 0,1 0-11 0,20 22-9 16,-15-4-19-16,-3 0 19 0,-3 5-12 15,-4 1-11-15,2 0 1 0,-7 3-15 0,0-1 0 16,-2-15-18-16,0 8-1 0,0 2-20 16,-16 19-7-16,8-22 10 0,-1-1-6 0,-3-2-24 15,1-1-11-15,0-6-10 0,-2 1 0 16,1-2-59-16,0-3-18 0,6-3-31 0,-2 1-24 16,8-2-9-16,0 0-13 0,-9 0-18 0,9 0 10 15,-14-11-6-15,13 6-14 0,1 0 27 16,3-2 17-16,3-8 14 0,4 1 13 0,3-1 3 15,1-1 23-15,1-2 17 0,4 4 1 16,-2-4 27-16,-1 2 20 0,0-4-6 16,4 1 16-16,-4 2 31 0,1 0 1 0,0-2 11 15,-4 2 16-15,5-2 9 0,-7-1-16 16,0 3 24-16,-3 5 24 0,0 3 11 16,-4 1 0-16,-1 3 9 0,-1-2-12 0,0 4-2 15,0-1-17-15,-2 3 7 0,0 1-11 0,-2-2 32 16,-2 4-2-16,1 2 6 0,1 0 0 15,-6 8 1-15,0 5 15 0,2-2 7 0,-1 5-13 16,5 1 3-16,2-11-12 0,0 6-7 0,0 1-15 16,0 3 1-16,13 17-16 0,-1-19-16 0,5-3 9 15,0-1-16-15,3-3-17 0,-1 0-39 16,4-6-38-16,2 0 6 0,0-3-100 0,-3 1-57 16,-10-3-36-16,3 0-62 0,5 0 32 15,-4 0-247-15,15-12 41 0,-23 12 37 0,-2-3 10 16,-1 0 35-16,-3 1 39 0,0 0 31 0,-2 2 0 15,0-3 20-15,0 2-2 0</inkml:trace>
  <inkml:trace contextRef="#ctx0" brushRef="#br0" timeOffset="-161403.65">15276 8664 787 0,'0'-7'286'16,"0"0"-18"-16,0 1-16 0,2 0 0 0,8-8-25 16,-2 1-16-16,-1 3-10 0,2 0-1 0,0 1-23 15,-2 4-13-15,-1 0-19 0,3 4-16 0,-3-1-14 16,-6 2-12-16,8 0-10 0,1 0 27 16,18 13-35-16,-16-4-8 0,3 1-8 0,-3-1 4 15,1 2-6-15,-2 0-8 0,-5-1-11 16,-1-3-4-16,-2 2-5 0,0-2-9 0,-2 1 2 15,0-8 2-15,0 6 7 0,0 4-13 0,-15 9-16 16,7-9 12-16,-2-3 9 0,3 4-16 16,-4-3 16-16,0 1-17 0,2-2-27 0,5 0 21 15,-5-4-14-15,-1 7 15 0,2-5-4 0,3-3-12 16,1-1 1-16,2 1-8 0,-1 2 12 16,3-4-2-16,0 0 2 0,0 0 16 15,0 0-28-15,0 0 10 0,13 9 7 0,-6-8-15 16,12 2 27-16,1-1-20 0,4 0 0 0,3-2-59 15,-13 0-25-15,8 0-43 0,7 0-32 0,2 0-73 16,1 0 21-16,34-10-250 0,-33 8 36 16,-3 0 32-16,3-1 27 0,1 3 23 0,-3-2 13 15,-1 1 44-15,-1 1 21 0,-16 0-35 16</inkml:trace>
  <inkml:trace contextRef="#ctx0" brushRef="#br0" timeOffset="-161164.98">16114 8791 1003 0,'0'0'394'0,"9"10"27"0,-9-6-23 15,2 4-10-15,1 10-19 0,1 0-41 0,-4 4-25 16,5 0-29-16,0 0-7 0,-1 0-38 16,0 0-27-16,-1 0-9 0,1-3-24 0,0 0-23 15,1-2-8-15,-4-3-40 0,1-4-49 0,0-1-47 16,-2-1-75-16,2-3 7 0,-2-2-98 0,0-1-88 15,2-2-58-15,-2 0 30 0,0 0-246 16,0 0 46-16,2-5 24 0,-4 5 55 0,0-4 25 16,0 1 18-16,0-2 36 0,-4 3 11 0,-4-10 46 15,3 7-10-15</inkml:trace>
  <inkml:trace contextRef="#ctx0" brushRef="#br0" timeOffset="-160952.42">15993 9007 484 0,'-4'-1'551'15,"-1"0"-95"-15,0-1-23 0,1 2-39 16,2-1-36-16,-3 1-17 0,3 0-39 0,2 0-22 16,2 0-14-16,3-2-39 0,-1 2-30 0,14-3-9 15,-2 3-15-15,6-5-25 0,1-1-40 16,4 1-45-16,0 0-44 0,2-1-34 0,1 0 2 16,1 1-140-16,-2-3-59 0,3 4 21 15,-5-2-254-15,2 0-68 0,-1-1 49 0,2 1 48 16,-1 2 32-16,0 4 20 0,-4-3 20 0,-2 0 40 15,0 3 32-15,-4 0-1 0</inkml:trace>
  <inkml:trace contextRef="#ctx0" brushRef="#br0" timeOffset="-160603.99">16550 8901 988 0,'-4'-4'395'0,"0"1"-54"15,-1 0 3-15,1 1-31 0,1-1-9 16,0-1-39-16,-1 0-30 0,2 0-17 0,0-1-20 16,2 1-26-16,2-1-11 0,0 0-30 15,12-4-5-15,-1 2-16 0,-1 0-21 0,3 1 7 16,4 3-15-16,-2 1-5 0,3-2-3 16,-13 4-5-16,7 0-15 0,18 11-8 0,-15-3 3 15,1 1-11-15,-2 6 3 0,0-4-9 0,-3 4 1 16,-3 2-3-16,-4-2-17 0,-4 2 1 15,-2-1 8-15,0-8-4 0,-11 17-17 0,3-9-7 16,-4-1-15-16,-2-3-6 0,0-3 2 0,1 3-86 16,-3-7-18-16,3 3-26 0,-1-4-7 15,1-1-30-15,3-3-14 0,10 0-39 0,0 0 20 16,-8 0-123-16,1-12-75 0,7 7 13 16,2 0 28-16,0-2 13 0,3-5 7 0,7-3 54 15,1-2-14-15,0 3 37 0</inkml:trace>
  <inkml:trace contextRef="#ctx0" brushRef="#br0" timeOffset="-160359.34">16838 8869 236 0,'17'-9'329'0,"0"-2"-28"0,-4 1-27 16,-1-1-3-16,-2 3-14 0,-3 2 15 15,-2 1-29-15,0 1-23 0,-3 1-9 0,0-2-24 16,-2 2 24-16,0 3-10 0,0 0-10 0,0 0-19 16,-9 0-7-16,4 0 14 0,0 3-2 15,-7 11-4-15,-2-2-5 0,3 1-16 0,1 4-9 16,1 1-7-16,1 1-13 0,5 2-5 15,-1 0-8-15,4-1-5 0,0-9-11 0,0 2-10 16,18 21-2-16,-2-18-28 0,-1-3-10 0,5 1-45 16,1-4-32-16,3-3-30 0,3 0 6 0,2-2-121 15,1-2-35-15,-14-3-45 0,8 0-53 16,30-12 31-16,-25 7-234 0,1-7 7 0,1 2 75 16,0-1 28-16,0-5 17 0,-1-1 45 0,3 1 25 15,-3 0 2-15,-6 0 33 0,0-1-10 16</inkml:trace>
  <inkml:trace contextRef="#ctx0" brushRef="#br0" timeOffset="-160102.66">17483 8785 483 0,'-2'-4'452'0,"0"1"-62"0,-1 0-56 0,2-2 12 16,-2 5-46-16,3-2-36 0,-3 1 15 0,1 2-28 15,1-1-16-15,0 4 4 0,1 1-18 16,0 1 1-16,1 2-1 0,0 12-27 0,-1-10 3 15,0 8-17-15,0 0-18 0,11 23-27 16,-8-20-3-16,-1 0-26 0,-2 0 8 0,2-6-28 16,1-1-32-16,-1-5-43 0,-2-1-30 0,0-8-50 15,0 0 8-15,0 6-139 0,0-6-65 0,0 0-59 16,4 8 32-16,-4-8-224 0,0-2 3 16,-1 2 71-16,0-2 43 0,-2 0-12 0,-1 0 35 15,0 1 39-15,-2-1 48 0,-2 2-2 16,-1 0 3-16</inkml:trace>
  <inkml:trace contextRef="#ctx0" brushRef="#br0" timeOffset="-159855.5">17231 8947 1061 0,'-7'-3'452'0,"5"0"-4"16,-2 1-23-16,1 0-23 0,1 0-29 0,0 2-32 16,0-2-4-16,2 1-30 0,0 1-21 0,4 0-3 15,0 0-34-15,3 0-26 0,15 0 1 16,-12 0-12-16,8 0-38 0,6 0-16 0,3 0-5 15,1 0-22-15,5 0-20 0,-1 0 2 16,4 0-28-16,-1 0-8 0,-1 0-58 0,2 0-41 16,30-7-46-16,-35 1-44 0,-3 2-48 0,-1 0 16 15,-6-1-159-15,1 0-58 0,-6-2 31 16,1 3-264-16,-1 0 54 0,-7-1 41 0,-3-1 25 16,0 2 40-16,-4-5 42 0,2 7 13 0,2-4 28 15,-2 2 41-15,-2 0 13 0,11-4 16 16</inkml:trace>
  <inkml:trace contextRef="#ctx0" brushRef="#br0" timeOffset="-159620.86">17969 8736 1021 0,'2'-3'531'16,"1"0"-65"-16,-2 3-27 0,1 2-12 0,1 2-32 16,-1-1-6-16,5 11-43 0,-1 3-32 0,-1 5-35 15,2 0-28-15,-3 4-26 0,0 3 12 16,5 0-27-16,-4 2-35 0,0-3-19 15,1-1-1-15,0 1-15 0,2-4-84 0,-1 1-40 16,-1-4-51-16,1-2-43 0,-1-1-52 0,0-4 14 16,-4-2-197-16,2-4 28 0,1-3-317 15,0-1 43-15,1 0 67 0,-2-1 25 16,0-3 61-16,-4 0 15 0,0 0 48 0,0 0-10 16,0 0 40-16,7 0 44 0,-7 0-47 0,8 0 39 15</inkml:trace>
  <inkml:trace contextRef="#ctx0" brushRef="#br0" timeOffset="-129346.4">2154 10904 646 0,'13'-14'255'16,"5"-8"1"-16,-14 5-30 0,1 2-19 0,-4 1-15 15,0 2 6-15,0 1-27 0,-1 11-22 16,0-13 7-16,0 0-18 0,-10-10 1 0,7 16-26 16,-5-6 5-16,-3 3-22 0,2 3-5 0,-1 4-24 15,-1 0 7-15,11 3-22 0,-16 0-16 16,-26 15 30-16,19-5-7 0,-2 2-21 0,1 4-8 15,3 0 15-15,1 1-2 0,1 1-20 0,0 1-6 16,3 0-11-16,1 0 13 0,3 1-16 0,2 0 7 16,0-2 1-16,5-1 14 0,3-5 7 15,2-12-6-15,0 10-19 0,0 0 15 0,13 4-15 16,-3-5 15-16,2-1-9 0,1 0-20 0,0 0 15 16,-1-4-7-16,4 2 3 0,-2-3-17 15,-3-1 9-15,-1 1 11 0,0 0-1 0,3 3-13 16,2-1 2-16,-4 2 1 0,-1 1 3 15,-2-1 9-15,-2-3-14 0,-4 4 10 0,0 0 11 0,1-1-9 16,-2 0-1-16,-1-7 22 0,0 9-14 16,0 4 13-16,-18 14-1 0,10-13-7 0,-2 1 3 15,-1-1 16-15,-1-2-22 0,-6 3-10 16,4-2-7-16,0-1 19 0,1-1-8 0,-1-4 10 16,0 5-20-16,3-2 14 0,-1-1-3 15,3-3 4-15,1-1-23 0,4-1 22 0,-1-1 4 0,2 1-33 16,1-3 16-16,0 1-8 0,0 0 0 15,1-2 21-15,1 2-23 0,0-2 18 0,0 0-17 16,0 0 20-16,0 0-6 0,15 0-3 0,-11 0-19 16,2 0 29-16,1 1-4 0,0 1-11 15,11 2-6-15,-7 0 32 0,5 0-14 0,-3 6-30 16,1-3 30-16,-1 4-5 0,-3-2-2 16,0 0-8-16,-1 3 7 0,-2 1 14 0,-1-3-2 15,-4 1-1-15,-2 0 13 0,0-1 16 16,0-2 1-16,0 7-16 0,-15 19 5 0,7-16-6 15,1 0 16-15,-3-2-12 0,-1 4-1 0,3-5-32 16,-4 3 3-16,4-2 34 0,-2-1-16 0,-1-1-5 16,5-5-12-16,0 2 10 0,2-4-1 0,0 1 1 15,2-2 2-15,0-2-9 0,2 1 9 16,0-1 7-16,0 0-11 0,0-4-19 0,0 0 29 16,0 7-19-16,0-7-2 0,15 22 12 0,-8-14-6 15,0-1-23-15,1 4 32 0,0 1-8 16,0 0-8-16,2 1 10 0,-1-2 3 15,-1 1-5-15,-2-4-5 0,0 1 19 0,3 2 2 16,-3-3-19-16,0 1 4 0,-1-3-2 0,3 7 3 16,-2-7-6-16,-1 0-4 0,-1-1 5 0,0-1-27 15,3-3 3-15,-4 3-57 0,2-1-25 16,-4-1-23-16,3 0-51 0,-2-2-45 0,1 0 20 16,1 0-267-16,-4 0 27 0,0 0 43 15,0 0 33-15,8 0-3 0,-8 0 42 16,9 0 20-16,15-14 45 0,-9 7-8 0</inkml:trace>
  <inkml:trace contextRef="#ctx0" brushRef="#br0" timeOffset="-128296.61">3207 11089 706 0,'13'0'245'0,"-13"0"-30"0,0 0-28 0,0-13 4 15,0 13-15-15,0 0-4 0,7-22-29 0,-10 20-4 16,0 0-4-16,-1 1-19 0,-1-1-10 16,-2 4 10-16,0-1-12 0,-9 3-16 0,5 1-3 15,-3 1 8-15,-4 2-20 0,4 0 3 16,1 1-9-16,-2 2-11 0,4 0 9 0,-3 3 15 15,1-3-10-15,0 3-29 0,0 3 32 16,3 0 0-16,-1 2-1 0,1 0-5 0,2 1 9 16,2-1-13-16,0 0-10 0,4-2 4 0,1-4-13 15,1-5 5-15,0 3 20 0,16 16-24 16,-6-15 12-16,1-3 12 0,7-2-18 0,1-6 14 16,2-1-21-16,-9 0-20 0,5 0 10 0,28-10 4 15,-20 2-7-15,0-2-6 0,-3-1-6 16,0-1 6-16,0-5-4 0,-3 3-18 0,-2-4 17 15,-2-1 8-15,0-1-12 0,-4-1 2 0,-1-1-2 16,-1 3 5-16,-3-5-17 0,-4 5 0 16,0-1-2-16,-1 2-13 0,-1 10 15 0,0-4-22 15,-13-11 17-15,4 13 3 0,0 3-2 0,-5 1 7 16,3 3-7-16,-2 3-7 0,3 0 8 16,-2 0-23-16,-3 0 1 0,-4 0-5 0,-14 12 4 15,16-6-58-15,3 1-3 0,-2-2-10 0,7-1-18 16,0 0-7-16,1-4-42 0,2 3-16 0,1-1-31 15,3 0-11-15,0-1 22 0,1 0-242 16,2 0 13-16,0 0 50 0,-1-1 10 0,0 0 41 16,8 2 11-16,-4-1 23 0,2 0-22 15</inkml:trace>
  <inkml:trace contextRef="#ctx0" brushRef="#br0" timeOffset="-127925.12">3710 11281 595 0,'2'-2'306'0,"1"2"-22"0,0 0-21 15,1 1 4-15,1 0-1 0,-1 1-37 0,10 4-38 16,-6 2 15-16,-3-1-26 0,3 7-7 0,-1-2-19 16,-5 0 1-16,1 5-7 0,-3-3-40 15,0-6 10-15,0 5-8 0,-13 18-14 0,5-13-10 16,1 0-8-16,-3 1-140 0,-1-3-48 15,0-3-45-15,2-2 16 0,0-1-311 0,0-1 16 16,3-5 6-16,2-1 63 0,1-2 17 16,3 0 32-16,-1 0 15 0,1-1 12 0</inkml:trace>
  <inkml:trace contextRef="#ctx0" brushRef="#br0" timeOffset="-127051.26">4605 11044 551 0,'0'-2'266'16,"0"-1"-28"-16,0 0-5 0,0 2 6 0,0-2-38 16,0 1 4-16,1 2-7 0,1-3 22 0,-2 1-35 15,-1 0-1-15,1 0-22 0,0 2-16 0,0-3-16 16,1 3 38-16,-2 0-23 0,1 0 1 15,0-3-42-15,0 3 4 0,0-1-3 16,0 1-20-16,0 0-11 0,0-1-8 0,0 2-2 16,0-2 2-16,0 1-13 0,0 0-17 0,-1 1 4 15,2 0-3-15,-1 2 18 0,0-3-17 16,2 3-2-16,-1-2 6 0,0 2 5 0,0 0-1 16,0 1 5-16,0-1-6 0,0 1 3 0,0 1 5 15,0 1 0-15,3 11 6 0,-1-3 1 16,0 2 6-16,-2 2-12 0,4 3 7 0,-2-2-5 15,0 2 4-15,0 0-10 0,0 0-1 0,3-1-6 16,-3-1-11-16,1-1-4 0,0-3 8 0,-1-2-17 16,-1-4 11-16,1 0-11 0,-1-4 0 15,-1 1 3-15,0-3 1 0,1 1-4 16,-2 0 6-16,1-3-13 0,0 2-2 0,-1-2-26 16,1 1-31-16,-1-1-23 0,1-1-4 0,-1 0 7 15,0 0-69-15,1 0-19 0,-1 0-44 0,0 0-29 16,0 0-28-16,0 0 26 0,0 0-182 0,0 0-78 15,0 0 3-15,0 0 68 0,4-10 28 16,-3 8 29-16,2 1 47 0,1 0 5 16,2 0 18-16,0 0 2 0</inkml:trace>
  <inkml:trace contextRef="#ctx0" brushRef="#br0" timeOffset="-126528.85">5366 11303 839 0,'4'1'288'0,"0"-1"-14"16,1 2-16-16,-2 2-6 0,0 0-42 15,1 0-8-15,-2 3-38 0,-1-2-13 0,-1 2 20 16,0 2-34-16,0 4-10 0,-12 17-26 0,5-14-10 15,-1-2-36-15,0 2-27 0,0-4-55 16,-1 0-31-16,1-2-41 0,-2 1-47 0,3-4 13 16,1-1-264-16,2-2 12 0,-1 1 29 15,3-2 38-15,0-1-2 0,0 1 21 0,2-2 12 16</inkml:trace>
  <inkml:trace contextRef="#ctx0" brushRef="#br0" timeOffset="-125729.58">6010 11025 727 0,'-4'-3'284'15,"2"2"-25"-15,-1-5-37 0,2 4-20 0,0-3-15 16,0 0-17-16,1 1-14 0,1-1 9 0,1 0-26 16,1 0-21-16,0 1 10 0,9-4-7 15,-2 4 3-15,0 2-22 0,-2 2 3 0,-8 0 15 16,12 0-3-16,12 15-12 0,-13-4-5 16,1 0-7-16,-2 4-11 0,1 2-9 0,-4 1 9 15,-1 0 7-15,-1 1-21 0,0-1-21 16,-2-1-6-16,-1 3 18 0,-2-14-4 0,0 4 4 15,0 2-30-15,0 0 11 0,-14 17-4 16,6-18-2-16,1 0-6 0,1-4 3 0,-2 0 0 16,2-2-18-16,0 0 20 0,0-3-20 0,0 1 2 15,1-1-8-15,2-1-25 0,0 0 26 16,3-1-20-16,0 0 2 0,0 0-56 0,0 0 9 16,0 0 20-16,-4-9-18 0,5 4 19 0,6-7-8 15,2-2-4-15,0 2-6 0,2-3 15 16,1 2-26-16,1-3 29 0,4 0-12 0,-3-2 22 15,2-2-18-15,0 3 3 0,1 1 1 16,-3-1 23-16,-1 2-16 0,-2 0 14 0,1 0 10 16,0 3-13-16,-1 1 12 0,-4 4 6 0,-2 0 14 15,-2 2-12-15,0 0 15 0,-1 0-11 0,-1 2 16 16,1 2 4-16,-2-2-4 0,1 3-3 16,-1 0 26-16,0 0-3 0,-1 3 25 0,0 0 4 15,0 1 22-15,-1 2-4 0,-1 10 7 16,-4 1 14-16,3 1-1 0,1 1-7 0,0-2-1 15,-1 4-7-15,3-2-7 0,0-1-13 0,1-10-2 16,0 3-15-16,0 3-3 0,11 14-11 16,-5-19-11-16,4 1-40 0,1-2-26 0,4-2 2 15,5-3-105-15,-4-3-32 0,5 3-37 0,-12-3-28 16,7 0 25-16,3 0-187 0,0 0-70 16,19-12 35-16,-20 9 18 0,1 2 35 0,-10 1 24 15,7 0 17-15,4 0 45 0,2 0 3 16,1 0 14-16</inkml:trace>
  <inkml:trace contextRef="#ctx0" brushRef="#br0" timeOffset="-125470.39">6968 11165 993 0,'5'3'329'15,"-1"0"-17"-15,7 6-14 0,0 5-40 0,-1-4 9 16,-3 6-29-16,-2 2-8 0,-2-1-26 16,-2 3-39-16,-1-11-21 0,0 4 13 0,0 3-25 15,-12 17-10-15,6-18-14 0,-2 2-47 16,-1-3-5-16,1-1-114 0,1 0-52 0,-3-4-57 16,2-3 15-16,1-3-307 0,3 0 24 15,0-3 50-15,4 0 10 0,0 0 34 0,0 0 24 16,-5-9 23-16,9 5 20 0,9-5-11 0</inkml:trace>
  <inkml:trace contextRef="#ctx0" brushRef="#br0" timeOffset="-124739.44">8015 10919 323 0,'1'-2'368'0,"2"-1"-73"0,-1 0-36 16,1-1-26-16,1 1 4 0,1 0-34 0,9-5-16 16,0 1 4-16,5 1-15 0,-2 1-6 15,1 2-4-15,1 2 1 0,-1 1-27 0,-9 0-2 16,4 0-28-16,25 14-12 0,-24-6 33 16,0 3-9-16,0 2 3 0,-3 1-23 0,0 1-8 15,-4 0-30-15,-3 2 13 0,1 2-17 0,-4-2-5 16,-1-10-11-16,0 7 7 0,0-2 1 0,-14 17-6 15,8-17 4-15,-1-4-19 0,-3 1 18 16,2 0-28-16,-5-1 9 0,3-5-28 0,3 2 1 16,3-1-30-16,-4-2 1 0,3 1-25 15,0 0-11-15,2-2-13 0,0-1-16 0,0 0-8 16,3 0-11-16,0 0 7 0,0 0-3 16,-1-8 0-16,4 4 5 0,8-6 3 0,-1-1 17 15,1-3-5-15,1 1 16 0,3-1 13 0,-2 0 2 16,4-2 1-16,-1 1-1 0,1-1 13 15,-3 1 15-15,4-1 10 0,1-1-2 0,-2 0 10 16,-2 0 7-16,-3 2 12 0,1 1 14 0,0 2-11 16,-8-1 8-16,4 2 12 0,-3 1 10 0,0 3-10 15,-3 3 13-15,-1 0-4 0,0 3-12 16,0-2 16-16,-2 2 2 0,0 1 34 0,-1 3-4 16,-1-1 11-16,0 1-10 0,-4 11 33 0,-2 0 13 15,0 1-2-15,0 2 12 0,1 3 8 16,-2-1-15-16,5 5-5 0,-1-5-14 0,1 1-10 15,-1-3 1-15,2 2-15 0,3-9-5 0,0 2-13 16,0-1-13-16,0-1-41 0,17 11-34 16,-7-12-50-16,7-4 5 0,1 1-124 15,-10-6-59-15,7 0 23 0,6 0-269 0,27-11 9 16,-22 2 10-16,2 4 82 0,-3-4 13 16,0 0 21-16,2 0-3 0,-1-2 75 0,0 0-15 15,3-1 38-15</inkml:trace>
  <inkml:trace contextRef="#ctx0" brushRef="#br0" timeOffset="-124473.68">8915 10861 988 0,'-1'-1'366'15,"0"2"-17"-15,0 1-46 0,0 0 6 16,0 4 10-16,1 0-13 0,1 2-40 0,-1 15-7 15,0-13-18-15,0 5-27 0,0 2-28 16,0 1-6-16,10 18-18 0,-9-18-18 0,1 1-17 16,0-6-25-16,-1-3-28 0,0-3-50 0,0-2-38 15,1 0 1-15,-2 0-89 0,0-5-96 16,0 0-56-16,-1 2 25 0,0-2-261 0,0-3 28 16,0 0 28-16,0-1 37 0,-1-1 31 0,-1 4 29 15,-5-7 26-15,-4 0-6 0,-2 2 54 16,2-3 4-16</inkml:trace>
  <inkml:trace contextRef="#ctx0" brushRef="#br0" timeOffset="-124256.16">8710 10981 959 0,'-2'0'383'0,"2"1"-50"0,0-2 8 15,1 1-26-15,1-1-26 0,2 0-33 0,1 0-33 16,1 1-15-16,2-1-21 0,12-1-18 0,-8 2-19 15,22-3-21-15,-10-1-8 0,0 1-25 16,3 1-52-16,1 0-5 0,0 1-80 0,-2-2-46 16,0 1-40-16,1 0-60 0,-1-1 17 15,1 1-277-15,-6 0-14 0,3-1 56 0,-1 3 28 16,-4 0 32-16,1 0-11 0,-2 0 62 16,1-3 10-16,-4 1-35 0</inkml:trace>
  <inkml:trace contextRef="#ctx0" brushRef="#br0" timeOffset="-123964.89">9301 10803 403 0,'1'0'437'0,"0"0"-53"15,-1 2-55-15,0 0 40 0,2 1-10 16,-1 3 1-16,0 0-32 0,-2 12-8 0,1-9-10 15,11 20-38-15,-8-10 0 0,3 3-45 0,-1-1-13 16,1 1-18-16,0-2-28 0,-4 1-11 16,5-1-12-16,0 0-27 0,1-4-27 15,-1-2-47-15,-2-1-53 0,2-3-20 0,-3-5-65 16,-1-1 9-16,1 1-105 0,-2-2-78 0,0 0 23 16,1-1-253-16,-2-1 9 0,1 2 26 0,-1-3 34 15,0 3 34-15,1-1 9 0,0 0 9 16,-1 0 94-16,3 1 1 0,1-1 0 15,2 1 16-15</inkml:trace>
  <inkml:trace contextRef="#ctx0" brushRef="#br0" timeOffset="-123680.63">10253 11285 710 0,'10'9'399'0,"0"1"-61"0,-1 0 28 16,1 1-32-16,-3 2-42 0,-3 2-25 0,-2 2-47 16,-2-11-7-16,0 4-26 0,0 2-13 15,-11 16-22-15,5-12-24 0,-3-2-14 0,-3-2-131 16,3-2-41-16,-3 0-70 0,-1-2-55 0,0-1 17 15,0 0-263-15,2-3 20 0,2-1 25 16,0-3 43-16,-1 0 28 0,-1 0 15 0,0 0 4 16,-5 0 12-16</inkml:trace>
  <inkml:trace contextRef="#ctx0" brushRef="#br0" timeOffset="-122459.25">10807 10816 728 0,'0'0'325'0,"0"0"-37"0,0-13-15 0,0 13-7 16,0 0-21-16,0 0-9 0,2-27-27 15,0 25-17-15,-1-1-28 0,1 0-18 0,2-1-15 16,1 1 15-16,0 0-25 0,9-2 2 16,4 1-12-16,-5 4-12 0,2 0-9 0,-4 0 4 15,5 0-40-15,20 16 15 0,-18-5 5 0,0 3-11 16,-5 3-4-16,1 0 3 0,-6 1-11 15,-3-2-8-15,0 0 7 0,-5 2 2 0,0-11-11 16,0 5-5-16,-16 17-1 0,7-14 4 16,-3-1-13-16,0-1 5 0,-1-3-7 0,2 1 5 15,1-6-14-15,0 0-22 0,3-3-24 16,1-2 4-16,1 3-57 0,5-3-22 0,0 0 1 16,0 0-4-16,-9-12-19 0,13 7-6 0,2-7 3 15,4-2 10-15,2-1 1 0,1-2 24 16,-1-2-3-16,4 2 10 0,4-2 19 0,-2-1 8 15,3 2 3-15,2-2 13 0,0 0 8 16,0 0 9-16,0 3 3 0,-2-2 12 0,-2 2 18 16,3 0-12-16,-3 1 25 0,-3 1 3 0,0 3 13 15,-5 2-1-15,-2 3 4 0,-2 1-4 16,-2 1-11-16,-2 1 14 0,0 2-2 0,-3 2-4 16,0 0 10-16,-4-1 9 0,2 2 8 0,0 0 4 15,-2 2-11-15,-5 7-6 0,-1 0 53 0,-1 4-11 16,2-1 27-16,-1 6 4 0,2-2-8 15,-4 2 6-15,6 2-5 0,2-1 1 16,1 0-19-16,1 0 1 0,2-2-22 0,0-9-1 16,0 5 9-16,20 16-10 0,-5-16-12 0,3-1-3 15,3-2-27-15,2-3-27 0,2-2-42 0,1-2 5 16,4-1-115-16,-2-2-44 0,-14-1-34 0,8 0-46 16,28-13 26-16,-24 8-221 0,-1 0 21 15,2-3 41-15,-5-3 20 0,-2 3 45 16,1 0 11-16,-2-2 25 0,0 2 22 0,-2-8 19 15,0 7 12-15</inkml:trace>
  <inkml:trace contextRef="#ctx0" brushRef="#br0" timeOffset="-121865.17">11536 10446 353 0,'1'-2'278'16,"1"1"-11"-16,0-1-12 0,-1 1-10 16,2 0 10-16,-1-3-15 0,0 1-28 0,3 1 4 15,-3 0-21-15,1-2-4 0,1 0-23 16,-1 2 1-16,-1-2-2 0,4 2-10 16,8-4-6-16,-3 3-21 0,-1 1 1 0,2 0-20 15,-2 2 5-15,8-1-32 0,-10 1-18 0,5 0 3 16,13 14-1-16,-13-6-6 0,-2 2-22 0,0 2 6 15,-2 0 2-15,-3 0-8 0,-1-2-14 16,-3 0 11-16,0 0-2 0,-2-2-10 0,0-8 3 16,0 6-2-16,0 1-12 0,0-2 4 15,-15 16 16-15,6-11-19 0,1-1-13 0,0 1 20 16,0-6-3-16,-1 0-5 0,2 1-7 0,1-2-3 16,0-1 4-16,3 0-6 0,-2 0 10 0,2 0 10 15,0-1-10-15,0 2-6 0,1-1-14 16,1-1 17-16,0 0-23 0,1-1 13 0,0 0 9 15,0 0-2-15,0 0-7 0,16 4 2 0,-11-3-7 16,3-1 1-16,13 2 10 0,-1-2 0 0,3 0-23 16,-10 0 3-16,4 0-38 0,6 0-50 15,1 0-51-15,-1 0-47 0,1 0-41 0,1 0 22 16,-1 0-290-16,0 0 67 0,-2 0 35 16,4 0 42-16,-1 0 31 0,2 0 0 0,29 6 37 15,-28 0 20-15,0 0 5 0</inkml:trace>
  <inkml:trace contextRef="#ctx0" brushRef="#br0" timeOffset="-121337.23">12784 10932 789 0,'2'2'372'0,"0"0"-57"0,0 2 7 16,0 0-42-16,-1 3-11 0,5 7-4 0,-3 3-29 15,-1-1-13-15,-2-9-30 0,0 6-41 16,0-1 10-16,-15 19-23 0,8-16-31 0,0 2-12 16,-5-5-123-16,1 1-63 0,1-3-100 15,0 1 16-15,3-6-268 0,2 2 37 0,0-5 30 16,5 0 8-16,0-2 24 0,-2 0 51 0,3 1 19 15,0-2 0-15</inkml:trace>
  <inkml:trace contextRef="#ctx0" brushRef="#br0" timeOffset="-120967.21">13537 10665 986 0,'3'-5'326'0,"10"-2"-41"0,0 0-9 0,-1 1-43 16,1 2-4-16,3-1-9 0,4 4-26 16,-11 1 6-16,6 0-8 0,20 13-6 0,-16-3-18 15,-2 2-18-15,1 3-19 0,-5 3-10 0,-2 1-9 16,-1 1-4-16,-5 4-11 0,-3-2-5 15,-2-12-15-15,0 7 0 0,-12 22-11 0,0-17 3 16,3 0-9-16,-5-4-8 0,2 0 5 0,-2-1-2 16,0-3-16-16,3-2-15 0,-1-4-20 15,-1-2-2-15,6 1-64 0,2-6-29 0,-1-1-47 16,6 0-27-16,0 0-26 0,-6-8-30 16,8 4 21-16,5-10-133 0,4-2-62 15,-2 2-25-15,2-2-2 0,4-4 82 0,-1 3-1 16,5-5 29-16,2 2 33 0,-1-1 17 0,3 4-26 15</inkml:trace>
  <inkml:trace contextRef="#ctx0" brushRef="#br0" timeOffset="-120762.66">13846 10757 219 0,'21'-14'118'0,"-6"0"161"0,1 3-11 0,-4 0-2 16,-2 3-11-16,-2 1-7 0,-3 1-31 0,1 3-7 15,-4 1-13-15,1 0-15 0,-2 1-29 0,1 1 17 16,-2 0-19-16,-1 3 28 0,-1 0 9 16,1 2-4-16,-7 7 0 0,1 5-9 15,1 0-9-15,-2 2-11 0,2 3-5 0,-1-1-14 16,1 1-10-16,1-2-17 0,0 1-4 0,0-1-16 15,5-3-9-15,-2 0-45 0,2-10-28 0,0 0-39 16,0 5 1-16,0-1-117 0,16 4-71 16,-9-13-64-16,2-1 28 0,-2-1-239 0,4 0 30 15,0 0 57-15,21-12 14 0,-12 4 23 0,2-1 30 16,2-3 3-16,-1-2 77 0,0-1-6 16</inkml:trace>
  <inkml:trace contextRef="#ctx0" brushRef="#br0" timeOffset="-120298.92">14063 10467 764 0,'-1'-3'324'0,"1"-2"-12"15,1 0-35-15,5-10-19 0,-2 6 9 0,-1-1-33 16,2 3-27-16,3-5-25 0,2 8 32 16,3-4-22-16,-4 2-6 0,3 2-10 0,-2 3-28 15,-10 1-9-15,8 0 0 0,0 0-27 0,12 11-10 16,-9-2-11-16,1 1-5 0,-7 1-12 0,-1 3 2 16,0 2-18-16,-4-4-1 0,0-12-12 15,0 14 7-15,0 0-14 0,-17 16 1 0,9-16 3 16,2 1-26-16,-3-3 5 0,2-1 1 15,1-2 10-15,-2-1-14 0,4-2-11 0,0-1 21 16,0 0-15-16,0-1 7 0,3-1-4 0,-1 0-7 16,0-2 11-16,2 2-3 0,0-2-7 15,0-1 3-15,0 0-3 0,0 0 3 0,11 2-7 16,-4-2 1-16,1-1-15 0,12-1 6 0,-9 2-9 16,24-7-29-16,-9 4-7 0,1-1 5 15,2-1-107-15,-3 3-34 0,0-1-51 0,-1 0-16 16,-2-1 22-16,-5 0-249 0,-4 3 12 15,-3 1 43-15,-11 0 35 0,10 0 28 0,-3 0 17 16,0 0 39-16,20 15 14 0,-7-4 10 16,1 0 19-16</inkml:trace>
  <inkml:trace contextRef="#ctx0" brushRef="#br0" timeOffset="-120020.74">14858 10723 237 0,'0'0'487'15,"5"4"-71"-15,-3-1-66 0,0 2 44 16,3 9-33-16,-1 4-35 0,0 3-21 0,1 1-10 16,-3 2-17-16,3 0-37 0,-2 0-17 0,1 1-16 15,0-2-18-15,-1 1-28 0,1-3-17 16,0 0-3-16,0-2-12 0,-1-4-36 15,-2-1-33-15,1-6-32 0,0 0-47 0,-2-4-32 16,2-1 3-16,-2-2-207 0,0-1 21 0,0 0-285 16,0 0 33-16,0 0 55 0,2-11 9 15,-2 6 55-15,-2 0-6 0,0 1 26 0,-2-2 35 16,-8-4 29-16,-1-2-18 0</inkml:trace>
  <inkml:trace contextRef="#ctx0" brushRef="#br0" timeOffset="-119806.17">14672 10936 821 0,'-1'-1'424'0,"1"0"-23"15,0-1-33-15,2 1-25 0,4 0-33 16,0 0-42-16,1 0-25 0,12-1-45 0,6 2 1 16,0-2-34-16,2 0-8 0,7-1-51 15,-3 1-29-15,5 2-8 0,1-3-106 0,-3 3-38 16,3-2-41-16,1 0-45 0,-2 0-53 0,3-2 20 15,-7 1-258-15,1-1 56 0,1 1 3 16,-3-2 64-16,-4 1-6 0,-6-1 10 0,-2 3 47 16,0-2 29-16</inkml:trace>
  <inkml:trace contextRef="#ctx0" brushRef="#br0" timeOffset="-119544.98">15407 10680 885 0,'0'-1'381'0,"0"0"-54"0,2 2 50 16,-2 2-23-16,2 1-6 0,0 15-14 15,1 0-17-15,-1 4-14 0,2 1-23 0,0 3-16 16,-1 2-31-16,1 0-10 0,1-3-25 16,-2 3-17-16,-1-2-33 0,0-2-14 0,0-2-32 15,0-3-44-15,1-1-50 0,-1-5-52 16,2 1 5-16,-2-5-143 0,0-2-58 0,-2-4-84 15,2 0 29-15,-1 0-222 0,2-4 34 16,-3 0 48-16,0 0 19 0,0 0 41 0,0-11 27 16,-3 8 26-16,2-3 19 0,-3-8 18 0,0 0 9 15</inkml:trace>
  <inkml:trace contextRef="#ctx0" brushRef="#br0" timeOffset="-118492.88">16996 10643 646 0,'0'0'347'0,"0"0"-15"0,0 0-60 16,0 0-6-16,0-12-45 0,0 12-7 16,0 0-24-16,-21-22-12 0,25 19 4 0,4 0-21 15,5-4 15-15,0 5-17 0,1 0-29 0,-14 2 32 16,15 0-24-16,20 12-8 0,-20-2-7 0,1 2-18 15,-3 2 8-15,0 6-10 0,-4 0-13 16,-4 0-5-16,0 0-13 0,-3 4-14 0,-2-4-2 16,0-11 0-16,0 6-6 0,0 0-18 15,-14 17 9-15,5-17 8 0,2-1-22 0,-1-7 9 16,3-1-20-16,-2-3-24 0,2-1-40 0,1 1 7 16,0-2-38-16,0-1-29 0,4 0-22 15,0 0-5-15,0 0-18 0,-7-12-4 0,7 6-6 16,8-8-7-16,-1-1 1 0,7-2 26 0,-3 0 13 15,5 2 31-15,-1-1 14 0,4-2 23 0,-1 1 23 16,2 0 20-16,-3-1 1 0,2 3 21 16,-1 0 12-16,0 2 7 0,-2 0 21 0,-4 2 8 15,1 0-7-15,0 2 17 0,-7 3 2 16,-1 0-11-16,-1 1-12 0,-4 2 25 0,0 3-5 16,0 0 10-16,-5 0 1 0,1 2-5 0,1 3 35 15,-5 5 13-15,-1 5 11 0,-3 1 2 0,2 2-9 16,3 1 3-16,0 0-11 0,0 1-7 15,5-1-10-15,2 0-11 0,0-10-3 0,0 2-15 16,14 15 2-16,-3-13-17 0,2-5-39 16,5-3-30-16,3 0 2 0,3-5-131 0,-11 0-44 15,5 0-49-15,5 0 26 0,25-17-251 16,-26 8-38-16,0 1 80 0,1-1-6 0,-3 1 62 16,-4-4 26-16,0 3 16 0,-3-1 34 0,1 0-30 15,-2-4 43-15</inkml:trace>
  <inkml:trace contextRef="#ctx0" brushRef="#br0" timeOffset="-118000.07">17483 10410 903 0,'-5'-6'327'0,"4"1"-49"15,-1 0-14-15,-1-2-45 0,3 1-5 16,0-1-27-16,0 2 3 0,0-4 6 0,16-13-37 16,-8 9-14-16,4 0-16 0,-2 2 23 0,1 3-10 15,5 0-14-15,-5 5-6 0,1 2-6 16,-1 1-30-16,-2 0 17 0,1 0-14 0,2 0-7 16,15 16 1-16,-13-11 1 0,-5 2-22 0,0 7-14 15,-2-2 6-15,2 1-12 0,-5 1-2 16,-1-1 7-16,0-2-15 0,-3 1 7 0,0-5-23 15,0 5 28-15,-14 13-17 0,7-11-9 0,2 1 8 16,-5-4-8-16,0 0-3 0,1 1 8 0,0-6-15 16,-3 2-4-16,4-5 15 0,2 4 8 15,-1-2-13-15,5-3-4 0,-2 1 1 0,-2 0-17 16,5 0 12-16,-1-3 0 0,0 2 4 16,1 0 14-16,1 0-10 0,0-2 13 0,0 0 0 15,0 0-4-15,12 2 0 0,-7-2-1 0,2 0-1 16,12 0 0-16,-9 0 11 0,5 0-17 15,4 0-6-15,4 0 8 0,2 0-8 0,20-11-34 16,-23 8-26-16,3 0 5 0,-3-1-77 16,-2 3-53-16,-3-2-43 0,2-1-51 15,-2 2 27-15,-3 1-259 0,-2-1 22 0,-4 2 70 16,-1 0 14-16,-7 0 22 0,6 0 21 0,2 0 27 16,-8 0 33-16,27 12-8 0,-7-7 51 0</inkml:trace>
  <inkml:trace contextRef="#ctx0" brushRef="#br0" timeOffset="-117749.41">18146 10542 945 0,'0'-3'370'16,"0"3"-51"-16,0 0-40 0,0 0 89 0,0 3-16 16,0 1-21-16,0 1-8 0,0 0-28 15,2 13-15-15,-2-9-16 0,0 7-16 0,13 19-31 16,-8-14-27-16,2-1-9 0,0 1-17 15,-1-3-28-15,1 0-9 0,-3-3-30 0,3-1-36 16,-3-4-48-16,-1-3-39 0,0-2-47 0,-1-2 6 16,-1-3-193-16,-1 0-69 0,0 0 28 15,0 0-228-15,2-8 35 0,-4 5 37 0,-1-1 32 16,-2 2 21-16,-1 1 34 0,-11-3 60 16,0 2-2-16,-2 1 28 0,-2 1 25 0</inkml:trace>
  <inkml:trace contextRef="#ctx0" brushRef="#br0" timeOffset="-117544.86">17932 10706 912 0,'-2'-3'469'0,"-2"1"-32"0,1 0-37 15,2 0-31-15,1-1-41 0,1 1-27 16,2-1-17-16,3 1-37 0,-1 1-15 0,10-5-25 16,3 2-25-16,1 0-25 0,2 1-15 0,2 0-26 15,0-1-35-15,7 2-39 0,-2-3-54 16,2 2 0-16,0-1-119 0,2 1-69 0,2 0-59 15,0 0 24-15,-2 0-236 0,-1 0 16 0,5 1 35 16,-5 0 7-16,4 1 52 0,-3 1 28 16,0-2 20-16,-2 2 28 0,-16 0 41 0,6 0-14 15</inkml:trace>
  <inkml:trace contextRef="#ctx0" brushRef="#br0" timeOffset="-116919.7">18658 10580 337 0,'-5'-1'489'0,"1"0"-97"0,-1-2 35 0,1 1-49 15,0 1-34-15,0-1-26 0,1 0-23 0,0 1-37 16,-1-1-4-16,1 1-18 0,1 0-11 16,1-1-21-16,-2 1-13 0,4-1-23 0,-1 0-30 15,0 1-8-15,2 0-26 0,1 0 1 16,4 1-19-16,0 0-1 0,2 0-12 0,11 3-2 15,-10-3-12-15,20 8-2 0,-8-3-4 16,-3 4-19-16,2-1 6 0,-3 2-8 0,-2 1-8 16,1 3-2-16,-6-2 4 0,0 1-7 0,-4 1-7 15,-4-2 6-15,-3 1 3 0,0-6-7 16,0 5-10-16,-14 14 15 0,5-12 0 0,-2-2-21 16,-2-1-10-16,0-4-11 0,0 0-6 0,-1 0-22 15,2-5-8-15,2 0-10 0,1-1-11 0,2 2 8 16,1-3-29-16,0 0 7 0,6 0-29 15,0 0 5-15,0 0 20 0,-9-13-7 0,10 8 19 16,0-1 5-16,7-9 3 0,4-1-10 0,-1 0 14 16,5 3 27-16,-1-3 14 0,5 1-25 15,-1 1 10-15,0 0 22 0,3 0-7 0,2 1 22 16,-1-1 13-16,3 1 9 0,-5 1-5 16,2-3 0-16,-4 4 56 0,-1 1 23 0,-4 1-12 15,-2 2 12-15,-4 3-3 0,-2-2-7 0,-3 3-13 16,0 0 13-16,-3 3-6 0,0 0 16 0,-4 3 13 15,0-3-5-15,0 5 18 0,-5 7 5 16,-3 0-11-16,1 4-10 0,1-1 3 0,-2 3-4 16,2 3-17-16,3-2 1 0,1 2-9 15,0-1-9-15,6-12 9 0,0 6-10 0,16 18 1 16,-3-17-19-16,4-1-6 0,3-3-6 16,2-3-6-16,0-3-35 0,0-3-20 0,-11-2-17 15,7 0-29-15,23-11-38 0,-19 5 14 0,-3-5-107 16,-1 3-46-16,-3-3-44 0,2 0 28 0,-5 2-239 15,-2-2-16-15,-4 2 66 0,-3 1 20 16,-2 2 10-16,-1 6 65 0,0 0 40 0,0-7-13 16,-18-8 62-16,7 3 9 0,0 4-16 0</inkml:trace>
  <inkml:trace contextRef="#ctx0" brushRef="#br0" timeOffset="-115962.11">20848 10440 708 0,'0'0'303'16,"0"0"-31"-16,0 0 7 0,0 0-33 0,0 0-25 15,0-13-7-15,0 13 17 0,0 0-28 0,0 0-23 16,0 0 43-16,0 0-9 0,0 0-32 16,0 0 3-16,-8-24-9 0,9 22-22 0,1-1-17 15,0 0-26-15,4-1-7 0,0 4-7 16,14-7 4-16,1 2 3 0,5-2-15 0,-1 3-19 16,1 1-10-16,-13 3-12 0,6 0 3 15,22 14-3-15,-20-11 3 0,-1 9-7 0,-3 1 7 16,-2 2-12-16,-3 2 5 0,-1 0-12 15,-4 0 7-15,1 2-3 0,-7 0-9 0,0 0 5 16,-1-10-4-16,0 6 5 0,-11 21-11 0,3-17-4 16,3-2 8-16,-5 0-7 0,-2-6-9 0,-2 2-21 15,-1-3-27-15,-1-3-8 0,1-2-23 16,2-2 7-16,3-3-97 0,10 0-20 0,-8 0-38 16,-9-18-46-16,15 9 28 0,0-1-150 0,4-1-76 15,-2 4 21-15,14-16 11 0,-2 6 26 16,1 2 68-16,3-2 27 0,-1 5 0 0,5-2 6 15,3 1 35-15</inkml:trace>
  <inkml:trace contextRef="#ctx0" brushRef="#br0" timeOffset="-115687.37">21313 10379 636 0,'5'-7'285'16,"-3"2"-13"-16,-1-1-32 0,1 0-1 0,-1 4-27 16,-2-2 21-16,0 1-38 0,-1-1-9 15,0 2-23-15,1 2-17 0,-1-4-16 0,0 1 54 16,0 3-7-16,-2 0 21 0,-1 0-9 15,-9 7-6-15,5-2-14 0,-5 7 4 0,2 3 7 16,0-1-4-16,3 5-10 0,2 1 7 0,0-1-26 16,2 3-10-16,1-2 1 0,4 1-29 15,0-11-8-15,0 4-11 0,12 19-14 0,-3-17 4 16,5 0-22-16,3-4-30 0,3-1-31 16,1-5-38-16,1-3-77 0,4 0 10 0,-2-3-127 15,-13 0-51-15,8 0 26 0,24-9-287 16,-21 4 34-16,0-1 59 0,0-1 18 15,-4-5 37-15,-2 5 7 0,-4-2 41 0,0 0 25 16,-1-1 14-16,-1-1 56 0,1 1-9 0</inkml:trace>
  <inkml:trace contextRef="#ctx0" brushRef="#br0" timeOffset="-115239.68">21411 10117 919 0,'-3'-6'352'16,"2"1"-31"-16,1-1-40 0,0-2 6 0,1 3-27 16,5-8-4-16,2 1-33 0,0 0-15 15,2 2-14-15,4 2-5 0,-1 2-27 0,3 1-6 16,-3 3-21-16,0 1-9 0,-13 1 1 0,13 0-6 15,15 13-30-15,-15-6-6 0,-2-2-2 16,-1 5-18-16,-4-1-6 0,-1 0-2 0,-1-1-1 16,-2 2-4-16,-2-10-10 0,0 7 2 0,0 7-15 15,-15 17 2-15,7-14 6 0,-3-1-8 16,0 0-10-16,0 1-1 0,-2-2-1 0,1-1 10 16,1 0-5-16,0-1-10 0,5-4-12 15,0 0 12-15,2-3-1 0,1-1 0 0,0 0-10 16,3-1 6-16,0-4 0 0,0 0 3 0,0 0-7 15,14 8 9-15,-7-6-16 0,12 1 9 16,4-3-27-16,0 0-3 0,1 0-19 0,2 0 5 16,-13 0-82-16,9 0-39 0,5 0-35 15,0 0-64-15,1 0 25 0,0 0-268 0,-1 0 28 16,-1 0 53-16,-1 0 29 0,-2 0 32 0,0 0 29 16,19 4 1-16,-22 0 55 0,-6-3 5 15,7 6-29-15</inkml:trace>
  <inkml:trace contextRef="#ctx0" brushRef="#br0" timeOffset="-115003.04">22144 10318 827 0,'4'2'436'16,"-3"0"19"-16,0 2-18 0,-1 1-22 16,0 2-39-16,0 0-20 0,0 15-13 0,0-10-21 15,0 3-51-15,8 21-9 0,-4-12-32 16,-1-2-15-16,2-1-40 0,1-3-14 0,0 2-22 15,0-4-7-15,-2-2-65 0,-1-4-49 0,0-3-35 16,-1-2-41-16,1-1 7 0,0-3-165 16,-1-1-95-16,1 2 26 0,-3-2-244 15,0 0 20-15,-1-6 46 0,-1 3 60 0,-2 1 10 16,0-1 18-16,-11 0 49 0,3-3 25 0,1 3-21 16,-5 0 43-16,-3 2 9 0</inkml:trace>
  <inkml:trace contextRef="#ctx0" brushRef="#br0" timeOffset="-114819.05">22012 10528 983 0,'-3'-2'446'0,"0"-2"-33"16,0 4-45-16,1-3-26 0,2-1-38 0,0 3-25 15,2-1-21-15,2 0-33 0,1-1-33 16,13 0-9-16,-2-5-33 0,5 6-44 16,1-2-47-16,5 0-36 0,3 2-2 0,1-1-127 15,3 0-43-15,6 1-50 0,3 0 16 0,4 1-293 16,2-1 36-16,-5 0 52 0,-1 1 40 15,-21 1 0-15,7 0 23 0,3 0 20 16,1 0 9-16,0 0 33 0</inkml:trace>
  <inkml:trace contextRef="#ctx0" brushRef="#br0" timeOffset="-114269.08">22755 10414 1111 0,'-4'-3'430'0,"2"-1"-16"0,-1 1-16 0,1 0-18 16,-1-3-41-16,2 2-23 0,1-1-41 16,0 0-25-16,1 0-37 0,2 1-19 0,8-6-27 15,0 0-5-15,6-2-20 0,0 7-12 16,5 0-17-16,1 0-17 0,0 3-16 0,0 2-5 16,-10 0-5-16,4 0-10 0,20 15-3 15,-17-5-11-15,-2 2-10 0,-5 4-9 0,-3-1 6 16,-3 5-10-16,-5-3 3 0,-2 2 1 15,0-10-7-15,-14 16-6 0,7-8 9 0,-2-1 0 16,-1-3-20-16,-1-1-16 0,-1 0-13 16,-2-5-31-16,2 0-20 0,3-1-11 0,2-3 10 15,1-2-59-15,2-1-6 0,4 0-19 0,0 0 1 16,0 0-13-16,-8-12 3 0,10 6 6 16,5-5-5-16,1-6 4 0,2 2 19 0,4-2 26 15,0-2 3-15,4 2 24 0,0 0 28 16,-2-2 17-16,2 2 19 0,-1 2 14 0,1 0 23 15,-2-1 27-15,0 3 17 0,-2 3 47 16,-1-1-9-16,-2 2-7 0,-3 4 26 0,-2-2 5 16,-2 4-6-16,-2 0-8 0,0 1 0 0,-2 2-4 15,-3 2 10-15,1 1 9 0,-3 0-3 0,-6 10 10 16,0 0 2-16,-2 2-4 0,2-1-13 16,0 6 4-16,-1-1 1 0,3 0-4 0,1-1-21 15,1 0-8-15,2-2-3 0,4-3-12 0,1-3-4 16,0-10-35-16,0 9-20 0,11 4-49 15,4-5-29-15,6-1 6 0,2-3-142 0,2-1-38 16,-12-3-73-16,10 0 28 0,4 0-231 16,5 0 20-16,1 0 40 0,0 0 45 0,33-15 24 15,-33 10 31-15,0 1 31 0,-2 0 0 0,-3 1 62 16,-3-4 3-16,-2 4 3 0</inkml:trace>
  <inkml:trace contextRef="#ctx0" brushRef="#br0" timeOffset="-113966.78">23670 10268 408 0,'0'-3'484'0,"1"3"-106"0,-1-1-52 0,1-1 42 15,-1 3-14-15,0 1-25 0,0-2-17 0,0 3-23 16,-1 1-12-16,1 2 5 0,1 1-12 0,1 10-25 15,-2-8-11-15,9 23-24 0,-3-13-7 16,1 2-32-16,-4-1-9 0,2 0-27 16,0-1-2-16,-3 1-10 0,2-4-29 0,1-1-47 15,-3-3-22-15,1-3-66 0,-2-2-53 0,-1-7 9 16,0 0-107-16,0 0-109 0,0 0 27 16,0 0-270-16,5 10 28 0,-5-12 27 0,1 0 57 15,-1-3 29-15,0 2 30 0,-2-2 32 16,0 1 20-16,-1 1 32 0,-7-6 3 0,1 4 36 15</inkml:trace>
  <inkml:trace contextRef="#ctx0" brushRef="#br0" timeOffset="-113757.22">23492 10430 843 0,'-3'0'494'0,"1"0"-33"0,-1 0-34 15,1 0-38-15,2 0-25 0,2 0-44 0,1 0-24 16,3 0-51-16,0-2-25 0,13 0-9 0,-8 2-24 15,21-6-30-15,-9 1-35 0,1 2-45 0,-2-4-44 16,5 1-1-16,3 3-160 0,0-2-57 16,-4 3-70-16,4-5 26 0,2 2-264 0,0 0 25 15,0 0 26-15,-2 2 56 0,0-1 19 16,5 1 41-16,-2 0 8 0,-1-1 13 0,0-1 48 16,-3 2-1-16</inkml:trace>
  <inkml:trace contextRef="#ctx0" brushRef="#br0" timeOffset="-113504.05">24207 10193 931 0,'-1'-6'410'15,"1"2"-12"-15,1 0-48 0,-1 1-25 16,0 2-10-16,0 2-9 0,0 1-14 0,0 3-13 16,1 2-9-16,2 16-2 0,-3-12-17 0,8 26-17 15,-6-11-23-15,2 1-14 0,-1-1-18 16,1-2-21-16,-1 1-21 0,0-3-3 0,3-1-16 15,-4-4-30-15,0-1-46 0,1-5-58 16,-3-2-47-16,1-4-42 0,2 2 10 0,0-4-189 16,1-2-67-16,0 1 31 0,2-2-232 15,-6 0 52-15,0 0 55 0,7 0 16 0,13-13 54 16,-2 9 12-16,-3-6-3 0,4 0 51 0,-2 1 17 16,5 1 28-16,0-2-36 0</inkml:trace>
  <inkml:trace contextRef="#ctx0" brushRef="#br0" timeOffset="-112824.74">24597 9846 970 0,'-2'-6'371'0,"-6"-4"-19"16,3-1-48-16,2 7 22 0,3-3-12 0,-3 3-34 15,2 1-4-15,1 0-22 0,-1-1-23 16,1 4-29-16,0 0-26 0,0 0-8 0,22-13-30 16,-6 9-17-16,1 2-8 0,7 1-9 0,-10 1-5 15,6 0-12-15,8 0-11 0,32 10-9 16,-29-7-7-16,2 1-1 0,0 3-1 0,0-1-18 15,-3 1-1-15,-3 1-6 0,-3 1-3 0,0 3-5 16,-5-1-3-16,-4 2-2 0,-4-1 2 16,-5 4-12-16,-4-4 11 0,-2-12-13 0,0 13 7 15,-12 13-3-15,4-11-7 0,-2-1 10 16,0-1-4-16,-1 1-9 0,0-1 10 0,0-1-13 16,1-3 10-16,3 0-3 0,-1-3-7 0,3 1 0 15,3-2-3-15,0-3-3 0,0 2-5 0,2-1 3 16,0-3 7-16,0 0 10 0,0 0-15 15,13 13 5-15,-5-11 3 0,7 1-1 0,2 0 3 16,-7-1 0-16,-2 1-8 0,-1-2 5 16,-2 1-4-16,-1 0-12 0,0-1 12 0,-2 1-3 15,-1 1 12-15,1 0 1 0,-1 2-9 0,-1-5 17 16,0 0 4-16,0 8 3 0,0 5-8 0,0 1 11 16,-12 20 19-16,12-21-4 0,0 5-2 15,0 2 14-15,18 24-11 0,-6-21 22 16,-1 2-25-16,3-2 22 0,0 3-7 0,3 2 3 15,1-1 5-15,2 4-9 0,1-2-19 0,0 5 18 16,0 0-8-16,2 2-21 0,-6-2 7 16,0-1 2-16,-1 0 0 0,-4-4-12 0,-1-3-15 15,-4 0-6-15,-2 1-16 0,-5-17-27 16,-12 21-28-16,-3-14-35 0,-5-4-20 0,-5-1 14 16,-9 0-142-16,-5-4-63 0,-6-2 28 15,-3 3-281-15,-6-1 45 0,-1 1 39 0,-9-3 43 0,-2 3 43 16,-9 0 18-16,-4-1 25 0,-3 4 39 15,0-4 9-15,-1-2 16 0,1 0 4 0,0-2 43 16</inkml:trace>
  <inkml:trace contextRef="#ctx0" brushRef="#br0" timeOffset="-112096.79">19973 10826 309 0,'19'-14'472'0,"15"1"-60"0,-16 14-63 16,-9-1-5-16,2 0-9 0,15 15-42 15,-15-6-41-15,-4 3-10 0,-3 1-25 0,-4-2-25 16,0-2-21-16,-12 18-152 0,2-12-73 16,-6 2-98-16,2 1 15 0,-7-1-300 0,0-1 31 15,2-1 43-15,-2 1 10 0,3-1 22 16,-8 0 21-16,1 2 16 0,-1 2 20 0</inkml:trace>
  <inkml:trace contextRef="#ctx0" brushRef="#br0" timeOffset="-111443.62">16294 11049 898 0,'15'0'360'0,"12"39"-11"0,-20-20-55 16,1 5-22-16,-6 0-35 0,-2 4-34 0,0-13-23 15,0 8-21-15,-17 27-64 0,9-20-67 16,-6-1-100-16,1 1 6 0,0 0-333 0,-1-2 19 15,-5-1 32-15,2-1 19 0,-6 0 36 0,4-1 30 16,-4 3-4-16</inkml:trace>
  <inkml:trace contextRef="#ctx0" brushRef="#br0" timeOffset="-70107.89">1036 12868 754 0,'0'0'234'16,"-17"0"-12"-16,-10-18-22 0,11 25-12 15,2 5-3-15,-1 6-19 0,1 0 4 0,0 7-8 16,2 4-20-16,3 2-21 0,1 4 7 16,2-2 8-16,1 0-8 0,5-1-33 0,-4-5-11 15,4-15 30-15,0 5-43 0,13 15 5 0,-9-18 1 16,6-5-18-16,1-2 2 0,0-4-2 15,-11-3 1-15,14 0-9 0,15-16 15 0,-12 4-31 16,2-4 4-16,-3-3-7 0,-5 0-9 0,0-5-2 16,0 0-11-16,-2-1 1 0,-2 0 23 15,-1-1-7-15,0 2-3 0,0 0 8 0,-6 5-12 16,0 7-12-16,0 0-13 0,0-1 21 0,0 2 11 16,0 3-16-16,0 1 6 0,0 7-14 15,-10-11 12-15,8 12-8 0,-2 11 10 0,2 3-10 16,-3 2 7-16,1 5-7 0,2-2-4 15,0 8 0-15,2-6 33 0,0-10-12 0,0 8 1 16,0 1 8-16,11 24-20 0,-5-30 15 0,2 2-3 16,0-2-2-16,1-5-11 0,3-3-11 15,1 0 0-15,-2-6-104 0,-11-1-47 0,10 0-41 16,14-11 18-16,-8 0-214 0,-1 1-86 16,3-1 42-16,1-2 28 0,-4 1 7 0,1-1 49 15,-1-1 11-15,1 2 27 0,-5-1 11 0</inkml:trace>
  <inkml:trace contextRef="#ctx0" brushRef="#br0" timeOffset="-69610.47">1419 12917 598 0,'-1'-7'337'0,"0"2"-13"0,-1 0-40 0,-2 1-32 16,0 1-8-16,-1-1-28 0,-1 2 7 15,1 0-27-15,-3 0-20 0,-8 7-20 16,2 0 21-16,-1 9-12 0,2 2-8 0,1 2-19 15,1 0-14-15,4 3-19 0,0-1-6 16,2 4-5-16,3-2-16 0,2-13-2 0,0 6-10 16,0-1-17-16,15 15 15 0,-9-19-10 0,2 0-2 15,1-5-23-15,1-3-33 0,-10-2 0 16,9 0-33-16,15-10-30 0,-11-1-1 0,2 0-12 16,-3-1-15-16,-3-2-4 0,-1-3-18 0,-4-2-16 15,2-1-6-15,-1 1-17 0,-5 9 28 16,0-7-21-16,0-4 27 0,-11-20-15 15,5 16 9-15,2-2 10 0,-5 1 35 0,-1 0 3 16,1 1-7-16,1 1 38 0,0 2 17 0,0 4 41 16,1 0 24-16,0 2 18 0,0 3-1 15,3 3 31-15,-1 1-6 0,5 4 7 16,-2 0 5-16,0 0-18 0,0 2-3 0,2 1 0 16,-1 2 35-16,2 2-9 0,-3 1-1 0,3 2-11 15,4 10-8-15,-3 4-7 0,5 2 89 0,-1 1-27 16,3 5-2-16,0-3 2 0,-2 3-24 15,1 1 4-15,2 2-9 0,-3-1-16 0,2-2 9 16,-3 1-21-16,3-3-21 0,-4 4-25 16,4-4-49-16,3-4 1 0,-3-2-82 0,-1-2-29 15,4-7-18-15,-1-2-46 0,0-4 16 0,-1-4-155 16,2 0-109-16,16-13 1 0,-8 3 42 0,0-3 17 16,-2 0 50-16,0-1 11 0,0-3 18 15,0-2 13-15,-1 1-14 0</inkml:trace>
  <inkml:trace contextRef="#ctx0" brushRef="#br0" timeOffset="-69159.77">1760 12830 394 0,'2'-12'308'0,"-4"2"-25"0,2 3-23 0,-2 0 1 16,2 4-20-16,-3-1-7 0,1 1-20 15,-1 1 8-15,0 0-45 0,-2 3 16 0,3-1-22 16,-5 2-18-16,-2 6-13 0,-3 2-15 0,2 7 7 16,1-1 9-16,0 3-7 0,2 2-16 0,2 3-2 15,1-1 0-15,2 1-22 0,1-1-9 16,1-12 4-16,0 5-17 0,0-2 11 0,11 23-16 15,-4-25-9-15,0-4 13 0,0-2-19 16,0-3-1-16,1-3-9 0,-8 0-11 0,21-11-11 16,-4 2-12-16,-5-5-19 0,1-1 3 15,-1-2-3-15,-3-2-14 0,0-3-10 0,-2 1 4 16,0-1-34-16,-5-2 6 0,2-3-20 0,-4-1 39 16,0 0-19-16,0 14 20 0,0-10-3 15,-9-30-13-15,5 28 12 0,-5-1 10 0,2-2-1 16,1 3 9-16,-1 4 7 0,-3 2 2 0,4 4 1 15,-1 3 37-15,3 2-2 0,-1 5-7 16,1 2-4-16,-1 1 18 0,4 3 17 0,1 0 10 16,0 0 16-16,-4 15-14 0,3 4 18 0,1-9 2 15,0 9 4-15,15 27 6 0,-10-20 9 16,3 4-3-16,1-1 4 0,1 5-5 0,0-1-4 16,0 1-10-16,1-5 4 0,-2 3-9 15,2-2-7-15,-3-2-8 0,2-4-34 0,-1 2-32 16,0-4-23-16,-2-3-45 0,-1-3 9 0,1-1-93 15,-4-6-47-15,-2-5-61 0,0-1 24 16,-1-3-255-16,-1 0-24 0,-1-3 55 0,1 1 27 16,-2-1 40-16,1 0 11 0,-1 0 53 15,-1 0-7-15,0 0 50 0,-1 2-33 0</inkml:trace>
  <inkml:trace contextRef="#ctx0" brushRef="#br0" timeOffset="-68743.16">1924 12783 813 0,'0'-3'272'0,"2"2"-38"16,-2-1-25-16,0 1-2 0,3 0-8 0,1 3 18 15,-1 0-32-15,-1 0 34 0,3 1-19 0,-2 2-22 16,6 7 14-16,0 3 6 0,-2-1-27 15,4 2-2-15,-4 0-32 0,-2 1 4 0,1 0-26 16,1-4-12-16,-4 0-7 0,0-4-16 16,-1-1-32-16,-1-4-5 0,1 2-121 0,-2-4-27 15,0 1-79-15,3-3 18 0,-2 0-308 0,-1 0 20 16,0 0 32-16,0 0 13 0,12-20 48 0,-10 8 2 16,2-5 34-16,-3 1-13 0,3-3 60 15</inkml:trace>
  <inkml:trace contextRef="#ctx0" brushRef="#br0" timeOffset="-68601.28">1963 12607 499 0,'-7'1'285'0,"-1"-1"-32"16,0 1-48-16,4 0-34 0,-1 1-11 16,0 1-26-16,2-1-59 0,-1-1-84 0,2 2 1 15,0-2-234-15,2 2-87 0,0-3-1 0,3 2 55 16,-1-3-13-16</inkml:trace>
  <inkml:trace contextRef="#ctx0" brushRef="#br0" timeOffset="-68362.65">2149 12516 317 0,'3'-2'359'0,"-1"2"-58"0,1 0-3 16,0 2 19-16,0 3-39 0,5 7 38 0,-3 3-12 15,2 1-26-15,-1 8-12 0,0-5-28 16,-1 6-6-16,2 1-23 0,1 1-30 0,-2 0-6 15,2-1-21-15,0-2-21 0,0 1-10 0,-1-4-12 16,-1-1-8-16,2-2-15 0,-2-5-17 16,-3-1-37-16,-1-4-36 0,1-4-12 0,0 1 3 15,-1-3-139-15,-1-2-47 0,-1 0-62 16,-1-7 21-16,0 3-169 0,0 1-75 0,-1-2 35 16,-5-7 49-16,-1-1 19 0,-1-1 28 0,-2 0-4 15,-1 2 73-15,-1-1-6 0</inkml:trace>
  <inkml:trace contextRef="#ctx0" brushRef="#br0" timeOffset="-68031.77">2041 12746 715 0,'-3'0'300'0,"0"0"-21"0,0 0-32 0,3 0-14 16,0 0 4-16,2 0-9 0,0 0-51 0,2-3-2 16,1 3 0-16,13-5-15 0,1-2-33 0,3 1-3 15,0-3-16-15,-1 2-30 0,3-2 4 16,-2-1-8-16,3-1-3 0,-1 1-10 0,0-1-19 15,-2 2-2-15,1-1-31 0,-5 1 2 0,2 1-23 16,-2-1 5-16,-5 3-10 0,-2 0 18 16,-4 2-16-16,-2 1 1 0,1 2 5 0,-3-1 13 15,1 2 11-15,-4 0-10 0,0 0 7 16,0 0 11-16,0 0 16 0,13 14-18 0,-7-1 23 16,-4-4-6-16,2 7-2 0,-2-2-5 0,3 2-4 15,0 1-2-15,-2 2 19 0,2-5-12 16,-2-4-3-16,3 3-3 0,1-4-1 0,-1 0-29 0,-5-3-33 15,1-4-29-15,2 1-45 0,-4-3-72 16,0 0 15-16,0 0-212 0,6 0-58 0,5-13 28 16,-8 9 33-16,3-8 21 0,-1-4-1 15,-3 4 55-15,-2-6 31 0,0 7 0 0</inkml:trace>
  <inkml:trace contextRef="#ctx0" brushRef="#br0" timeOffset="-67894.4">2428 12491 376 0,'-9'1'372'15,"4"1"-65"-15,-3 0-53 0,1 1-15 0,-6 3-32 16,0 4-27-16,6-2-17 0,2 2-50 0,3-3-43 16,-1 0-58-16,3 1-49 0,0-8 3 15,0 0-192-15,0 9-130 0,11 10 26 0,-4-11 8 16,6 0 13-16,1 0 24 0</inkml:trace>
  <inkml:trace contextRef="#ctx0" brushRef="#br0" timeOffset="-67617.16">2614 12593 419 0,'4'3'337'0,"0"-2"-14"16,1 2 1-16,-4 0 6 0,3 2-45 0,-1 0 4 16,1 11-22-16,-2-5 0 0,2 0-32 15,0 6-21-15,1-5-14 0,2 3-20 0,-3-6-26 16,0 1-9-16,0-2-12 0,0-1-4 0,-2-2-15 16,3 0 12-16,0-3-9 0,-2 0 0 15,2-2-17-15,-5 0-9 0,0 0-5 0,0 0-14 16,8 0-1-16,5-11-18 0,-10 7 2 15,-1-2 1-15,-2 1-33 0,0-3-11 0,-5-4-23 16,-2-2-34-16,-2 0-19 0,-3 3 0 0,-3 4 7 16,-1 2-55-16,0-2-17 0,1 1-25 0,-2 2-14 15,3 2-44-15,3 0-27 0,3 2 20 16,1-2-203-16,0 1-41 0,4 1 29 0,-1 0 25 16,3-2 31-16,-1-1 12 0,2 1 41 15,0 2 14-15,0 0 6 0</inkml:trace>
  <inkml:trace contextRef="#ctx0" brushRef="#br0" timeOffset="-67276.72">2815 12588 328 0,'13'10'436'0,"1"2"-68"0,-3 1-7 15,-1 3-34-15,-1 0-40 0,-2 0-34 16,0-3 15-16,-2 0 2 0,-1-6-37 0,-2 1-11 16,1-1-32-16,-1 0-3 0,-1-2-16 0,0-3 2 15,0 3-6-15,-1-4-9 0,0 1-24 16,0-2-2-16,-1-2-11 0,0-1-13 0,1 0-8 15,-1-1-14-15,1-1-17 0,-1-2 2 0,2-1-10 16,0-8-8-16,-1 8-17 0,10-14 7 16,-4 8-12-16,-1 4 6 0,6-2-7 0,1 2-11 15,-1 1 3-15,-1 3 0 0,-1 2-13 16,0 3 4-16,-1 0-9 0,-8 1-1 0,11 0 5 16,14 16-1-16,-12-6 2 0,0 2 6 0,-2 2-17 15,4-1 10-15,-7 4-1 0,-1-3-3 16,-2 0-8-16,-3-4-14 0,0 0-27 0,-2-2-31 15,0-8 7-15,0 9-117 0,0-4-65 16,-11 6 23-16,-2-2-317 0,0-2 18 0,-3 1 40 16,-2 0 38-16,-1-1 46 0,0-1 19 0,-3 1 35 15,-1 0-6-15,1 1 39 0,-2 1 15 16,-2 2 12-16</inkml:trace>
  <inkml:trace contextRef="#ctx0" brushRef="#br0" timeOffset="-66897.21">628 13998 234 0,'-21'14'466'16,"5"-5"-105"-16,5 0-65 0,5-4-29 0,1 0-23 15,10-2-28-15,8-3 19 0,12-6-18 0,6-4-16 16,15-8-25-16,7-4-19 0,15-10 24 16,-3 0-31-16,4-1-19 0,8-2-22 0,15-7 7 15,14-4-12-15,86-34-4 0,-4 0-15 16,-35 19-5-16,42-17 1 0,-38 17-28 0,-24 11 8 16,-21 8 3-16,-5 5-11 0,-6 0-19 0,-9 4 12 15,-10 5-16-15,-10 5-24 0,-9 1-3 0,-7 5 6 16,-9 3-2-16,-7 1-43 0,-7 6-24 15,-1 0-15-15,-7 2-30 0,-11 5-21 0,-14 0-40 16,3 3-25-16,-5 0 18 0,-6 1-198 0,-9 3-82 16,-7 5 32-16,0-2 30 0,-3 0 48 15,-7 3 20-15,-5 3 7 0,-6 0 37 0,-3 4-43 16</inkml:trace>
  <inkml:trace contextRef="#ctx0" brushRef="#br0" timeOffset="-66648.05">1237 14030 483 0,'-45'27'316'0,"10"-5"-55"0,9-4-9 0,12-7-4 15,8-1-8-15,6-10-17 0,26 2 21 0,1-4-27 16,5-8-26-16,11-5 26 0,15-6-8 0,9-4-17 16,13-6-30-16,16-8-6 0,5-3-24 0,10-6-3 15,77-34-6-15,-35 19-27 0,-25 10 7 16,-18 10-25-16,-4-1-14 0,-7 3-15 0,-7 2-2 15,-15 8-5-15,-9 2-108 0,-13 7-43 16,-9 3-58-16,-13 4-67 0,-8 5 20 0,-5 1-259 16,-13 6 35-16,-2 1 33 0,-5 2 14 15,-6 0 19-15,0 2 50 0,-7 4 19 0,-5 1 22 16,2 0-18-16</inkml:trace>
  <inkml:trace contextRef="#ctx0" brushRef="#br0" timeOffset="-43327.83">18092 7879 395 0,'0'-15'307'0,"0"15"-36"0,12 0-8 16,-12-14-11-16,17-3-29 0,-16 15-15 0,0-1-20 15,0 2-39-15,0-2 3 0,0 3-8 0,0-3-14 16,0 3 11-16,0 3 3 0,-1-2-6 15,0 2-16-15,0 2 26 0,0 1-14 0,0-1-8 16,-1 4 8-16,0-4-22 0,1 2-6 0,0-7 10 16,0 14-25-16,0 0 7 0,0-2-7 15,0-2-10-15,0-1 13 0,14 7-9 0,-11-11-14 16,5 4 5-16,-1-3-21 0,4-4 8 0,-1-3-11 16,-10 1 4-16,15 0-14 0,5 0 1 15,27-13-12-15,-22 7 6 0,4-3-12 0,-3 0 0 16,-2-1-8-16,4 1 9 0,-4 1-12 15,-2 0 10-15,-2 1-6 0,-3 3-1 0,-7 0-4 16,-1 0-10-16,0 2 1 0,-3 2 8 16,-1-3-4-16,-1 1-9 0,-3 2-1 0,3-2-13 15,-1 2-3-15,-1-4-10 0,2 3-28 0,-3 1-5 16,3 0 5-16,-2-2-63 0,-1 1-22 0,2 1-33 16,-2 0-24-16,0 0-27 0,-1 0 18 15,0 0-217-15,0 0-62 0,3 3 67 0,-5-3 11 16,1 0 65-16,-2 2 22 0,0 1 2 0,-3-1 2 15,-8 6 50-15,1 3-17 0</inkml:trace>
  <inkml:trace contextRef="#ctx0" brushRef="#br0" timeOffset="-41826.21">18768 8995 539 0,'0'0'246'0,"0"0"-25"0,0 0-7 0,0 0-19 16,0-12-4-16,0 12-25 0,0 0-6 0,24-22-18 16,-24 20 4-16,1 0-10 0,0 0-22 15,1-2-6-15,0 2-4 0,-1 0-5 0,0-1-22 16,-1 3 19-16,2-2-29 0,-3 2 5 16,2 0 23-16,0-1-23 0,-1 0-18 0,3 1 9 15,-3-1-7-15,1 1-4 0,-1 0 6 0,1-2 0 16,-1 1-34-16,0 0 14 0,1 1 11 0,-1 0-8 15,1-2-19-15,-1 2 9 0,0 0-6 16,-1 3 33-16,2 0-4 0,0-1-5 0,0 1 14 16,0 2 18-16,0 0 1 0,0 2-15 15,3 8 19-15,0 2-8 0,-1 0 12 0,1-1-11 16,1-1 2-16,0-3-16 0,-3 3 10 0,0-8-24 16,1 0 12-16,-1 1-7 0,0-4 6 0,1 1-1 15,-1-3-2-15,2 3-5 0,0-2-11 16,2-1 2-16,0-2-5 0,2 3-2 15,12-3-12-15,-10 0 6 0,6 0 2 0,22-15-6 16,-16 9-11-16,2-2 11 0,-2 0-12 16,2-1 0-16,0-2-8 0,-2 3-12 0,-1 0-8 15,0-2-20-15,-3 3 1 0,-1 0-17 0,-3 0-22 16,-2 4-11-16,-3-2 7 0,-2 2-93 16,1-1-12-16,6 1-37 0,-7-4-18 0,-1 3-24 15,2 1 23-15,5-4-216 0,-4 4 9 0,-1 0 15 16,-2 2 61-16,-1-2 9 0,1 0 9 0,1 2 40 15,-7 1 19-15,0 0 12 0,0 0 40 16</inkml:trace>
  <inkml:trace contextRef="#ctx0" brushRef="#br0" timeOffset="-34141.12">5663 12905 537 0,'0'0'219'0,"0"0"-24"0,0 0-11 16,0 0-13-16,0 0 7 0,0 0-15 0,0 0-3 16,0 0-16-16,0 0 5 0,-25 20-12 0,24-20-2 15,-1 0-23-15,0 0-5 0,1 0 2 16,-1 0-18-16,0 0-7 0,1-2-5 0,0 1-5 15,0 1-7-15,0 0 0 0,0 0 13 0,0 0-25 16,0 0 18-16,0-2 7 0,0 2-6 16,-1-2 11-16,2 1-16 0,-1 0-3 0,0 0-6 15,0-1 4-15,1 1-31 0,0-1 24 16,-1 1-7-16,0-1 2 0,2 0-6 0,0-1-4 16,-1 1-2-16,1-2-7 0,1 1-5 0,0-1-3 15,2-1-1-15,5-5 6 0,0 0-10 0,2 0-3 16,4-1 15-16,-1 2-3 0,5 1-27 15,0 0 0-15,1 4 24 0,-1-1 2 16,-4 5 1-16,-7 0-4 0,19 12 27 0,-11-6-16 16,-1 7 15-16,0 3 2 0,-5-2 0 0,-1 2-8 15,-1 1-3-15,-2 2 0 0,-3-4-4 16,-3-8-4-16,0 5-4 0,0 3-1 0,0 2 3 16,0-1-14-16,-12 18 9 0,5-17-2 0,0-7 4 15,-1 3-7-15,1-1-10 0,-3-1-1 16,1-1 1-16,2-3 1 0,1-2 3 0,0 0-7 15,2-3 2-15,0 0-12 0,0-1-6 0,1-1 1 16,3 0-11-16,0 0-5 0,0 0-9 16,-7-10-12-16,7 5 24 0,1 0-13 0,2-10 5 15,-3 6 1-15,12-17-10 0,-2 6 6 0,-5 1 13 16,5-3 1-16,-1 2-5 0,2-1 4 16,0-1 0-16,0 0 1 0,-1 2-4 0,0-1 14 15,-4 4-1-15,5-2-9 0,-3 4 13 0,-1-1 5 16,-2 7-2-16,-1 1 0 0,0 2 12 0,-2 1-14 15,0 0 12-15,-2 4-26 0,1-2 24 0,-1 3-22 16,0 0 20-16,-1 1 14 0,0 2-2 16,-1 3-2-16,0 1 4 0,-2 8 10 0,0 2 2 15,0 1 2-15,1 2 5 0,0 1 2 16,3 2-4-16,0-1 8 0,0-10-1 0,0 2-1 16,0 3-17-16,0-2 1 0,14 18-7 15,-7-18 15-15,1-2-4 0,1-2-19 0,1-3-14 16,-1-4-35-16,2-4-37 0,1 0 7 0,-3 0-48 15,5 0-64-15,19-18-45 0,-14 8-58 16,0-1 30-16,-3-1-267 0,2 1 52 16,-2 1 27-16,-1-1 39 0,-2 1 44 0,0 1 21 15,-1 1 32-15,-5 2 14 0,2 2 22 0,-1-2 5 16</inkml:trace>
  <inkml:trace contextRef="#ctx0" brushRef="#br0" timeOffset="-33659.84">6110 12550 625 0,'-3'-3'304'0,"1"-2"-15"15,0 0-52-15,1 1-9 0,1-1-25 0,1 0-19 16,1 0-3-16,1 2-15 0,0-2-7 16,1 1-4-16,3 2-32 0,-1-1-1 0,0 3-6 15,1 0 3-15,1 0-32 0,0 0-13 16,17 15 12-16,-12-6 6 0,-1 1-10 0,-1 5-7 16,-3 1-9-16,-3-1-16 0,-2 2-5 0,-1-4 25 15,-2 1-13-15,0-5-1 0,0 3-7 0,-11 18-4 16,5-15-6-16,-1 0 4 0,-3 0-5 15,0-3-4-15,0 1-5 0,-2-2-3 0,3-3-5 16,-2 2-1-16,1-8-5 0,3 3 2 16,1-1-3-16,2 1 7 0,1-4 4 0,2 1-12 15,0 0 0-15,-2-1-2 0,3-1-15 0,0 0 0 16,5-1 0-16,-2 1 28 0,1-2-5 16,2 0-10-16,0-1-9 0,11-2-1 0,2 2 8 15,1-3 4-15,0 2 0 0,0-2-43 16,1 1-20-16,3 2-24 0,0-4-10 0,-6 3-12 15,2 1-24-15,2-1-26 0,-6 1-58 0,5 0 20 16,-7 3-266-16,-1-1 19 0,-13 1 23 16,10 0 34-16,6 0-2 0,-1 0 75 0,-1 0 14 15,-2 0 13-15,3 0-8 0</inkml:trace>
  <inkml:trace contextRef="#ctx0" brushRef="#br0" timeOffset="-33278.68">6977 12669 290 0,'0'-3'348'16,"1"0"-60"-16,0 0-28 0,0 0-15 0,1 1-16 16,0 2 16-16,0 2-13 0,0 0-12 15,1 3-28-15,7 5 39 0,-1 5-11 0,-2 1 1 16,1 4-20-16,-2 1-10 0,0 0-8 16,1 1-23-16,-3 2-10 0,1-3-31 0,-2 1 4 0,0-2-23 15,0 0-1-15,1-4-6 0,-3-3-24 0,0-4-36 16,1-1-12-16,-2 0-18 0,0-4-1 15,0-4-79-15,0 0-88 0,0 0-68 0,-5 3 20 16,4-5-302-16,-1-2 60 0,0 2 32 16,-3-3 34-16,2 1 12 0,-7-4 43 0,-1-2 15 15,-2 0 17-15,2 3 12 0,-1-2 17 16</inkml:trace>
  <inkml:trace contextRef="#ctx0" brushRef="#br0" timeOffset="-33027.51">6779 12847 502 0,'-6'0'362'0,"3"-1"-35"15,1 0-39-15,0 0-31 0,2 2-6 16,-1-3-34-16,3 2-27 0,1 0-20 16,2 0-19-16,0 0-17 0,2 0-14 0,1-1 66 0,11 0-29 15,-8 1-16-15,5 0-6 0,3 0-14 16,25-11-25-16,-18 8-17 0,0-1-9 0,-2 2-6 15,6-3-69-15,-3 0-39 0,3-2-59 16,-4-2-46-16,-2-2-51 0,2 2 17 0,1-2-272 16,-1 1 46-16,4 2 30 0,0 1 29 0,-3-2 23 15,0 1-15-15,-1 2 62 0,-2-1-21 16</inkml:trace>
  <inkml:trace contextRef="#ctx0" brushRef="#br0" timeOffset="-32173.67">8001 12644 662 0,'-3'-2'254'15,"0"1"-27"-15,1-1-16 0,0 0-5 16,0-1-8-16,1 0 21 0,0 1-30 0,-2 0-1 16,1 1-31-16,1 0 30 0,0 1-18 0,1-3-1 15,0 1-57-15,0-1 15 0,2 1-14 16,2 0-12-16,-1-1-16 0,3 2-16 0,1 0-7 16,12-5 22-16,-1 2-9 0,0 3-5 15,-7 1 3-15,4 0-3 0,3 0-21 0,19 19 13 16,-20-10 6-16,-2 3 15 0,-1 1-10 15,-2 2-4-15,-3 3-3 0,-1-1 0 0,-4-1-14 16,0 1-15-16,-2-4 8 0,-2-4-7 16,0 2-3-16,0 2-4 0,0 2 1 0,-15 14 0 15,7-14-8-15,-1-3-11 0,0 0 12 0,-3-5 0 16,3 0-4-16,2-3-20 0,-1 0 20 0,3 1-20 16,0-3-3-16,0 0-4 0,1 1-3 15,1-3 2-15,-2 0-18 0,2 0-7 0,3 0 9 16,0 0-11-16,0 0 3 0,-5-8-11 15,6 4 5-15,0-1 4 0,0 0 17 0,6-10 0 16,1 0-25-16,5-4 20 0,-1 0-24 0,2 4 18 16,-3-1-12-16,8-2 0 0,-4 2 25 15,1-1-4-15,1 0 5 0,-4 0-14 0,-2 0 24 16,4 2-7-16,-3 1-19 0,4 2 16 0,-7 0-10 16,-5 2 3-16,1 4 1 0,1 0 2 15,0 1 2-15,-4 3 2 0,1-1 68 0,-2-1-12 16,0 3-21-16,-1-1 3 0,0 2 7 15,0 0-7-15,-2 1 26 0,-1 1-4 0,0 3-5 16,0-1 31-16,2 1-5 0,-7 10 2 0,2-1-8 16,1 1 11-16,3 1 1 0,-1 1 1 0,2 0 1 15,1-2-19-15,0-8 2 0,0 5-1 16,0-1-15-16,0 2 0 0,14 12-7 0,-9-11 0 16,1-6-9-16,-1-1 6 0,1-1-30 0,6 5-13 15,-4-7-30-15,0 1 5 0,0-3-89 16,1-1-18-16,-9-1-63 0,8 0-64 0,4 0 27 15,15-12-280-15,-12 7 32 0,0-1 37 0,2 0 35 16,-1 2 19-16,5 1 42 0,3 2-4 16,-2-3 30-16,7 4 38 0,1-2 34 0</inkml:trace>
  <inkml:trace contextRef="#ctx0" brushRef="#br0" timeOffset="-31824.74">9330 12530 646 0,'1'0'329'15,"0"0"-30"-15,0 3 6 16,-1-1 7-16,3 2-40 0,-2 2 10 0,0 0-7 15,2 14-15-15,-2 0-19 0,0-1-6 16,3 5-8-16,-2-3-25 0,0 3-8 0,0-3-13 16,0 1-22-16,-1-1-26 0,1-1 2 0,-2-3-22 15,1-3-10-15,0-3-13 0,0 0-19 16,-1-4-12-16,0 0-38 0,1-3-17 0,-1 0-52 16,0 0 6-16,0-3-80 0,0-1-81 0,0 0-57 15,-1 0 27-15,0-1-263 0,0-1 27 16,0-1 25-16,1 0 40 0,-2 2 22 0,0-2 44 15,0-1 12-15,-1 2 17 0,-1-1-20 16,2-2 85-16</inkml:trace>
  <inkml:trace contextRef="#ctx0" brushRef="#br0" timeOffset="-31494.87">9154 12724 642 0,'-5'-1'289'16,"1"1"-25"-16,-1-1-16 0,3 1-18 0,-2 0 10 15,3 0-34-15,-1 0-24 0,0-1 11 0,1 2-16 16,0-2-21-16,0 1-16 0,0 1-1 16,2-1-16-16,0 1 59 0,2 0-12 0,0-1-4 15,2 1-8-15,0 0-21 0,2-1 4 16,2 0-14-16,-1 0-17 0,2 0 2 0,8 0-14 15,1 0-19-15,2 0 5 0,2 0-22 0,25-12-27 16,-23 10-12-16,1-2-11 0,-1 1-1 0,-2-2-2 16,2 2-1-16,-3-1-154 0,-3-2-30 15,-3 3-43-15,-2-3-50 0,-3 3 25 0,-1 0-260 16,-3-1 61-16,-1 2 47 0,-3 0 9 0,1 1 28 16,-1-1 39-16,1 0-22 0,-3 1 60 15,0 0-4-15</inkml:trace>
  <inkml:trace contextRef="#ctx0" brushRef="#br0" timeOffset="-28053.62">10253 12557 772 0,'0'0'266'16,"0"0"-13"-16,0 0-46 0,13-12 5 0,-13 12-30 15,0 0 12-15,0 0-26 0,0 0 3 0,0 0-2 16,0 0 15-16,28-18-29 0,-26 17-8 16,-1 1-16-16,1 0-13 0,-2 0-14 0,1 0 67 15,2 2-6-15,-2 0 1 0,2 1 5 0,-1 0-14 16,-1 3-6-16,0 0 7 0,3 11-10 0,-1 1-10 15,0 3 9-15,0 2-3 0,0 1-16 16,0 4-1-16,-1-1-20 0,-1 0-2 0,1 6-27 16,1-3-1-16,-2-5-1 0,-1-11-2 15,0 6-20-15,0-1 8 0,0 0-12 16,0-3-6-16,0-2-17 0,0-3-15 0,0-3-19 16,0-1-43-16,0-7-29 0,0 0-42 0,10 9 11 15,-8-13-71-15,-1 1-54 0,1-1-65 16,2-1 27-16,-3 0-227 0,0-1-25 0,2 0 33 15,2-9 58-15,-2 5 24 0,-1 0 28 0,-2 1 37 16,0 9 27-16,0-6-16 0,0 6 47 16,0-9 12-16</inkml:trace>
  <inkml:trace contextRef="#ctx0" brushRef="#br0" timeOffset="-24310.57">5849 13788 638 0,'0'0'200'0,"0"0"-13"0,0 0-9 15,0 0-14-15,0 0 17 0,0 0-22 16,0 0-4-16,0 0-4 0,0 0-1 0,0 0 11 15,0 0-21-15,0 0-19 0,-11 20 14 0,8-20-19 16,1 0 17-16,0 1-29 0,1 0-6 16,-1-1 16-16,1 0 7 0,0 1-30 0,1 0-8 15,0-1-4-15,-3 1-6 0,3-2 11 0,-1-1-3 16,2 0-10-16,1-1-7 0,1 0-19 0,8-6 25 16,0-2-27-16,0 1-9 0,4 2-3 15,-2 3-2-15,3 1-10 0,-3 4 8 0,-2-1 2 16,-1 1-3-16,17 18-16 0,-10-4 19 15,-1 1-9-15,-1 3 6 0,-1 0 4 0,-2 1 0 16,-3 2-11-16,-3-1 4 0,3-1 1 16,-5 0-1-16,-1 1-9 0,-3-3 4 0,0-8 3 15,0 4 6-15,0 2-15 0,-13 15-16 0,8-19 18 16,-2 1-1-16,0-1 12 0,1-3-14 0,1-2 9 16,0-2-12-16,1-1-2 0,1-1-14 0,-1-2-22 15,4 0 4-15,0 0-6 0,0 0-14 16,0 0 1-16,-3-12 9 0,4 7-2 0,1-1 0 15,5-9 9-15,-1-1 2 0,5-3-1 0,-3 0-2 16,2 2-9-16,1-5 14 0,1 0-10 16,0 1 23-16,-2-1 5 0,-1 2 9 15,-1 2-23-15,-1 1 4 0,1-1 16 0,-4 1 14 16,-1 5-18-16,0 3-12 0,-1 1 13 0,0 3 20 16,-2 0-14-16,1 1 5 0,-1-1-20 0,0 5 32 15,0 0-18-15,0 0 2 0,0 0-1 16,0 0-19-16,-6-8 16 0,3 10 1 0,0 1-1 15,2 2 1-15,-1 2 34 0,-1 8 17 16,-1 4 1-16,2-1-2 0,1 5 2 0,-1-1 9 16,2 0-5-16,0-10 2 0,0 4-8 0,0 2-4 15,11 19-13-15,-5-18 2 0,0-5 1 16,3 1-15-16,1-1 10 0,-2-3-13 0,5-4 1 16,0-1-28-16,-1-3 1 0,-12-3-58 0,12 0-29 15,3 0-20-15,17-12-24 0,-19 2-49 16,2-1-63-16,2 0 22 0,-4-2-207 0,3 2-43 15,-4-2 57-15,-1 2 27 0,-3-1 50 0,-2 4 6 16,-1-1 10-16,-1 4 51 0,-3 0-41 16</inkml:trace>
  <inkml:trace contextRef="#ctx0" brushRef="#br0" timeOffset="-23786.66">6164 13491 605 0,'-5'-5'289'0,"2"0"-41"15,0 1-14-15,2 0-6 0,-1 0-34 16,2 0-18-16,0 1-25 0,2-2-15 0,7-5-17 16,0 1-19-16,3 1 1 0,1-1-22 15,3 3 7-15,0-1-22 0,0 3 1 0,-1 4-1 16,-6 0-20-16,5 0 7 0,1 0-8 0,12 14-10 16,-15-5 7-16,-2 1-1 0,-2 3 14 15,-3-1-16-15,-1 1 1 0,-3-1-7 0,-1 0 3 16,0-3-6-16,0 5-7 0,-13 15 22 0,10-12-25 15,-5 0-3-15,0 0 6 0,-1-4 7 16,0 3-6-16,-2-1-11 0,1-6 5 0,2 2-3 16,0-4-9-16,2-1 1 0,0-1 6 0,2-2-11 15,0 2-2-15,1-1 3 0,1-2 15 16,0 1 6-16,0 0-17 0,2-3 8 0,0 1 5 16,0-1-1-16,0 0-26 0,0 0 5 0,0 0-6 15,15 4 9-15,-10-5 4 0,11-3-13 0,-2 2 3 16,-4 2 3-16,17-4 6 0,-5 3-34 15,-2 1-11-15,1-5-22 0,-3-1-21 0,6-1-55 16,-6 1 14-16,-1-2-213 0,2 5-77 16,0 0 32-16,-3-5 33 0,2 3 28 0,-2 2 20 15,-4 1-12-15,-1 0 43 0</inkml:trace>
  <inkml:trace contextRef="#ctx0" brushRef="#br0" timeOffset="-23367.06">7329 13652 655 0,'0'-3'282'0,"-1"0"-38"0,-2 0-13 0,1 1-15 16,1 1-30-16,-1 0 16 0,2 1 7 0,-1 2-15 16,2 0 12-16,0 4-42 0,3 10-18 0,3 2 26 15,-2 3 0-15,0 4 0 0,0-2-20 16,0 4-1-16,0-3-28 0,1 3-9 0,-3-2-3 15,1 0-32-15,-3 0-19 0,2-3 13 16,1 1 9-16,-3-6-38 0,0-5 0 0,-1-2-8 16,0-2-28-16,0-1-2 0,0-3-38 0,0-4-49 15,0 0-46-15,-2 3-93 0,1-3 21 16,0-3-264-16,-2-1 10 0,1 1 23 0,0-2 54 16,0-1 0-16,-1 3 39 0,-7-7 24 0,3 3 29 15,0 0 12-15</inkml:trace>
  <inkml:trace contextRef="#ctx0" brushRef="#br0" timeOffset="-23089.13">7175 13909 710 0,'-3'-2'320'15,"0"0"-10"-15,0 2-17 0,2-1-44 0,-1 0 7 16,2 0-35-16,-1 1-18 0,1 0-7 15,1-1-22-15,2 0 21 0,3-1-27 0,0 1-11 16,11-3-35-16,3 0 3 0,-1-2-19 0,3 1-9 16,0-2-5-16,2 1-8 0,-3 0-7 15,2-1-7-15,3 1-7 0,-4 0-73 0,-1 2-9 16,0-3-8-16,0 3-49 0,-3-1-20 16,-1 0-36-16,-1 0-41 0,0 0 15 0,-3 0-231 15,-1 1-57-15,-4 1 41 0,-1-1 35 0,-3 0 26 16,-1 3 11-16,-2 0 49 0,-1 0 4 15,1 1 11-15</inkml:trace>
  <inkml:trace contextRef="#ctx0" brushRef="#br0" timeOffset="-21566.01">8279 13769 282 0,'0'0'300'16,"0"-15"-52"-16,0 15-14 0,0-12-24 0,-10-14-6 15,19 14-29-15,0-2 6 0,3 3-23 16,1 0-11-16,0-2-8 0,4 2-1 0,-1 6-12 16,3 2-22-16,-1 1 8 0,-10 2-10 0,5 0-25 15,17 14 20-15,-16-2-17 0,-3 3-11 16,0 0 0-16,1 4-9 0,-3 2 5 0,-2-1-9 15,-1 1-18-15,-1-1 3 0,-2 1 16 16,-3-11-13-16,0 4-4 0,0 1-8 0,0 0-14 16,0-1 1-16,0-1 11 0,-15 6-9 0,10-12-13 15,1-2 13-15,-1 0-20 0,2-3-3 16,-1 0-15-16,1-1 0 0,0 0-4 0,-1 0-14 16,1-1 3-16,0 0 2 0,0 0 0 0,3 0 16 15,0 0-8-15,0 0-3 0,0 0 12 16,-7-10 2-16,5 5-9 0,3 0-3 0,0-2 3 15,0 2 24-15,3-12-17 0,0 1 14 0,3-3-23 16,-2 1 14-16,4-1 8 0,1 0 2 16,-2-1 6-16,2 1-12 0,1-3 1 0,-3 3 1 15,1 0-7-15,-3 2 10 0,1 0-8 0,-1 5 0 16,-3 2-1-16,-1 0 21 0,-2 10-3 0,0 0 3 16,0-7 21-16,0 7-13 0,0-6-12 15,0 6 0-15,0 0 1 0,0 0 2 0,0 0-4 16,-5-11 10-16,3 15-16 0,0-1 16 0,-2 3 10 15,-1 8 26-15,-3 0-30 0,1 3 37 16,2 2-4-16,0 1 1 0,1 4-7 0,1-2 10 16,1 1-8-16,1 0-5 0,1-14 14 0,0 8-27 15,0 0 7-15,14 20 18 0,-5-20-10 16,3-3-17-16,1 1 8 0,2-6-12 0,4-1-18 16,1-4-2-16,3-3-52 0,2-1-36 0,-14 0-43 15,28-13-42-15,-13 4-76 0,1-4 21 16,2 0-246-16,2-3 34 0,-1 2 35 0,0-1-7 15,-1 1 25-15,2-3 61 0,-5 2 38 16,-1 7-49-16</inkml:trace>
  <inkml:trace contextRef="#ctx0" brushRef="#br0" timeOffset="-21144.76">9603 13561 620 0,'-1'-4'281'0,"-1"1"-50"16,0 3-6-16,2-3-6 0,0 1-29 0,-1 0-23 0,0 1 6 15,1 2 21-15,0 1-30 0,0 0 6 16,1 3-20-16,0 3-16 0,1 11-14 0,-2-9 40 16,0 6-2-16,0 1-5 0,7 22-15 0,-4-17-10 15,-2-2-17-15,1-1-10 0,-1 0-7 16,1-3-15-16,-1-3-9 0,0-4-18 0,1-1-20 15,-1-3 1-15,0 2-4 0,-1-3-61 0,1-1-14 16,1-1-38-16,-2-1-53 0,1-1-46 16,0-1-45-16,-1-1 21 0,1 0-213 0,0 1-21 15,-2-1 61-15,0 0 11 0,0-2 50 0,-2 2 9 16,1 1 7-16,-3-2 0 0</inkml:trace>
  <inkml:trace contextRef="#ctx0" brushRef="#br0" timeOffset="-20864.02">9405 13730 684 0,'-2'0'318'16,"0"-1"-34"-16,1 0-35 0,-1 1-20 0,2-1-1 15,-2 1-14-15,-1-1-22 0,1 1 3 16,4 0-13-16,2 0-33 0,0-1-12 0,2 0-14 15,13-2-13-15,-1 0 33 0,5-1-26 0,1 0-12 16,3-2-10-16,1-3-12 0,0 3-13 16,-2 0-6-16,1 1-52 0,0-1-20 0,0-1-22 15,-2 0-24-15,1 2-18 0,-4-2-56 16,1 2-58-16,0-2 17 0,-2-1-283 0,-4 1 30 16,5 0 32-16,-4 0 38 0,-2 2 12 0,2 0 48 15,0 0 3-15,2-2 24 0</inkml:trace>
  <inkml:trace contextRef="#ctx0" brushRef="#br0" timeOffset="-18014.91">10503 13609 445 0,'0'0'172'0,"0"0"-1"0,0 0-30 0,0-13 7 15,13 13-17-15,-13 0 6 0,16-22-10 0,-16 19 10 16,1 0-10-16,-1 1-1 0,0-2-11 15,0 0-10-15,1 0-1 0,-1 1 6 0,-2 1-9 16,2 2-14-16,0 0-4 0,0-8-7 0,0 8 7 16,0-7-8-16,-8-2-12 0,4 6-4 0,1 0-10 15,0-1-4-15,1 1-4 0,-2 1 1 16,0 0 4-16,1-1-13 0,-1 2-5 0,1 0-6 16,-1 0-2-16,-1 0-7 0,1 1 2 15,4 0 16-15,0 0-9 0,-7 0-3 0,7 0 1 16,-8 0-9-16,2 0 1 0,-7 11 8 0,8-9-4 15,1 1 2-15,-5 7 12 0,0 0 9 16,3-3-22-16,1 3 8 0,1-3 23 0,0 0-35 16,2-2 19-16,-2 2-9 0,3-2-6 0,0 2 4 15,0-2 16-15,1 1-3 0,-1 0-9 16,0 1 12-16,1-7-11 0,0 0 1 0,0 10-20 16,0-2 30-16,0-1-16 0,0 1-2 15,0 5 6-15,0 0 17 0,0-2-4 0,0-1-4 16,11 8-4-16,-9-11 3 0,1 0 3 0,-1-2 0 15,4 9-12-15,-2-4-4 0,1-3-3 16,-2 1 4-16,3-3 0 0,-1 0-1 0,-1 0-2 16,0-1-2-16,1 1-2 0,7 2-1 0,-4-2-2 15,0-1 25-15,-3-1 5 0,3 1-21 0,-2-4 23 16,0 1-18-16,0 0 5 0,0-1-16 16,-6 0 17-16,0 0-1 0,10 0-10 0,-3 0 5 15,-7 0-2-15,13 0-4 0,13-16-4 0,-15 12 6 16,-3-1-9-16,-1 0 15 0,0 0-17 0,-1 0 5 15,-1 0-5-15,4-4 10 0,-1-5 2 16,-3 6 5-16,1-1-18 0,-3 3 5 0,1-1-4 16,-1 0 6-16,6-5-11 0,-5 4 3 15,-2-1 12-15,1 1-12 0,-2 1-8 0,0 1 16 16,0 0-3-16,0 0-3 0,-1 0 1 0,1 2-12 16,-1 4 6-16,0 0 13 0,0-8-9 15,0 1 6-15,0-1-6 0,0 1 0 0,0 7 9 16,0-9-4-16,-13-13-4 0,8 12 6 0,2 2 0 15,-1 1-1-15,1 3-6 0,0-1 6 16,0 0 2-16,-2 2-12 0,3 1-10 0,-1 0 15 16,-1-1-8-16,0-1 5 0,0 2-5 0,1-1 4 15,0 0 0-15,-3 2 9 0,2-2-13 16,1 0-4-16,-2 3 7 0,1-3 11 0,-1 1-11 16,0 0-7-16,-1-1 9 0,2 3 5 0,-2 0-10 15,1-2-6-15,-1 0 9 0,1 2 0 16,5 0-3-16,-8 0-11 0,1 0-10 0,1 0-23 15,-6 0-28-15,1 0 8 0,-10 12-39 16,9-4-28-16,3-7-18 0,2 2-30 0,2-3-62 16,1 0-12-16,2 1 21 0,0 0-252 0,2-1 17 15,2-5 45-15,-1 5 37 0,1-3 25 0,0 2 2 16,0-2 45-16,1 2 11 0,-2 1 23 16</inkml:trace>
  <inkml:trace contextRef="#ctx0" brushRef="#br0" timeOffset="-16384.5">7752 12634 360 0,'0'0'153'0,"0"0"-2"15,0 0-9-15,0 0-39 0,0 0 8 0,0 0-26 16,0 0 16-16,0 0-24 0,0 0 16 0,0 0-3 16,0 0 1-16,0-12 1 0,0 12-11 15,0 0 1-15,0 0-22 0,0 0 18 16,0 0-17-16,0 0-4 0,0 0 7 0,0 0-22 16,0 0 3-16,0 0 8 0,0 0 6 0,0 0 20 15,0 0-10-15,-6 12 6 0,9 3 7 16,2 2-13-16,1 2-3 0,-2 2 4 0,0 2-17 15,0-1 3-15,0-1 7 0,1-1-22 16,-2 2-17-16,2-3 9 0,-3-2-20 0,1 0-4 16,0-1-19-16,0 1-17 0,-1-6-25 15,-1 0-40-15,1-3 7 0,-2-1-163 0,1-1-143 16,1 0 8-16,-2-1 37 0,0-5 34 0,0 0 30 16,0 8-7-16</inkml:trace>
  <inkml:trace contextRef="#ctx0" brushRef="#br0" timeOffset="-15668.75">8119 13810 551 0,'0'0'221'0,"0"0"-2"0,0 0-24 0,0 0 4 15,0 0-14-15,0 0-8 0,10 22 15 0,-8-5-35 16,1 2 11-16,1 2-11 0,-1-1-24 16,1 2 5-16,-2 0-14 0,1-3-34 0,1 1-7 15,-1-1-16-15,-1-2 8 0,0 0-28 16,3-1 2-16,-1-1-32 0,0-3-15 0,-3-3-29 15,1-1-29-15,-2-1-47 0,5-1 11 16,-5-6-184-16,0 0-121 0,0 0 18 0,0 8 13 16,0-1 50-16,0-7-7 0,0 6 24 15,0 1-20-15</inkml:trace>
  <inkml:trace contextRef="#ctx0" brushRef="#br0" timeOffset="-14623.72">5178 12893 310 0,'0'0'160'16,"0"0"-10"-16,0 0-23 0,0-14 31 16,0 14-38-16,0 0-4 0,0 0-15 0,13-21 1 15,-13 20-6-15,2-1-14 0,-2 2-14 0,1 2 0 16,0-2 13-16,0 2-17 0,-1 1 8 16,1 0 1-16,1 2 11 0,-1-1-13 0,0 1-5 15,2 0-3-15,-3 2 16 0,6 10-10 0,-2 0 13 16,1 4-21-16,-2-3 5 0,0 2-10 15,0 3 17-15,-1-1-4 0,0-1-18 0,-2 1 11 16,2-2-25-16,-1 3-3 0,1-3 4 16,-1 0-6-16,0 0-16 0,0-2-21 0,2-1-17 15,-1-2-22-15,0-3-31 0,-1-4-32 0,2 0 10 16,0-2-286-16,0 1-2 0,-1-2 26 16,1 1 39-16,-1 0 30 0,0-2-12 0,0 1-3 15</inkml:trace>
  <inkml:trace contextRef="#ctx0" brushRef="#br0" timeOffset="-14076.77">5595 13803 222 0,'-1'-2'258'0,"1"-1"-49"16,-1 2 5-16,1 2-8 0,0 1-5 16,1 2-15-16,0 0 8 0,2 13-27 0,2 2-3 15,-2 3-6-15,1 1 0 0,0 3-27 16,1 2-18-16,-3 0-7 0,4 1 8 0,-3-1-32 16,1-2-21-16,-1-1-5 0,4-4-15 0,-3-1-44 15,-3-1-35-15,2-7-45 0,0-1 9 0,0-5-265 16,-2-1-40-16,3-3 15 0,-2-1 21 15,-2 1 40-15,1-2 9 0,-2-1 6 16</inkml:trace>
  <inkml:trace contextRef="#ctx0" brushRef="#br0" timeOffset="-11934.45">5099 14788 577 0,'14'0'208'0,"-14"0"-10"0,0 0-24 0,0 0-4 16,14 13-14-16,-14-13-7 0,23 19-7 0,-19-17-14 15,1 0-12-15,0 0 0 0,13 1-11 0,-4 1 3 16,5-2-8-16,-10-2-16 0,7 0 12 15,4 0-9-15,3 0 14 0,3 0-22 0,2 0 11 16,2 0-31-16,31-10 4 0,-28 8-1 16,-1-2-7-16,0 1 4 0,-2-1-8 0,2 1-3 15,0 1 0-15,-1-2 2 0,2 1-18 0,-2-2 0 16,0 2-2-16,2-2 10 0,0 1-15 0,2 1 5 16,1 0 0-16,-1-1 10 0,2-1-21 0,0 3-5 15,2-1-1-15,-2 0-13 0,0 1 16 16,1 1-6-16,0-2 11 0,-1 0-5 0,2 1-7 15,-3-1 13-15,5 0-10 0,1 0 4 16,-5 0-10-16,4-1 5 0,0 0 0 0,0 0-10 16,2 1 6-16,0 1 13 0,1-3-9 0,-1 2 2 15,1-1 9-15,0 1 2 0,0 0 10 16,1 0 1-16,-3 0-23 0,1 1 18 0,-3-1-25 16,-1 2 25-16,-1-3-3 0,-1 3-3 0,-4-1-1 15,3 1-10-15,-1-5-1 0,2 5-2 16,1-5 1-16,0 3 10 0,1-1-1 0,1 0 21 15,1-1-31-15,-1 2 8 0,1 0 17 16,0 0-6-16,1 0 5 0,-1 2-9 0,-2-3 0 16,2 1 7-16,2 3-32 0,-4-3 21 0,0 2 11 15,0 1-20-15,0 0 6 0,-3-1-1 0,1 0-14 16,0-1-3-16,0 1 14 0,2 0-32 16,0-3 12-16,0 1 15 0,2 0 6 0,-2-1-18 15,4-1 20-15,1 1-15 0,1-2 6 16,3-1-19-16,1 2 20 0,1-1-6 15,-1 0 27-15,-2 1-22 0,2 1-10 0,-2-3-1 16,-2 1 18-16,1 1-12 0,-4-1 18 16,0 1-10-16,-1-1 0 0,-1 1 1 0,2 1-19 15,-2-4 13-15,0 1 17 0,3 0-21 0,-1 0 6 16,-1-1-15-16,1 1 17 0,-1 0-5 16,-1-2 1-16,1 2 14 0,-2 0-16 0,-1 0-2 15,0 3-11-15,-2-3 13 0,-1 0 5 0,-1-1-3 16,-1 2-3-16,1 2 7 0,-1-5 0 0,0 7 8 15,0 0-10-15,1-6-11 0,1 3 12 16,-2-2-10-16,0 1 1 0,1 3 8 16,-1-4 4-16,2 1-12 0,-1 1 6 0,0 0-1 15,0-2 1-15,0 3 0 0,-2-2-6 0,1 2 3 16,-1-1 5-16,0 0-7 0,3 3 3 0,-5-1-12 16,0 0 14-16,3-1-9 0,-5-1 8 0,4 4-9 15,-2-1 6-15,-1-4-1 0,1 3 13 16,0 3-13-16,-2-5 2 0,0 5-1 0,2-1 5 15,-1-2-10-15,-2 0-4 0,-1 1 10 0,4-1-4 16,-2 3 0-16,1-4 1 0,1 2-8 16,0 0 13-16,-1-1-7 0,-1 0 4 0,0 2 0 15,-1-1 9-15,-1 0-21 0,-1 1 10 0,1-1 13 16,-4 0-12-16,0 1-2 0,0 1-11 16,-11 0 11-16,4 0 5 0,3 0 10 0,3 0-10 15,2 0-12-15,-1 0 12 0,1 0-11 0,0 0-2 16,0 0 10-16,21 10 6 0,-21-9-4 0,-2 4-12 15,-1-5 9-15,3 0 6 0,-3 2-4 16,1 0 9-16,-6-1-3 0,-3 0-11 0,-1-1 2 16,-4 0 9-16,-1 3-15 0,-1-3 19 15,0 0-10-15,-1 0-14 0,2 0 16 16,-3 0 4-16,-3 0-3 0,0 0-14 0,0 0-39 16,0 0 8-16,0 0 1 0,8-9 4 0,-9 6-79 15,1 0-44-15,-2-1-39 0,0 1-53 16,1 1 22-16,-2-3-266 0,-2 2 27 0,-1-1 47 15,-7-4 21-15,-4-1 41 0,-3 4 20 0,-4-2 32 16,-2-1 35-16,-2 3-10 0</inkml:trace>
  <inkml:trace contextRef="#ctx0" brushRef="#br0" timeOffset="-9356.09">4000 13957 570 0,'0'0'287'0,"0"0"-20"0,0 0-23 16,0-14-25-16,-14 14-30 0,14 0-18 0,0 0-15 15,0 0 12-15,0 0 13 0,0 0-28 16,-2 8 23-16,9 11-26 0,1 0-12 0,-1 5 5 15,-2-2-14-15,0 5-14 0,2-3-12 0,-4 1-11 16,1 1-9-16,1-2-4 0,-1-5 7 16,2 3-11-16,-1-5-8 0,1-1-6 0,-4-5-64 15,-2-11-19-15,0 8-27 0,0-1-25 0,0-7-58 16,4 7-74-16,-4-8 18 0,-1-1-231 16,1-2-10-16,0 1 28 0,2-3 26 0,-3 0 24 15,0 1 31-15,-6-7-9 0,0 2 16 0</inkml:trace>
  <inkml:trace contextRef="#ctx0" brushRef="#br0" timeOffset="-9018.7">3899 14173 756 0,'-3'-2'256'0,"-1"1"-9"0,2 1-15 0,0-2-2 15,0 2-30-15,-1-2-21 0,2 2-12 0,-1 0-31 16,1-1 13-16,1 0-25 0,0 1-2 0,0 0-7 16,1 0 11-16,0-1-8 0,2 1-5 0,-1 0-12 15,4 0-18-15,-2-1-7 0,4 1-10 16,-3-1-5-16,13-2 28 0,0-1-4 0,-1 0-9 16,3 0-7-16,-1-1-21 0,-1-2-5 15,5 2-4-15,-4-1-5 0,-2 0-36 0,0-3-13 16,-8 4-19-16,7 0-11 0,-5 3 6 15,-2-3-15-15,-2 3-7 0,-2-1-17 0,-1 1-4 16,0 1-20-16,-1 1-10 0,-1 0-18 0,0-2-32 16,0 2 15-16,-2 0-192 0,0 0-79 15,-1 2 58-15,1-2 17 0,-2 0-18 0,0 1 56 16,1 0-11-16,-3 0 60 0</inkml:trace>
  <inkml:trace contextRef="#ctx0" brushRef="#br0" timeOffset="-8218.07">4216 13923 411 0,'-5'-14'247'0,"-4"0"-13"16,2 1-21-16,-3 2-11 0,0 1-27 0,-2 0 2 15,-1 3-26-15,-5 0-18 0,3 0-6 0,-1 2-16 16,4 2-5-16,-5 0 1 0,3 2-9 16,2 1-23-16,-1-1 2 0,13 1 13 0,-16 0-24 15,0 0-12-15,-17 10 1 0,15-7-4 16,2 4 7-16,0-1-24 0,2 2 6 0,-1-1-7 15,2 0 8-15,0 1-7 0,1 2 13 16,-3 1 6-16,4 0-9 0,1 1-4 0,-1 1 7 16,2 1-22-16,-1 0 17 0,2 0 3 0,2 1-14 15,0 2 4-15,0-2-2 0,2 1 10 0,0 1 20 16,-1-2-29-16,0 2 29 0,4-4-19 16,-2 4 2-16,3-2-10 0,0-7-12 0,0 5 21 15,0 0-4-15,0 2 16 0,11 12-22 0,-4-12-4 16,-1 1-4-16,2 0-2 0,-1-1-2 0,3-3 17 15,0 1-3-15,-1-5-5 0,1 3 2 16,4 1-12-16,-2-2 12 0,0-4-19 0,0 2 4 16,0-3 13-16,2 2-18 0,-2-2-10 15,2-1 19-15,3 0 1 0,-2 1 0 0,0 0-11 16,-4-1 13-16,1-2-5 0,-1-2 4 0,-11 0-1 16,9 0-22-16,5 0 8 0,4 0 9 15,16-14-11-15,-16 7-19 0,-1-1 19 16,-1-4 0-16,2 1-4 0,0 0 7 0,-1-3 7 0,0 1-16 15,-1-1 6-15,-2-1-7 0,-1 0 4 16,-1 0-2-16,-1 1 15 0,-1-2-14 0,-3 2 2 16,1 1-12-16,-3-1 13 0,3 0-3 0,-6 3-3 15,0 1 11-15,0-1 1 0,-2 2-6 16,0 9 17-16,0-8 9 0,0-1-18 16,0-2 10-16,-15-15-2 0,7 11 15 0,-3 1-14 15,-1 2-4-15,0-2 9 0,-2 6 1 0,1-1-15 16,-4 0 4-16,-6 1 9 0,3 1-10 0,-2 2 2 15,-1 1-6-15,1-2 7 0,-1 1 1 16,0 1-19-16,2 2 2 0,-1-3 13 0,2 0-15 16,1 2 8-16,1 0-14 0,6 0-5 15,-4-3-18-15,6 3-35 0,2 1-5 0,2 1 5 16,1 0-63-16,2 0-54 0,0 0-22 0,-1 1-63 16,2 0 28-16,2 0-279 0,0 0 34 15,0 0 28-15,0 0 23 0,-9 9 58 0,7-5 21 16,0 0 7-16,2-1 45 0,-2 3-10 15</inkml:trace>
  <inkml:trace contextRef="#ctx0" brushRef="#br0" timeOffset="-5372.89">10770 14682 684 0,'0'-13'275'0,"0"13"-23"15,0 0-27-15,0 0-1 0,0-14 1 0,0 14-20 16,-24-18-10-16,24 17-22 0,1-2-6 16,-1 3-17-16,0-1-39 0,0-1 10 0,3 5-13 15,-1 0-12-15,0 3 62 0,4 11-2 0,2 6 13 16,-2 0-26-16,2 5 13 0,-5 1-23 0,1 1-9 16,1 2-20-16,-1 2-8 0,1-1-12 15,-1 2-6-15,0-5 7 0,0 0-24 16,1 0 0-16,-1-5-12 0,0 0-7 0,0-7-1 15,-1-2-23-15,-1-4-10 0,0-1-38 0,-2-11 3 16,0 0 3-16,0 9 2 0,0-9-98 16,0 0-15-16,0 0-51 0,4 9-28 15,-3-12 19-15,-2 0-216 0,0 0-56 0,2 0 35 16,-2-1 12-16,0 2 65 0,-1-3 16 16,1 2-2-16,-1 0 21 0,0 0 5 0,-1 1 1 15</inkml:trace>
  <inkml:trace contextRef="#ctx0" brushRef="#br0" timeOffset="-4744.22">9859 14791 359 0,'1'-1'221'16,"-1"2"3"-16,1 1-5 0,0 0-7 0,0 3 1 15,5 7 6-15,-6 2 0 0,4 5-15 0,-1 5 10 16,4-1-34-16,-5 1 14 0,-1 3-19 15,1 2-39-15,0-5-19 0,0 2 19 0,1-4-42 16,-2 0-9-16,-1-13-10 0,0 5 17 0,0 2-22 16,0-4-42-16,0 0-15 0,0-3-11 15,0-2-38-15,0-7-41 0,0 6-97 0,0-6 14 16,3 7-273-16,-4-10-6 0,-2 1 75 0,1 0 2 16,-1-1 14-16,-1 1 7 0,2 0 35 15,-4-1 2-15</inkml:trace>
  <inkml:trace contextRef="#ctx0" brushRef="#br0" timeOffset="-4484.03">9731 15106 391 0,'-4'-3'432'0,"2"1"-73"0,0 1-12 15,-1-2-54-15,2 1-19 0,1-1-33 0,0 1-4 0,1-2-12 16,-1 1-26-16,4 0-20 0,-1-1-23 15,8-6 0-15,3 3-29 0,0-1-13 16,1 1-17-16,2 1-9 0,-1 0-30 0,3-1 3 16,1 0 0-16,-2 1-15 0,2 1-5 0,3 0-31 15,-5-2-48-15,2 0-27 0,-2 1-27 0,-1-2-30 16,-3 0-62-16,1-1 17 0,0 0-292 16,-1 1 35-16,-2 1 31 0,-3 1 16 0,-3 1 26 15,-1 1 24-15,-2 2 5 0,-1 1 40 0</inkml:trace>
  <inkml:trace contextRef="#ctx0" brushRef="#br0" timeOffset="-2036.16">9063 15112 483 0,'0'0'249'0,"0"0"-44"15,0 0-1-15,0 0-23 0,0 0-3 0,0 0 12 16,2-29-26-16,-4 26 11 0,-4 0-23 0,2 1-30 16,0-1 16-16,0 0-12 0,-1 0-4 15,1 3-34-15,0-3 2 0,-3 2-3 0,1 0-21 16,1 1-6-16,-2 0 3 0,0 0 2 0,1 0 1 15,-2 0-4-15,0 0-7 0,-2 0 6 0,1 0-25 16,-5 12 3-16,6-9 15 0,-2 8-15 16,1-3-1-16,1 1-6 0,1-1 26 0,-1 6 5 15,3 1-14-15,0-7-6 0,1 2 29 16,3 1-20-16,-1-1-4 0,2 0 11 0,0 1-6 16,0 6-5-16,14 15-15 0,-7-16-3 15,0 1-4-15,3-4-2 0,0-1-1 0,2 5-3 16,0-4-2-16,0-1 12 0,3-1-17 0,-3-3-1 15,-1 2 0-15,2-3 10 0,-2 0-12 16,-2 0-3-16,-1-5 3 0,-1 3-4 0,0-4-7 16,0 3 1-16,-1-4-2 0,-6 0 13 15,0 0-16-15,8 0 9 0,-2 0-7 0,5 0 1 16,13-17 1-16,-12 8 7 0,1-1-1 16,-4 0 0-16,-1-2 3 0,0 4 1 0,1-4-5 15,0 3 16-15,1-5-16 0,-4 3 4 0,0-2-2 16,1 2 1-16,-4 2 8 0,-1 1 17 0,-2 1 2 15,1 0-14-15,0-1 19 0,-1 3-1 16,0 5-5-16,0-7 13 0,0-5-1 0,0 1-8 16,-13-7 3-16,9 11-12 0,0 0-6 0,-7-2 9 15,3 1-10-15,1 2 5 0,1 2-5 0,-8-3 3 16,0 4-10-16,4 2 5 0,10 1 2 16,-15 0-6-16,0 0-10 0,0 0 3 15,2 0-14-15,0 0-38 0,-2 0 2 0,0 0 5 16,4 0-53-16,0 0-34 0,2 0-30 0,2 0-47 15,0 0-57-15,7 0 23 0,-16-14-276 16,13 11 26-16,-6-6 44 0,4 0 34 16,0 2 28-16,-2 0 13 0,3 2 62 0,-1 0 6 15,-4-5-3-15</inkml:trace>
  <inkml:trace contextRef="#ctx0" brushRef="#br0" timeOffset="-1199.89">7888 15059 581 0,'0'0'289'15,"0"0"-32"-15,0 0-29 0,0 0 14 0,0 0-25 16,0 0-30-16,0 0-34 0,0 0 5 0,0 0-17 15,0 0 2-15,0 0-12 0,0 0 26 16,0 0-15-16,31 17 11 0,-24 0 0 0,-2 5-20 16,-1 4-11-16,4-2 2 0,-2 2-2 15,0 2-26-15,-1 0-8 0,0-1-14 0,1-1-1 16,-2-6 1-16,-1 0-41 0,5-3-3 16,-3-2-31-16,-3-4-46 0,1-2-3 0,-1-3-25 15,0-3-53-15,-2 0-72 0,1-3 18 0,-1 0-251 16,-3-2-30-16,2 0 39 0,0 0 18 15,-2-1 66-15,1 1 0 0,-2 0 24 0,-1 1 45 16</inkml:trace>
  <inkml:trace contextRef="#ctx0" brushRef="#br0" timeOffset="-967.28">7802 15332 623 0,'-2'-2'336'15,"2"-1"-50"-15,0 1 10 0,2 0-24 0,1 1-12 16,1-2-16-16,0 0-40 0,15-5-11 0,-3 1-21 16,0 0-43-16,3 0-3 0,0-1-1 0,2 2-13 15,-1-5-21-15,-2 3-30 0,3 4-26 16,0-3-6-16,-2 0-21 0,0 4-23 0,0-5-55 16,-5-1-23-16,-5 2-52 0,4-4 15 15,-7 4-295-15,0 0 14 0,-1 3 25 0,-3-1 51 16,0 0 9-16,-1 0 7 0,0 1 51 0,-1 4-40 15</inkml:trace>
  <inkml:trace contextRef="#ctx0" brushRef="#br0" timeOffset="362.96">7193 15270 454 0,'-18'0'245'0,"-10"-22"-15"15,18 19-31-15,0 1-13 0,0-1-2 0,-5-1 4 16,-2 2-6-16,5 1-24 0,0-2 8 0,0 2-25 15,12 1 1-15,-7 0-22 0,0 0 1 16,0 0-10-16,7 0-12 0,-27 14-14 0,12-5-8 16,4 5 1-16,0-4 7 0,2 5-23 0,-5-1 8 15,7 4 10-15,2 1-23 0,2 0 8 0,1 3 3 16,0 2 13-16,2-12-8 0,0 7 9 16,0 1-9-16,0 3-5 0,17 23-9 0,-8-23-6 15,3-3 13-15,3-2-17 0,1-2-7 16,6-2-9-16,0-3 11 0,3-3 0 0,-2-4-16 15,1-2 10-15,-14-2-18 0,8 0 10 16,22-13-20-16,-17 3-4 0,-5-2-8 0,-2-2 16 16,-1-3-21-16,-2-1 17 0,-4-3-10 15,1-1 20-15,-4-4-6 0,-2 3 2 0,0-3-11 16,-4 12 6-16,0-5-8 0,-12-30-19 0,6 23 36 16,-3 1-17-16,0 5-9 0,-4 2 14 15,-4 3-1-15,-1 5 5 0,-1 1-2 0,-3 6-15 16,-1 3 11-16,13 0-8 0,-6 0 3 15,-26 15 0-15,24-6-46 0,-1-4-27 0,1 5-12 16,5 0-19-16,3-1-9 0,0-1-16 16,5-2-21-16,1 0-17 0,2-4-33 0,2-2 17 15,0 0-206-15,0 0-44 0,0 7 37 0,11 2 25 16,-6-6-2-16,0 1 24 0,6 4 47 0,0 0 11 16</inkml:trace>
  <inkml:trace contextRef="#ctx0" brushRef="#br0" timeOffset="1407.31">12609 14787 607 0,'0'0'294'16,"0"0"-29"-16,0 0-20 0,0 0-25 0,0 0-24 15,0 0-2-15,0 0-34 0,0 0-2 0,0 0-6 16,41-19-33-16,-25 19-13 0,-5 0 0 16,5 0-18-16,6 0-7 0,1 0-22 0,24-9-4 15,-24 8-17-15,-1-3-15 0,0 0-9 0,-1 1-16 16,-2 0-21-16,-3 0-27 0,-2 2-20 16,-4-2-25-16,-4 3-42 0,2 0 12 0,-4 0-191 15,-4 0-79-15,0 0 30 0,5 4 58 0,-10-3-6 16,0 1 18-16,1 2 2 0</inkml:trace>
  <inkml:trace contextRef="#ctx0" brushRef="#br0" timeOffset="1614.85">12566 15020 212 0,'0'2'320'0,"2"-2"-29"0,2 3-21 16,1-3-23-16,2-3-15 0,11 3-22 15,-9 0-15-15,22-10-31 0,-9 5-24 0,1-2-11 16,0 0-28-16,-1 1-8 0,2-1-19 16,0 1-23-16,1-2-35 0,0 1-35 0,-2 2-18 15,2-4-42-15,2 5 7 0,-4-4-200 0,1 3-122 16,0-2 28-16,2 2 24 0,-1 0 18 16,-2 1 10-16</inkml:trace>
  <inkml:trace contextRef="#ctx0" brushRef="#br0" timeOffset="2018.93">12774 14561 623 0,'-3'-3'265'0,"-1"3"-21"0,1 0-31 16,2-1-24-16,0-1-17 0,1 2-8 0,4-1-19 15,1 0-7-15,1-1 16 0,15 1-25 0,1-1 2 16,4 2-6-16,-12 0-4 0,7 0-10 16,6 0 8-16,31 13-24 0,-28-6 24 0,1 3-42 15,1 1 13-15,-3 4-16 0,6 0-31 0,-7 3 21 16,-2 3-8-16,-3 0-4 0,-1 1-18 0,-4 0 3 15,-3 0 4-15,-3 1 6 0,-5 2-20 16,-1 3 18-16,-4-1-7 0,-2-14 8 0,-13 27-16 16,2-13 5-16,-4-3-24 0,-3 0 13 15,-3 1-7-15,-1-1-47 0,-2-1-34 0,0-2-45 16,0-2-24-16,1 0 10 0,1-3-306 0,2 2-5 16,1-4-4-16,-1 1 30 0,2-3 53 15,5-2 34-15,6-3 20 0,5-5 13 16,2-2-11-16</inkml:trace>
  <inkml:trace contextRef="#ctx0" brushRef="#br0" timeOffset="2681.2">14022 14629 480 0,'0'-4'324'0,"-1"-1"-25"0,1 1-32 0,1 0-16 16,-1 0-18-16,1 0-33 0,-1 1 7 15,1 1-33-15,0-1-8 0,-2 1 5 0,2 1-32 16,0 1 12-16,2 2-17 0,-1 2 21 0,3 9 7 16,2 8-4-16,-2 0 16 0,0 4-9 0,0 5-7 15,-3 2-6-15,2 0-14 16,1-1-15-16,-1 2-7 0,-1 0-13 0,2-1-14 0,-3 3 0 16,0-5-9-16,1 2-11 0,1 0-7 15,-2-5-3-15,2-5-7 0,-1-2 1 0,-2-7-17 16,1-2-3-16,0-1-1 0,0-3-2 0,-2-3-13 15,0-1-6-15,0 0-9 0,2-2-9 16,-2 0 9-16,2-1-10 0,-2 1 1 0,1 0 2 16,-1-1 4-16,0 0-4 0,1 0-9 0,0 0 9 15,-1 0-21-15,0 0 12 0,-1-2 9 16,2 2-8-16,-1-1-5 0,0 0-2 0,0 1 14 16,0 0-11-16,0 0 4 0,0 0 9 0,0 0-12 15,0-2 6-15,0 2 1 0,0 0 5 16,-1-1-18-16,1 1 3 0,-1-1 7 15,1 0-6-15,0-1 12 0,1 2-15 0,-1-3 2 16,0 3-15-16,1 0 9 0,-2-3-4 0,1 5 20 16,0-4-21-16,1 2-14 0,-1-2 18 15,0 1-11-15,0 0 5 0,0 0 2 0,1 0 5 16,-1 1-17-16,2 0-19 0,-2-2 8 0,-1 4 4 16,1-2 4-16,0 0-25 0,0-2-29 15,0 1-34-15,0 1-31 0,0-3-32 0,0 3 18 16,0-3-155-16,1 2-117 0,0-2 30 0,1 0 30 15,0-1 23-15,1 1 22 0,1 1 25 0,-1-2-3 16,1 1 29-16</inkml:trace>
  <inkml:trace contextRef="#ctx0" brushRef="#br0" timeOffset="3236.68">14937 14858 727 0,'0'-3'265'16,"0"1"-6"-16,0 0-33 0,2 1-7 15,-2-1-29-15,0 2-18 0,0-2-14 0,0 1-22 16,-2 1 5-16,2 1 19 0,-2 2 19 0,0 0-14 16,1 2-18-16,-5 8 1 0,-1 3 3 0,0 2 4 15,-2 3-15-15,1-1-17 0,-2 0-6 16,-3 2-13-16,2 2-3 0,-3-3-16 0,3 1-7 16,-1 0-18-16,-1-1 0 0,-1 1 18 15,1 0-30-15,2 0 1 0,-1-1-9 16,1 2-2-16,-3-1-22 0,4-1-30 0,3-3 0 15,-1-2-16-15,2 0-9 0,-1-3-19 0,3-3-28 16,2-2-22-16,-2-2-9 0,1-2-26 0,-1-3-63 16,4 1 17-16,0-2-222 0,0 0-48 15,2-3 15-15,0-1 43 0,-1-1 38 0,7-8 29 16,3 3 36-16,1 1 11 0,-5 3 4 0</inkml:trace>
  <inkml:trace contextRef="#ctx0" brushRef="#br0" timeOffset="3471.3">15194 14996 331 0,'4'-5'352'0,"0"5"-40"0,-6 0-8 0,2 0-2 0,-2 5-33 15,-6 10-24-15,-3 1-9 0,-2 5-51 16,-1-3 3-16,-5 8-45 0,1 1-23 0,-3 3-15 15,3 3-23-15,-4 0-29 0,3-1-43 0,0 0-45 16,0 0-81-16,-1 0 10 0,5-2-310 16,-1-2 28-16,3-3 34 0,1-2 11 0,-1 1 28 15,0-7 17-15,3 0 7 0</inkml:trace>
  <inkml:trace contextRef="#ctx0" brushRef="#br0" timeOffset="3630.22">14865 15660 935 0,'0'2'289'0,"0"-1"-58"0,2 2-21 15,-2-3-22-15,0 3-24 0,0-3-69 16,0 0-59-16,0-3-73 0,2 3 5 0,-4-3-254 16,2 1-71-16,-2-2 32 0,2 1 41 15,0-2 1-15</inkml:trace>
  <inkml:trace contextRef="#ctx0" brushRef="#br0" timeOffset="-45754.77">19204 12872 520 0,'0'0'324'16,"0"-14"-9"-16,0 14-21 0,0 0-27 15,5-28 8-15,-6 24-33 0,1 0 21 0,-1 0-38 16,0 2-9-16,1-1-19 0,-1-1-17 0,1 2-29 16,0 0-7-16,0 2-19 0,0 1 3 0,0 1 13 15,2 2 2-15,1 2-4 0,2 9 4 16,1 6-1-16,-1 4 7 0,0 1-9 0,1 2-15 16,-3 2 0-16,0 2-17 0,0-1-12 15,-2-2-18-15,1 3 9 0,0-1-11 0,-1-7-11 16,0 1-12-16,0-2-17 0,0-8-16 0,-1-3-14 15,0-12-28-15,0 8-33 0,0-2-33 16,0 0 9-16,0-6-83 0,0 0-58 0,0 7-37 16,0-7-54-16,1 6 30 0,0-7-222 15,0-1 28-15,0 1 35 0,3-1 33 0,-2-2 17 16,-1 1 27-16,1 2 49 0,0-3 12 0,1 0-12 16,1 1 39-16</inkml:trace>
  <inkml:trace contextRef="#ctx0" brushRef="#br0" timeOffset="-45427.31">19452 12921 470 0,'2'-7'370'0,"-1"1"-42"15,0 2-48-15,3 0-18 0,-4 1-17 0,2-1-23 16,-2 2-31-16,3 1-9 0,-3 1-22 0,2 0 49 15,-1 1 6-15,1 4-40 0,0-1 19 0,0 1-23 16,3 12 7-16,-1 5-2 0,-2-1-18 16,1 1-2-16,0 0-12 0,1 2-11 0,1-2-6 15,-4 3-7-15,0-1-26 0,-1-15 0 16,0 6-16-16,0 2-9 0,0 0 2 0,0-3-18 16,0-1-21-16,0-3-19 0,0-1-36 0,0-2-31 15,0-7-16-15,0 7 5 0,11 3-121 16,-8-9-75-16,0-2 22 0,0-1-276 0,-1 0 17 15,1-1 39-15,0 1 25 0,2 1 51 16,-2-2 28-16,0-1 12 0,1 2 43 0,-2-1 22 16,3 1 6-16</inkml:trace>
  <inkml:trace contextRef="#ctx0" brushRef="#br0" timeOffset="-44801.06">19810 12865 956 0,'0'-3'315'15,"2"0"-28"-15,-1-1-5 0,1 2-19 16,-1-1-31-16,0 0-29 0,-1 3 18 0,1-1-4 15,0 0-14-15,1-1 7 0,-2 4 4 16,2 0-16-16,-1 1 8 0,0 4-6 0,0 0-1 16,1-1-23-16,2 13 12 0,0 1-20 15,-1 2 0-15,-2 1-24 0,0 1 4 0,-1-13-1 16,0 7-22-16,0 4-29 0,0 0 4 16,0 2-17-16,0-3 0 0,0 1 0 0,0-3-13 15,0-1-9-15,0 1-7 0,0-5-6 0,0-2-9 16,0-4 12-16,0 1-17 0,6 4-7 0,-4-9-12 15,-2-1 6-15,0 0-14 0,1-1-25 16,0 0-10-16,-1-2 0 0,0 0-1 0,0 0-12 16,0 0-8-16,0 0-6 0,3 4 2 15,-3-3-7-15,1-1-4 0,-1 0-7 0,1 0 0 16,-1 0 0-16,-1 0-1 0,1-1 4 0,0 0-16 16,1 1 21-16,-1-1 0 0,0 1-5 15,1 0 6-15,0-1 10 0,-1 0 1 16,0 1 18-16,0-2-12 0,1 1 8 0,0 1 12 15,-1-1-4-15,0 0-10 0,0 1-7 0,0 0 25 16,0-2 4-16,1 2-2 0,-1 0 3 0,-1-1-6 16,2-1 5-16,0 2-11 0,-1 0 9 15,0-1 3-15,0 0 1 0,0 2 2 0,1-2-41 16,-1 2 13-16,1-1 4 0,-1-1-4 16,2 1-3-16,-2-1 8 0,1 0 1 0,-1 1-24 15,0-1 1-15,2 1-12 0,-1-2-4 16,-1 0-28-16,0 0-36 0,0 1-30 0,-1-1-33 15,2 0 16-15,-2 0-228 0,-1-1-25 0,1 0 45 16,0 1 18-16,-1-1 26 0,1 3 25 16,-1-2 18-16,-1 2 11 0</inkml:trace>
  <inkml:trace contextRef="#ctx0" brushRef="#br0" timeOffset="-43837.5">21406 12885 500 0,'0'0'244'15,"0"0"-10"-15,0 0-37 0,0 0-11 0,0 0-1 16,0 0 1-16,0-13-1 0,0 13-6 0,14 0-35 16,-14 0-5-16,0 0-12 0,0 0-26 0,0 0-3 15,0 0-21-15,0 0 41 0,0 0-26 16,0 0 0-16,27 7 12 0,-25 10 24 0,0 1-11 15,-1 2-13-15,2 5 6 0,-1-2-11 0,1 1-15 16,-2 0-2-16,0 1-15 0,0-5 12 16,-1 4 2-16,1-5-13 0,0-1-9 0,0-4-5 15,0-2-6-15,-1-4-4 0,0-2-34 16,0-1-1-16,2 0 0 0,-2-5-92 0,0 0-67 16,-2 2-37-16,1-4 18 0,0-1-243 15,-1-1-49-15,0-3 16 0,-5-6 42 0,2 1 54 16,-2-2 8-16,2 2 49 0,-4 2-16 15,2 2 14-15</inkml:trace>
  <inkml:trace contextRef="#ctx0" brushRef="#br0" timeOffset="-43597.86">21306 13034 748 0,'-2'-1'335'0,"0"0"-3"16,-1 0-42-16,2 0-4 0,1 0-27 0,0-2-35 15,2 3-41-15,0-3-20 0,0 1 16 16,3-1-19-16,1 1-30 0,10-2-30 0,3-1 3 16,2 1-11-16,0 1 10 0,0 0-10 0,1 1-10 15,1-1-8-15,0 1-39 0,-1 1-50 16,0-1-21-16,-5-1-35 0,-4 2-46 0,5-2-47 16,-5 0 17-16,-4-1-268 0,2 2 33 15,-8 2 29-15,3-3-37 0,-3 1 50 0,-1 0-10 16,0 0 41-16,0-2 20 0</inkml:trace>
  <inkml:trace contextRef="#ctx0" brushRef="#br0" timeOffset="-42805.13">21599 12808 593 0,'-4'-10'207'0,"0"1"0"16,-3-5-23-16,-1 2-8 0,2 3-15 0,-1 1-4 16,-4 0 6-16,1 2-31 0,-3 0 4 15,-3 1-12-15,1 0 2 0,0 3-16 0,-1 2-10 16,0-5-7-16,0 5 19 0,2 0-31 15,4 0-6-15,-1 0 7 0,-4 0 5 0,0 0-8 16,-17 17 14-16,16-10-24 0,-2 1 5 0,2 1 8 16,-2 1-32-16,0 5 6 0,2-3-14 0,-3 1 8 15,4 2 13-15,0 0-24 0,-2 5 3 16,8-3 18-16,-4 2-15 0,-2 2 2 0,3-3-6 16,-1 3-4-16,2-1-3 0,3 3 21 0,0 2 2 15,1-1-19-15,3 0 17 0,-2-2 7 16,6 2 2-16,0-11-9 0,0 4 19 15,0 4-13-15,17 24-3 0,-5-24 4 0,1 1-14 16,1-3 14-16,5-2-10 0,0-3-6 0,2 1-16 16,-2-1 10-16,4-2-14 0,2-2-6 0,-1 0 11 15,5-3-8-15,1 0-2 0,-2-4-1 16,-1-1-1-16,-1 1 0 0,-12-3-10 0,6 0-6 16,5 0 1-16,30-14 0 0,-27 8-3 0,0 0 1 15,0-2-8-15,-2 0-3 0,1-2-2 16,0 1 6-16,-1-1-6 0,-2-1 12 0,1 0-27 15,0-1 18-15,-3 0-9 0,0-2-12 16,-3-1 6-16,-1-3 7 0,-1 2 8 0,2-1-6 16,-3 0 9-16,-1-1-9 0,-3 2-8 0,-2-2-5 15,1 1 15-15,-4 2 9 0,-1-2-3 16,-1 3 6-16,-1-1-11 0,-3 4 31 0,1 0-15 16,-2 1-1-16,0 1 13 0,0 9-2 15,0-9 1-15,0-3 6 0,-12-14 3 0,5 12 2 0,-2-2-17 16,-2 0 10-16,2 2-2 0,-3 1-5 15,-1 0-9-15,0-2 9 0,-3 3-3 0,0 3 9 16,-2 1-10-16,2-1 5 0,-3 1 10 0,-1 3-10 16,0-2 0-16,-2-2 2 0,1 9-13 15,0-3 9-15,-1 3-4 0,1 0 5 16,0 0 3-16,3 0-19 0,7 0-10 0,-3 0-13 16,-3 0-21-16,-15 14-7 0,16-10 5 0,0 0-72 15,5 1-20-15,2-3-28 0,1 1-19 16,2 1-19-16,1-1-37 0,1-1 21 0,0 1-193 15,1-2-49-15,1 2 50 0,2-2 42 0,-3 2 20 16,2-2 31-16,1-1-3 0,0 0 36 0,0 0-32 16</inkml:trace>
  <inkml:trace contextRef="#ctx0" brushRef="#br0" timeOffset="-41716.12">22653 12826 607 0,'0'-12'289'16,"0"12"-13"-16,0 0-10 0,14 0-41 15,-14-13-3-15,0 13-33 0,18-17-6 0,-16 15-25 16,-1 0-24-16,1-1-20 0,-2 3 13 0,3 2-19 16,0 1 1-16,0 2 37 0,2 12-15 15,1 0 18-15,-2 5 1 0,1 2-18 0,1 2 23 16,-2 1-18-16,1 1 6 0,0-1-15 15,-1 2-14-15,-2-3-6 0,2 2-4 0,-2-5-15 16,1-1-6-16,-2-3-19 0,0-1-14 16,0-5 10-16,0-2-9 0,0-2-45 0,-1-2-12 15,0-1-15-15,0-1 1 0,0 0-74 16,1-2-51-16,-1 0-51 0,0-2-35 0,0-1 20 16,0 0-193-16,0 0-70 0,0 0 28 0,2-12 24 15,-1 8 37-15,2-1 17 0,-1-1 13 0,7-3 11 16,-3 0 51-16</inkml:trace>
  <inkml:trace contextRef="#ctx0" brushRef="#br0" timeOffset="-41415.33">23155 12792 716 0,'2'-3'294'0,"0"0"-26"0,-2 1-11 16,-1 4 6-16,1 1-11 0,2 0-29 0,-1 4-27 15,1 10-21-15,-2-7-20 0,0 7 63 0,0 4-19 16,0 0-14-16,0 3-17 0,0 1-11 0,0-1-22 16,-9 27-24-16,7-31 1 0,1 2-12 15,0-1-16-15,1-4-24 0,0-6-34 0,0 0-4 16,0-4-62-16,0 3-48 0,17 9-54 15,-12-14-30-15,3-2-51 0,3-3 19 0,-1 0-264 16,0 0 18-16,2 0 27 0,23-14 38 0,-13 7 42 16,-1 2 3-16,-2-3 42 0,2 5-19 15</inkml:trace>
  <inkml:trace contextRef="#ctx0" brushRef="#br0" timeOffset="-40966.14">23603 12893 620 0,'2'-7'350'16,"0"3"-20"-16,-2-2-15 0,0 4-29 0,0-3-36 15,1 0 22-15,-1 3-20 0,0-2-15 16,0 1-31-16,0 0-35 0,0 1-4 0,0 2-9 16,-1 0-11-16,-1 0-7 0,0 1 5 15,-1 2-13-15,1 1-12 0,-4 10-2 0,1 1 8 16,1 2-1-16,1 1-13 0,-1 1 6 15,3 4-15-15,-1-3 0 0,2 1-12 0,0-2-8 16,0-10-15-16,0 4 9 0,12 16-21 0,-5-15 3 16,1-4-12-16,4-1 9 0,2-1-7 0,2-3-4 15,-3-3-9-15,7 0 3 0,-10-2-2 16,6 0-3-16,22-17-19 0,-16 7 13 16,-3-2-6-16,0-2-4 0,-1-3-2 0,-2 0 0 15,-3-5-11-15,-1 1-4 0,-3-5 9 0,-2 2 4 16,0 0-8-16,-5-1-12 0,-2 13 5 15,0-4 9-15,-14-19-4 0,5 18 0 0,-7 6 2 16,0-2-17-16,-1 3 8 0,-6 3 2 16,1 4-22-16,-1-1-24 0,1 3-23 0,11 1-28 15,-5 0-10-15,-25 10 12 0,21-3-113 16,1 2-46-16,-1-1-29 0,6 0 26 0,-1-1-219 16,4 2-35-16,3-4 44 0,2-2 27 15,2 2 28-15,1-1 33 0,1 0 19 0,0-2 39 16,1 0 25-16,1 2 16 0</inkml:trace>
  <inkml:trace contextRef="#ctx0" brushRef="#br0" timeOffset="-38388.7">14094 15383 422 0,'0'0'206'0,"0"14"-38"0,0-14 8 15,0 0-20-15,0 0-8 0,0 0-17 16,0 0 3-16,0 0-18 0,0 0-13 0,0 0-8 15,0 0-9-15,0 0 1 0,0 0-11 16,0 0-11-16,25 15-6 0,-19-18 2 0,9-2 6 16,1-2-20-16,1-2 16 0,0-1-14 15,4-2-2-15,2 1-11 0,0 1 5 16,3-2-8-16,-4 2 2 0,1 0 0 0,4-1-7 0,-7 0 4 16,2 3 5-16,-7-2-28 0,0 0 1 15,-3 6 17-15,-2 1-15 0,-4 1 8 16,1 0-9-16,-2 0-8 0,0 2 9 0,-3 0-9 15,0 0-16-15,-2 0 4 0,1-2-24 0,-1 2-12 16,0 0-20-16,-3 2-2 0,-1-1-27 16,-3 0 8-16,-6 5 8 0,-1 1-53 0,-4-4-13 15,-2 5-35-15,4 2-59 0,-7-2-43 16,2 3-64-16,-2 0 33 0,2 4 29 0</inkml:trace>
  <inkml:trace contextRef="#ctx0" brushRef="#br0" timeOffset="-38216.97">14112 15516 442 0,'-2'5'174'0,"0"1"-13"0,2-4-27 16,2 1 19-16,1-2-8 0,1 2-15 16,2-2-20-16,4-1-2 0,10-1-8 0,-8 1 6 15,23-11-24-15,-5 5-3 0,1-1-12 16,0-3 3-16,3 2-20 0,0-3-3 0,-1 3 6 16,1-4-31-16,1 3-35 0,-5-1-10 0,1 0 2 15,0 1-104-15,-4-3-112 0,1-1 20 16,-1 0-153-16,-2-1 21 0,-1 0 42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50:14.6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643 1015 710 0,'-15'0'272'0,"15"0"-22"0,0 0 0 16,0 0-17-16,0 0-12 0,0-13-21 15,0 13-32-15,0 0-4 0,0 0-26 0,0 0 5 16,0 0 4-16,0 0-54 0,-21 11 15 0,25 6 9 16,-4-7-24-16,7 23-12 0,-5-6 42 15,1-1-5-15,2 0-24 0,-1-1-4 0,1 0-10 16,1 0 16-16,-1 0-14 0,-1-5 7 0,5-1-10 16,-6-1-12-16,1-4-21 0,0-2 17 15,-4-1-16-15,2-2 6 0,0-5-10 0,-1 1 8 16,1 4 15-16,0-6-1 0,-2-3-9 15,0 0 11-15,0 0-4 0,0-9-20 0,0 5 9 16,0 0-10-16,-2-8 0 0,0-1-15 0,-3-3 7 16,3-1-15-16,0-3-4 0,2-2 3 0,0-2-19 15,-2 1-1-15,2 13-11 0,0-7-7 0,0-1 8 16,0-1 7-16,0 5 15 0,0 2-18 16,0 1 1-16,0 2 6 0,0 3-3 0,0 6-1 15,0 0 8-15,0-6-7 0,8-1-21 16,-3 9 7-16,0 3 28 0,2-1-23 0,2-1 6 15,-1 7-8-15,4 2 17 0,1 3-7 0,-1-1-4 16,-1 2 4-16,4 3 13 0,-1-1-1 16,-3 0-12-16,1-2 18 0,-2 1-1 0,-1-2-12 15,-2-4 8-15,2-3 0 0,-2 0 2 16,-1-1 5-16,-1-2-3 0,-3 1 3 0,4-3 3 16,-4-3-1-16,2 2 12 0,-2-2-12 15,-2 0 11-15,0 0-7 0,6-9 1 0,-5 2-6 16,1-6-4-16,4 0-9 0,-1-5-2 0,-4-1 9 15,5-5-3-15,1-1-4 0,-1 0-2 16,1 0-5-16,2-5 8 0,-6 6-5 0,5 2-13 16,-3 5 4-16,1 1 7 0,0 3 1 0,-2 3 2 15,-2 1-12-15,0 2 12 0,-2 2-14 0,2 0 16 16,0 5-1-16,-2 0-3 0,0 0-2 0,7 14-18 16,1-1 11-16,0 2 14 0,1 6-4 15,0 2 23-15,3 3-4 0,-1 0 3 0,0 3-7 16,-2 0 9-16,2-4 6 0,0 0 6 15,-1 3-10-15,0-11 0 0,-3-3-12 0,2 1 9 16,3 0-2-16,-6-8-1 0,3 2 2 0,-4-3-5 16,-1 0-9-16,2-4-6 0,-6-2-15 0,0 0-26 15,7 0-25-15,5-14-30 0,5 4 10 16,-9-2-29-16,-1-4-11 0,3 1-12 0,-3-3-31 16,-5-4-27-16,6 0-16 0,-6-1 20 15,2-1-9-15,2 2 40 0,-5-2-7 0,3 3 21 16,0 5 28-16,-2-3 28 0,1 3 12 0,-2 2 42 15,-1 1 13-15,0 13 19 0,0-8 29 16,0 8 10-16,0-7 23 0,0 7-14 0,0 0-8 16,0 0 14-16,2-4 18 0,-2 8 0 15,0 10-7-15,-2-3 78 0,2-2-2 0,0 3-11 16,0 5 10-16,0 4 7 0,15 26 6 0,-11-24-17 16,0-3-2-16,-1-3-15 0,4 0-14 0,0 3-13 15,-3-8-13-15,2 2 2 0,-1-6-13 0,-3 1-10 16,4-2 4-16,-2-1-3 0,-2-2 0 15,3-1-18-15,-2-3 4 0,0 0-8 0,-3 0 0 16,12 0-17-16,12-16-13 0,-10 3-2 0,-3 1-8 16,1-3-12-16,-6 0-6 0,-1-6-12 15,1 1-1-15,3-1 6 0,-4 1-2 0,0-1 14 16,-2 1-19-16,0 3 16 0,3 0-10 0,-2 3 9 16,-4 5 3-16,2 1 6 0,-2 2-17 15,0 0 8-15,1 3 2 0,-1 3 3 0,-1 0 14 16,1 1 5-16,-3 6 15 0,3 3 8 0,-1 3 9 15,0 2 10-15,1-7-4 0,0 5 14 16,0 4 3-16,0 6-3 0,0-1 15 0,9 19-9 16,-7-26-7-16,0 4 6 0,0-7-12 0,3 1 0 15,2 0-11-15,1-1-10 0,0-3 14 16,3-1-5-16,-3-1-6 0,9-2-16 0,-9-5-16 16,0 0-21-16,7 0-26 0,25-16-14 0,-19 6-21 15,1-2 9-15,-4 0-103 0,0-1 7 16,-3-4-13-16,-3-2-26 0,-3 0-40 15,-2-5 25-15,-1 4-88 0,3-3-56 0,-5 1-55 16,-3 4-13-16,1-3 16 0,0 1 26 0,0 3 21 16,-2 8 33-16,0-3 13 0,0-2 88 15,-10-16 55-15</inkml:trace>
  <inkml:trace contextRef="#ctx0" brushRef="#br0" timeOffset="247.15">1744 940 627 0,'-5'-17'158'0,"-1"4"9"0,4-3 8 0,-2 6 19 16,2-3 16-16,-3-2-7 0,-3 3 1 0,6 6-10 15,0-1 17-15,0 3 0 0,2 3-27 16,0-4-19-16,-2 5 9 0,1-1-9 0,2 3 11 15,-1 1-20-15,0 3 10 0,6 5 7 16,-5 4-1-16,2 3 4 0,3 4-17 0,-1 4-5 16,1 6 6-16,1 4 7 0,-1 0-35 15,3-3 6-15,-2 0-16 0,2 1-16 0,0-2-5 16,-2-11-17-16,0 2-13 0,-1-3-7 0,1-1-7 16,2 0-3-16,-2 1-36 0,0-7-14 0,-3-4-26 15,0 0-55-15,2-6-9 0,-1 2 8 16,-2-2-107-16,2-1-23 0,-5-2-42 0,0 0-53 15,6 0 30-15,24-20-184 0,-15 4-42 16,-3-1 35-16,-1 0 38 0,0-4 32 0,0-2 14 16,0 4 8-16,1-3 25 0,0 0 12 0,-4-4 47 15</inkml:trace>
  <inkml:trace contextRef="#ctx0" brushRef="#br0" timeOffset="500.99">2043 860 367 0,'0'-8'425'15,"0"4"-57"-15,0 2-47 0,0-3-30 16,0 10-47-16,0-3-3 0,0 4-29 0,5 3 52 16,1 6 16-16,0 4-21 0,2 5-22 15,6 7-5-15,1 3-8 0,1 4-9 0,0 2-15 16,-1-2-39-16,-6-5 3 0,0-5-18 16,0-2-31-16,-1-1 7 0,-2-4-16 15,2 1-23-15,-1-3-31 0,2 1-34 0,-6-11-23 16,-1 1-42-16,0-3-30 0,-1-2 6 15,1-2-89-15,0-1-79 0,-2-2 23 0,0 0-265 16,0 0-21-16,4-15 18 0,-6 3 48 0,1-3 19 16,1 8 37-16,-10-16 16 0,6 6 50 0,-1 0-9 15,-2 2 28-15</inkml:trace>
  <inkml:trace contextRef="#ctx0" brushRef="#br0" timeOffset="817.33">1992 1189 934 0,'6'2'340'0,"-4"-4"15"16,5 2-67-16,2-2-39 0,4-3-30 0,1 0 32 15,3-2-46-15,1-3 1 0,6-2-40 0,-1 3 10 16,-1 1-4-16,3-4-38 0,1 4-2 16,1-1-16-16,0 0-8 0,0 1-21 0,-5 4-3 15,0-1-15-15,-5 5-8 0,-9 0 6 16,4 0-44-16,14 14 19 0,-15-2-3 0,-1 3 2 15,1 2 7-15,0 3-8 0,-8 3 11 0,2-6-16 16,-1-1 13-16,0 1-9 0,0 1-9 16,-1-2 3-16,0 0-2 0,-1-3-10 0,0-2-3 15,-2-5-28-15,3 2-31 0,-2-3 3 0,-1 2-60 16,2-4-30-16,0 1-41 0,-1-4-43 16,1 0 20-16,-2 0-225 0,0 0-68 0,18-17 18 15,-9 6 57-15,-1-6 11 0,-2-1 25 0,-1-1 51 16,-4 0 19-16,2-3-7 0</inkml:trace>
  <inkml:trace contextRef="#ctx0" brushRef="#br0" timeOffset="967.73">2379 989 728 0,'-20'-2'328'0,"3"-4"-55"0,4 2-5 16,5 0-41-16,-3 3-32 0,1-2-26 15,0 3-26-15,10 0-35 0,-8 0-68 0,2 0-57 16,6 0-58-16,0 0 8 0,-10 8-298 15,16-4 2-15,-1 0 5 0,8 2 44 0,-5 1-4 16,9-2 23-16</inkml:trace>
  <inkml:trace contextRef="#ctx0" brushRef="#br0" timeOffset="2092.72">2543 1027 406 0,'0'0'324'0,"0"-12"-29"0,0 12-64 16,0 0 13-16,0 0 18 0,3 20 20 15,-3 3-40-15,9 2-29 0,-2 9 35 0,4-3 12 16,-3-2-18-16,0 0-38 0,1 0-6 0,1 5-14 16,-2-5-25-16,1 0-7 0,0-2-25 15,-2 2-18-15,1-3-14 0,1 1 3 0,-2 0-10 16,-2-9-32-16,1 1-35 0,-1-3-8 16,1-1-2-16,-2-6-84 0,-2-2-28 0,0-4-49 15,-2-3-70-15,0 0 19 0,0 0-174 0,-2-3-79 16,2 1 19-16,0-4 22 0,-2 0 8 0,-1-10 42 15,-1-1 45-15,-1-2 5 0,0-2 13 16,0 0-28-16</inkml:trace>
  <inkml:trace contextRef="#ctx0" brushRef="#br0" timeOffset="2316.32">2601 1180 456 0,'-3'-14'343'16,"-1"2"-33"-16,4 2-1 0,0 1-16 0,0 9-40 15,0-9-16-15,16-10-11 0,-5 14-21 0,2-2-26 16,1 5-19-16,4-1-17 0,1-2 38 0,-9 5-20 15,22 13-17-15,-9-2-6 0,-3 3-9 16,-1 4-5-16,-5-1-20 0,-2 5 4 0,-6-5-10 16,-3-1-10-16,-3-1-1 0,0-8-16 0,0 8-3 15,-10 12-16-15,0-11-53 0,0-1-12 0,-2 0 1 16,-1-3-107-16,-1-1-56 0,-1-5-62 16,4-2 22-16,3-2-303 0,0-1 39 0,8-1 35 15,0 0 69-15,-9 0 11 0,-2-12 22 16,5-3 11-16,3 1 13 0,3 6 59 0</inkml:trace>
  <inkml:trace contextRef="#ctx0" brushRef="#br0" timeOffset="2909.4">2908 1316 226 0,'1'7'435'0,"-1"-2"-43"0,0 0-52 15,1 1-10-15,-1-1-32 0,1 0-36 0,0 1-8 16,0-2-25-16,1-4-1 0,-2 4-38 15,2-3 1-15,1-1-7 0,1-1-46 0,-1-3-10 16,9-4-34-16,2-11-28 0,2 0-7 0,-5-6-47 16,2-1-13-16,-1-1-15 0,1-4-13 0,-2-3-14 15,1-2 8-15,-4-2 12 0,-5-5 12 16,-1-1-19-16,0-2 7 0,-2 25 6 0,0-11 3 16,0-3 16-16,0 2-18 0,-19-27 21 15,12 36 18-15,-5 5-20 0,1 10 8 0,-1-1-7 16,-6 6-6-16,5 12 20 0,-1-2 13 15,0 1 5-15,1 11-4 0,2 8-2 0,4 7-3 16,2 4 65-16,1 4-6 0,4-22 2 16,11 48-7-16,-7-24 28 0,2 4 0 0,0-10-18 15,5-3-1-15,-2-6 8 0,3-1-13 0,3 0-11 16,2-1-17-16,2-4 6 0,2-1-6 0,-2-2 6 16,5-5-9-16,-1 1-10 0,1-5 5 15,3 1-24-15,-1-6-2 0,-1-2-9 0,-14-3-18 16,5 0-17-16,20-15-5 0,-18 7-8 0,4-9-24 15,-7 2 9-15,-6-4-17 0,5-2 12 16,-10-1 5-16,1-2-6 0,-3 2 4 0,-1-2-24 16,-1 14 8-16,0-4 6 0,0 1 11 0,-11-13 7 15,8 17 35-15,1 3 20 0,-1 5-8 0,1 5 28 16,-5 5-3-16,4-1 16 0,-1 4 2 16,2 2 16-16,1 5-8 0,0 1 7 15,1-12 1-15,0 6-1 0,0 0-8 0,0-2 2 16,12 22-6-16,-6-18-3 0,-1 0-15 0,4-3 15 15,-1-1-8-15,1 1-24 0,1-3-7 0,-2-6-38 16,0-1-40-16,0-3-21 0,-2 2 8 16,-6-2-131-16,0 0-48 0,21-16 24 0,-10 1-247 15,0-2-23-15,-3 1 17 0,-2-2 32 0,-1-5 38 16,-4 4 38-16,0-5 12 0,-1 11 25 16,0-9 45-16,-10-26-15 0</inkml:trace>
  <inkml:trace contextRef="#ctx0" brushRef="#br0" timeOffset="3064.31">3287 848 645 0,'-6'-8'360'0,"-3"4"-64"15,5 2-39-15,-4 2-35 0,1 7-17 0,-2 1-46 16,6 0-28-16,2 2-2 0,-1 0-39 16,2-1-84-16,0 5-71 0,12 15 6 15,-6-7-334-15,5 1 7 0,-5-2 25 0,6-1 19 16,3-3 41-16,2 0-5 0</inkml:trace>
  <inkml:trace contextRef="#ctx0" brushRef="#br0" timeOffset="3361.02">3754 1110 491 0,'-2'-8'421'15,"0"-1"-45"-15,-1 1-54 0,0 4 66 16,0-4-60-16,-2 3-3 0,-2 0-33 0,-2 3-39 15,-5 2-16-15,14 0-19 0,-22 12-19 0,10 2-17 16,0 1-20-16,0 4-4 0,2 3-6 0,-1 3-7 16,3 1-8-16,7-4 0 0,-1 2-10 15,-1 0-8-15,2-2-10 0,1-10-10 0,0 3-29 16,0 0 13-16,15 16-27 0,-3-17-15 0,3-5-15 16,-2-2-29-16,-1-4-33 0,2-3-47 15,-3 0 7-15,7 0-88 0,19-14-41 0,-14 5-37 16,8-9-49-16,5-1 28 0,-12-1-132 15,-2-2-72-15,-2 1-7 0,0 0 45 0,-1 3 43 16,-2-3 14-16,0-1 24 0,-4 7 24 16,0-2 3-16,-8 2 33 0</inkml:trace>
  <inkml:trace contextRef="#ctx0" brushRef="#br0" timeOffset="4004.97">4038 1102 577 0,'0'-7'214'0,"1"2"21"0,7-4-7 16,-10-1-10-16,-3 7 35 0,1-4-30 0,-2 7 24 16,-5-3-30-16,2-1 35 0,0 6-1 15,9-2-6-15,-11 0-14 0,2 0-17 16,-9 11-6-16,7-2-17 0,4 5-19 0,0 1-5 15,-5-1-6-15,3 6-24 0,1 4-7 0,3-3 8 16,1-2-10-16,2 4-6 0,2-14-21 0,0 8 5 16,0 1-29-16,0 1 11 0,13 19-22 15,-6-21 8-15,3-2-25 0,3-1 14 16,0-7-23-16,0-2 0 0,-2 0-4 0,0-5-23 16,-2 0-17-16,2 0-15 0,16-16-4 0,-13 5 1 15,-1 0-20-15,4-7-10 0,-5-1-4 0,0 0-5 16,-4-5 1-16,1 2 1 0,-4 3 14 15,-3-1-3-15,1 3-9 0,-3 3 27 0,0 7-7 16,0-1 13-16,0-1 7 0,0 9 9 0,0-5-21 16,0 5 18-16,-9-7-1 0,7 11 18 15,0 6 11-15,-2 2 12 0,1 5 6 0,0 2 6 16,3-13-1-16,0 5 14 0,0 1-11 16,0 5 5-16,0-2-3 0,16 19 6 0,-7-18-1 15,3 2-6-15,0-1-2 0,3-2-19 0,4-2 14 16,4-3-7-16,-1-5-1 15,0-1-7-15,3-4-15 0,-14 0-12 0,7 0-14 16,22-14-19-16,-21 5-14 0,0-4 1 0,2-8-12 16,0-1-6-16,-7-2-4 0,-1-3 7 0,-3 0-20 15,-3-6 12-15,-4-2 8 0,1 1-23 0,-1-4-12 16,-3 18 9-16,0-10 10 0,0-7 29 16,-15-34 2-16,7 36 20 0,2 2-6 0,-3 0 4 15,-2 9 68-15,1 4-7 0,1 1 5 16,-1 6 5-16,3 2 23 0,0 1-14 0,0 8-11 15,0 2 0-15,7 0 12 0,-9 15 9 0,6 2-4 16,2 4 25-16,0 4-4 0,1-11 2 16,0 12 17-16,0 4 26 0,16 45-19 0,-8-32 15 15,2 0 0-15,1-1-21 0,2-10-1 16,-2 1-6-16,-1-11-17 0,3 2 24 0,0-2-25 16,1 0-20-16,0-3 9 0,0 1-24 0,2-6-6 15,-1 0-34-15,-4-3-34 0,-1-5-46 16,-3-4-64-16,1 0 13 0,-8-2-138 0,0 0-52 15,21-15 29-15,-15 5-288 0,4-2 51 0,-10-4 45 16,0 8 4-16,-11-17 19 0,8 8 49 16,-7-5 37-16,-5 4 24 0,-1 0 26 0,2 1 35 15,-4 5 26-15</inkml:trace>
  <inkml:trace contextRef="#ctx0" brushRef="#br0" timeOffset="4298.66">4373 1136 756 0,'-2'3'405'0,"2"-1"-63"0,3 1 41 0,2 4-11 15,3-7-33-15,2 0-14 0,5 0-12 0,-6 0-28 16,5 0-26-16,25-10-26 0,-14 5-35 16,1-4-20-16,1 1-22 0,2 1-9 0,1 0-16 15,1-2-6-15,-5-2-14 0,2 5-25 16,1 0-6-16,-5 2-19 0,-3 1 6 0,-2 1-21 16,-5 2 3-16,-14 0-9 0,12 0-16 0,8 12 9 15,-12 0-13-15,-2 1 7 0,-1 3 4 16,-3 6-6-16,0-3-17 0,1 3 9 0,-3-4-16 15,2-4 22-15,-1 0-16 0,-1-5 7 0,0 4-13 16,0-1-8-16,0 0-19 0,0-3-30 16,0 0-41-16,0-1 9 0,0-3-73 0,11 5-38 15,-10-9-39-15,0-1-46 0,1-1 30 0,4-7-228 16,-3-4 38-16,3 0 34 0,-3-2-20 16,0-8 38-16,-3-2 14 0,1-2 6 0,-1 0 72 15,0 1-26-15,0 10 4 0</inkml:trace>
  <inkml:trace contextRef="#ctx0" brushRef="#br0" timeOffset="4442.09">4814 933 613 0,'-19'-7'360'0,"3"4"-43"16,-4-1-38-16,10 4-52 0,-1 0 19 15,-3 0-67-15,-14 11 3 0,14-6-47 0,2 2 6 16,0 3-30-16,3 0-28 0,2 1-13 0,5 0-53 16,-5 0-57-16,2-3-84 0,5-8 12 0,0 10-257 15,0-2-21-15,18 13 25 0,2-16 23 16,0 2 22-16,8-1 11 0</inkml:trace>
  <inkml:trace contextRef="#ctx0" brushRef="#br0" timeOffset="4750.9">4983 1125 732 0,'2'10'367'0,"-5"3"-58"16,-1 4-37-16,4-5 119 0,0 2-35 0,0 1-32 15,11 17-21-15,-4-18-26 0,-1 3-21 16,2-5-25-16,2 1-3 0,0 0-35 0,1-3-24 15,3 0-1-15,1-7-11 0,2 1-24 16,-2 1 2-16,-7-5-25 0,4 0-15 0,18-13-7 16,-5 0-12-16,-6-2 11 0,2 1-12 0,-4-3-20 15,-6-3-1-15,-5-1-18 0,-2 1-12 16,0-3-22-16,-4 13-4 0,0-7-3 0,-17-16-13 16,1 15 3-16,0 5-16 0,-2 2 19 15,-2 3-11-15,0 4-25 0,-3 3-2 0,2 1-47 16,0-1 13-16,11 1 10 0,-3 0-125 15,-2 0-45-15,1 0-65 0,2 0 31 0,3 0-245 16,9 0 39-16,-9 1 36 0,18-2 33 16,7 0 11-16,4-1 26 0,6-2 50 0,2 2 20 15,6 2-5-15,3-2-17 0</inkml:trace>
  <inkml:trace contextRef="#ctx0" brushRef="#br0" timeOffset="5171.52">5366 1124 425 0,'10'17'411'15,"-2"-3"-13"-15,0 1-60 0,-1 2 45 16,-3 0-5-16,-2-2-44 0,0-1 7 0,-1-4-24 15,0-1-40-15,-1-2-1 0,0-7-35 0,0 0-8 16,0 8-30-16,0-1 10 0,0-7-36 16,0 7 6-16,0-7-14 0,0 7-7 0,0-7-17 15,0 0 18-15,0 0-17 0,0 0-15 16,0 6-10-16,-13-1-11 0,13-6-11 0,-9-3-10 16,2-1-16-16,4-3 4 0,0-4-8 0,2-2-21 15,1 6-5-15,0-5 20 0,12-20-25 16,-2 13-3-16,-2 5-2 0,4 1-6 0,1 3-15 15,0 1-6-15,0 3 7 0,-2 0-13 0,8 5 6 16,-4 2 5-16,-8 0-1 0,16 11-2 16,-6-3-9-16,-3 3-5 0,3 3-11 0,-2 1 3 15,-2 0 13-15,-1 2 8 0,-4 0 1 16,-1 0-2-16,0-2-2 0,5-1 25 0,-6 1-3 16,0-1-2-16,0 0 2 0,-1-4-18 0,-1-2 17 15,-1 0-3-15,1-2 1 0,-1-3 7 0,-1 2 0 16,1-1-12-16,0-4 9 0,0 2-14 0,0-1-1 15,1-1-55-15,-4 0-10 0,0 0-36 16,24-13-47-16,-9-1-55 0,3 4 18 0,-6-7-174 16,0-2-53-16,2 3 33 0,-6 2 35 0,-1 0 28 15,1 2-269-15,0 2 37 0,1 2 51 16,3 2 25-16,3 4 20 0,2 0 30 0,-8 2 78 16,3 0-12-16,3 0 32 0,22 12 39 0,-17-5 6 15</inkml:trace>
  <inkml:trace contextRef="#ctx0" brushRef="#br0" timeOffset="5337.46">6058 1281 458 0,'0'3'489'0,"0"-2"-89"16,0 0-53-16,-1 1 24 0,1-2-30 15,0 1-31-15,0-1-28 0,0 0-28 0,-2 1-32 16,2-1-10-16,0-1-51 0,2 1-32 0,-4-1-65 16,2 2-7-16,0-1-74 0,-5-1-104 15,-1 2-92-15,-1-1 20 0,1 3-254 0,-2-3 24 16,1 1 30-16,0-1 28 0,-4 0 16 15,-4 0 42-15,2 0 19 0,0 0 14 0,2 0 7 0</inkml:trace>
  <inkml:trace contextRef="#ctx0" brushRef="#br0" timeOffset="6551.05">1183 2121 262 0,'-21'0'344'0,"-10"-26"-76"16,20 25-44-16,6 1-26 0,3 4 1 0,2 0 15 15,7 1-20-15,8 0 20 0,4-2-12 16,9-3 2-16,6 1-3 0,-11-1-22 0,55-12 2 15,-4 0-5-15,17-2-14 0,7-1-2 16,12-2-2-16,8-3-29 0,12 1 9 0,13 0-28 16,93-15-18-16,-46 7 3 0,-27 5-5 0,72-12-8 15,-48 10-6-15,-33 5-9 0,-24 3-19 16,1 3 4-16,-5-1-8 0,-7 2-4 0,-9 2 12 16,-10 3-17-16,-12-1-6 0,-12 4 6 0,-8 1-10 15,-9-3-6-15,-9 5-4 0,-8-2 7 0,-5 3 1 16,-1 0 6-16,-24 0-1 0,4 0-11 15,-2 0 1-15,5 13-1 0,-17-9 0 0,-2-1-5 16,-2-1-1-16,-1 2-6 0,1-1 1 16,0 0-40-16,0 0 5 0,1-1-115 0,-3 1-39 15,2-2-95-15,-2 0 28 0,1 1 24 16,0-3 20-16,-8-9-293 0,1 2 35 0,-2 0 17 16,-3-3 66-16,-3 1-6 0,-1-3 36 0,-2-3 42 15,3 0 21-15,-7-3 8 0</inkml:trace>
  <inkml:trace contextRef="#ctx0" brushRef="#br0" timeOffset="18145.68">3208 2952 658 0,'-15'0'330'0,"15"0"-36"16,0 0-11-16,0 0-8 0,0 0-3 16,-14 0-33-16,14 0-33 0,-20-26-23 0,17 23 17 15,1 1-27-15,0-2-22 0,-1 1 5 16,2-1-17-16,1-1-16 0,2 0-8 0,0 1-30 15,7-7-11-15,5-1 11 0,-2 4-8 0,3 2-8 16,2 2-39-16,-1 4 12 0,-10 0-10 0,6 0-2 16,20 16-3-16,-15-3-1 0,-2 2-8 15,1 3-2-15,-6-4-2 0,-3 5 5 16,0 0-5-16,-4 1-8 0,-1 0 17 0,-2 0-6 16,0-11 13-16,0 5-14 0,-16 18 12 0,9-17-2 15,-2-1-66-15,-1-2 2 0,-1-3 19 16,0 2-31-16,3-4 1 0,-4 7-27 0,-1-7 20 15,1 1 0-15,5 0-7 0,1-4-14 16,1-2 23-16,0 1-5 0,3-1 24 0,1-2-22 16,2 0 7-16,1-1 11 0,2-2 6 15,0 0-9-15,7-5 13 0,4-3 3 0,-1-1 1 0,1-3 6 16,3 2 8-16,-2-3-17 0,4 1 7 16,-3-4-1-16,-3-1 11 0,4 3-2 0,-4-2 0 15,0 0-2-15,-2-1 17 0,1 3-8 16,-4-1 14-16,-1 2 1 0,-1 0-10 0,-1 3 23 15,-2 2-2-15,-2 3 2 0,1 2-1 0,-2 0-5 16,1 1 5-16,-2 5-7 0,0 0 0 0,0 0 4 16,-5-3 1-16,4 4 4 0,-1-1 8 15,-2 5 36-15,-5 4-4 0,1 4-5 0,-1 3 7 16,2 1 33-16,1 3 0 0,3 1 10 16,0-1-8-16,1 2 3 0,0 2-20 0,1-2 11 15,1-11-11-15,0 5-12 0,10 20 2 0,-5-17-3 16,5-1-14-16,1 0-12 0,-3-1-10 0,7-7-33 15,-2-2-34-15,4-4 4 0,5-2-106 16,-14-2-62-16,6 0-66 0,23-16 26 0,-18 8-247 16,-3-2 7-16,2 1 30 0,-5-3 36 15,-2 0 29-15,-2-2 16 0,-1 1 39 0,-3 2 21 16,-1-3 13-16,-2 1 7 0</inkml:trace>
  <inkml:trace contextRef="#ctx0" brushRef="#br0" timeOffset="18661.55">3538 2641 610 0,'-6'-3'390'0,"0"0"-71"15,2-1 8-15,1 2-41 0,-1 0 5 16,1-3-26-16,0 2-27 0,1-2 6 0,-1 1-44 16,1 1-26-16,1-2-25 0,1 2-15 15,1-2-13-15,-1 5-1 0,13-14-17 0,-2 7-29 16,1 3-3-16,6 0 5 0,1 2-19 0,-10 2 2 16,6 0-7-16,3 0-26 0,20 10 11 0,-19-3 9 15,0 3-11-15,-4 3-13 0,-2 0 2 16,-2 0 1-16,-2-1 4 0,-2 6 4 0,0-4-5 15,-6-1 0-15,-1-1-5 0,0-1-10 0,0-2 0 16,0 1 1-16,-16 17-4 0,8-15 0 16,0 0-4-16,-3-3 9 0,0 3 2 0,0-3 10 15,1-3-24-15,2-1 7 0,0-1-25 16,0 0 34-16,1-2-10 0,2 2 5 0,0-3-1 16,2 1-11-16,-3-1-13 0,4 0 13 0,-2 1 11 15,1-1-12-15,1 1-8 0,1-2 8 0,1 1-9 16,0-1 16-16,0 0-7 0,0 0-6 0,12 2-4 15,-5-2 19-15,0 0-11 0,13-1-2 16,-12 1-16-16,4 0-13 0,5 0 4 16,19-10-106-16,-20 5-47 0,1 1-48 0,2 2 20 15,-3-1-231-15,1-1-59 0,-6 1 51 16,0 1 44-16,-1-1 24 0,-1 2 25 0,-1-1 25 16,-1 1 18-16,8-4 51 0</inkml:trace>
  <inkml:trace contextRef="#ctx0" brushRef="#br0" timeOffset="19044.57">4237 2869 867 0,'0'-5'351'0,"1"0"-30"0,-1 1-19 16,0 1-48-16,0 3-32 0,0 1 44 0,2 2-8 16,0 3 7-16,4 12-7 0,0 4-6 15,0 3-3-15,0 1-5 0,0 2-29 0,-2-3-13 16,0 0-18-16,-1-4-5 0,1 3-34 0,-4-4 0 15,1 1-29-15,0-4 0 0,-1-5-21 16,2-2-31-16,-2-4-37 0,0-6-47 0,0 0-87 16,0 0 11-16,-4 6-177 0,2-8 25 0,2-2-291 15,-2 1 8-15,-5-10 42 0,1 4 32 16,-3-5 33-16,-1 1 29 0,1 3 35 0,-3-2 10 16,1 1 23-16,0 1 10 0,-2 3 41 15</inkml:trace>
  <inkml:trace contextRef="#ctx0" brushRef="#br0" timeOffset="19263.15">4085 3038 586 0,'-5'0'470'0,"1"0"-80"0,2 0-29 0,-1 0-18 15,0 0-28-15,2 2-13 0,1-2-17 16,0-1-22-16,3 0-4 0,1 1-23 0,1 0-32 16,2-3-13-16,-1 3-22 0,1-1-11 0,12 0-23 15,0-2-21-15,2 0 1 0,0 0-6 0,2 0-15 16,0 1-30-16,-1-3-18 0,3 3-39 15,0-1-50-15,0 1 5 0,0 0-120 0,-2-2-51 16,0-2-41-16,0 3 26 0,-3-3-285 0,1 3 2 16,-2 0 37-16,-2 0 40 0,0-1 67 0,-3 2-12 15,-3 1 25-15,-1 1 22 0,-1 0 34 16,0-1-7-16</inkml:trace>
  <inkml:trace contextRef="#ctx0" brushRef="#br0" timeOffset="19583">4760 2815 510 0,'1'-2'430'0,"0"1"-75"16,1 2-51-16,1 0-35 0,0 3 113 15,0 1-23-15,3 9-20 0,1 3-27 0,3 2-8 16,-1 1-14-16,0 1-26 0,-3 3-27 16,1 0-19-16,-1 0-26 0,0-1-9 0,0-2-40 15,-3-1-16-15,0 0-10 0,0 2-16 0,-1-9-34 16,0-5-52-16,-2-1-38 0,0-2-61 16,1 0 6-16,0-3-134 0,-1 0-50 0,1-2 24 15,0 1-312-15,-1-1 19 0,0 0 41 0,0 0 52 16,0 0 40-16,0 0 28 0,3-5 36 15,-4 5 12-15,1-3 17 0,-2 3-10 0</inkml:trace>
  <inkml:trace contextRef="#ctx0" brushRef="#br0" timeOffset="20243.93">2687 2805 606 0,'3'-7'232'0,"0"2"14"15,0-1-34-15,0 1-10 0,-2 2 19 0,1 0-33 16,0 1 4-16,-1-1-18 0,0 1 3 0,-1 2-46 15,0-2-19-15,0 2 1 0,-2 0 7 16,-1 2-18-16,-1 2 14 0,-5 7 14 0,-3 1-10 16,0 5-13-16,-1 0 4 0,-1 7-6 15,1-2-13-15,2 4 8 0,1 3-6 0,-2 5-2 16,3 2 1-16,0 2-8 0,2 3-4 0,-1 1-11 16,4 2-11-16,4-1-11 0,0-22 8 15,0 12-6-15,15 42-16 0,-3-35-10 0,6-2-13 16,11-4-2-16,2-2-122 0,7-5-51 0,3-4-44 15,3-4 19-15,1-3-222 0,5-3-75 16,1-4 35-16,4-2 51 0,3-4 10 0,-28-3 45 16,15 0 15-16,69-10 37 0,-44-1-19 0</inkml:trace>
  <inkml:trace contextRef="#ctx0" brushRef="#br0" timeOffset="20780.92">4952 2564 640 0,'-1'-1'283'0,"0"-1"-23"0,3 0-19 0,0-1 8 16,1 1-20-16,4 0 0 0,7-3-21 0,3 0-18 15,0 2-10-15,4 3-5 0,-10 0-44 16,5 0-14-16,22 16 43 0,-14-2-19 0,-3 2 0 16,2 4-6-16,1 5-9 0,0 5 11 0,-1 2-16 15,0 4 10-15,-3 0-2 0,-1 0-6 16,-3 1-18-16,-2 4-11 0,-4-5-5 0,-2 2-9 15,-5-1-4-15,2-2-13 0,-5-17-15 0,0 9-18 16,-17 38-28-16,3-30-40 0,3-2 4 16,-4-1-111-16,-7-3-54 0,0-4-80 0,0 0 26 15,1-1-262-15,-3-3 38 0,2-3 34 0,-1-2 36 16,4-1 16-16,-2-2 43 0,0 0 13 16,0-3 39-16,1-2 16 0</inkml:trace>
  <inkml:trace contextRef="#ctx0" brushRef="#br0" timeOffset="21306.34">5730 2876 668 0,'2'-3'377'0,"0"0"-27"16,-1 1-31-16,2 1-16 0,-1 0-38 0,0 3-5 15,3-1-5-15,9 5 17 0,0 4-23 16,-1 3-32-16,2 1 4 0,-1 1-27 15,0 1-12-15,0-1-32 0,-3 2-4 0,0 2-10 16,1-4-9-16,-5 0-21 0,1 0-21 0,-2-4-1 16,-3-3-35-16,1-2-33 0,0 0-45 0,-2-2 4 15,2-1-86-15,-1-2-55 0,-3-1-42 0,0 0-37 16,0 0 24-16,0 0-185 0,4-14-53 16,-3 9 18-16,-1-2 16 0,0 0 49 0,0-10 7 15,0 8 41-15,0-5-9 0,0-3 29 0</inkml:trace>
  <inkml:trace contextRef="#ctx0" brushRef="#br0" timeOffset="21514.89">5909 2866 744 0,'0'-4'382'16,"0"1"-55"-16,0-1-8 0,0 1-55 15,0 2-15-15,-2 1-32 0,1 1-25 0,-2 1 52 16,1 0-10-16,0 4-11 0,-4 11-4 0,0 1-22 16,0-1-5-16,-3 3-26 0,2-2-6 15,-1 3-17-15,-1-5-14 0,3 7-18 0,-2-4 0 16,-1 2-22-16,1-6-46 0,1 2-38 0,2-9-45 15,2-1 3-15,-2-1-106 0,2-2-58 0,0-3-77 16,0-1 26-16,1 0 22 0,3 0 20 16,-3-2-263-16,1-2 33 0,-1 0 35 0,1 0 53 15,1-1 18-15,-1-2 4 0,2 0 21 0,-2-1 29 16,1 1 8-16</inkml:trace>
  <inkml:trace contextRef="#ctx0" brushRef="#br0" timeOffset="21721.45">5717 2997 467 0,'-3'0'435'0,"1"0"-53"16,0 0-54-16,0 1-41 0,0-1 34 0,0 3-35 15,0-3-45-15,2 2-2 0,0-1-20 0,1-1-24 16,3-1-7-16,1 0-15 0,11-3-31 16,2 0-25-16,2-2-39 0,3-1-8 0,-2 1-99 15,1-1-54-15,-1-1-62 0,3 3 12 16,-6-4-233-16,4 2-108 0,-3 2 37 0,-8 1 43 15,1 1 52-15,-2 2-23 0,-1-3 58 0,-1 3 28 16,-3-1-1-16</inkml:trace>
  <inkml:trace contextRef="#ctx0" brushRef="#br0" timeOffset="23041.1">7143 2968 856 0,'0'0'327'0,"0"0"-29"15,0-13-3-15,0 13-37 0,0 0-30 0,0 0-2 16,0 0-25-16,0 0 15 0,11-28-15 16,-10 24-50-16,0 0 13 0,4 2-9 15,6-7-25-15,4 1-3 0,-1 2 1 0,3 0-12 16,0 6-30-16,-9 0-3 0,4 0-15 0,20 10-13 16,-13-3 4-16,-3 5-11 0,0 0 5 0,-1 3 1 15,-1 1-17-15,-3 1 17 0,-4 0-8 16,-1 1-6-16,-1-1 0 0,-4 2 11 0,-1-12-16 15,0 5 2-15,0 2-12 0,-11 18 9 16,5-14-7-16,0-5 11 0,-1-1-11 0,0-2-10 16,1-5 7-16,2 0-6 0,0 2 1 15,1-5 6-15,-1 1-13 0,2 1 14 0,-1-3-21 16,1 0 2-16,2-1-10 0,0 0-29 0,0 0 2 16,-4-10-16-16,4 4-7 0,1-1 3 15,8-9 6-15,-2-3-38 0,4 1 0 0,4 0 5 16,-5-3 24-16,5 0 25 0,-1 1-21 15,2-2 1-15,-2 1 12 0,0 1-2 0,-1-1 16 16,0 2-6-16,-1 3 22 0,-3-1 1 0,1 3 18 16,-5 4-1-16,1 3-2 0,-5 0 19 15,1 2 18-15,0 2 5 0,0 0-5 0,-2 3-19 16,0 0 4-16,-3-1 12 0,2 4-9 0,-2 1 14 16,-3 8 12-16,-4 5 13 0,7 0-10 15,-3 5 5-15,-1 1 5 0,3 0 7 0,2 0 8 16,0 2-13-16,2-1 1 0,0-11-19 0,0 5 10 15,0 2-20-15,19 19 3 0,-10-20-16 0,0-4-18 16,2-4-29-16,1-3-24 0,2-5-73 16,0-3 11-16,-5 0-157 0,20-10-76 15,-15 0 29-15,4-2-273 0,-2-2 72 0,-2-1 39 16,-5-3 49-16,2-1 6 0,1-4 41 0,-3-2 31 16,0 1 29-16,0 0 29 0,-2-1 12 0,0 2-17 15</inkml:trace>
  <inkml:trace contextRef="#ctx0" brushRef="#br0" timeOffset="23520.37">7625 2721 517 0,'-6'-7'423'0,"-1"4"-62"15,0-2-12-15,0 2-44 0,0-6-31 0,-1 2-3 16,2 0-9-16,1 1 3 0,1 0-22 15,0 1-32-15,1 2-20 0,1-2-6 0,2-1-21 16,0 6-9-16,0 0-16 0,0-6-6 0,16-11-12 16,-5 8-5-16,2-1-13 0,3 5-13 15,1-1-20-15,2 2 3 0,1-1-9 0,1 3-3 0,-9 2-4 16,4 0-11-16,21 13-8 0,-19-5-3 16,0 0-8-16,-4 4 0 0,-5-1-7 15,-1 4 4-15,-4-4 4 0,-4 1 0 0,0-12-10 16,0 13 1-16,-13 16-3 0,5-15-6 0,-2-2 0 15,0 4 2-15,0-4-8 0,-1 1 13 0,-2-1-15 16,3 0 4-16,-1-2 6 0,-1-1-2 16,4-3-6-16,0-1 9 0,4 1-5 0,0-3 1 15,0 2-12-15,1-2 7 0,0-2 1 0,1 2-4 16,1 0 0-16,0-1 4 0,1-2-9 16,0 0 18-16,0 0 3 0,0 0 5 0,14 9-4 15,0-4-9-15,0-4 7 0,-6-1-4 16,5 0 0-16,6 0-11 0,0 0-22 0,3 0-27 15,22-16-46-15,-24 13 9 0,0-1-118 0,-3 0-50 16,1-1-51-16,-1 0 26 0,-2 0-244 16,-2 2 22-16,-3 0 34 0,0 2 15 0,-1 1 64 15,2 0 7-15,10-3 44 0,0 1 26 0,-8 2 30 16,6 0-7-16</inkml:trace>
  <inkml:trace contextRef="#ctx0" brushRef="#br0" timeOffset="23785.09">8412 2785 1028 0,'1'-1'436'15,"-1"-2"-79"-15,1 3-40 0,0 3-11 0,1-1 12 16,-1 5-20-16,1-2-2 0,3 14 5 16,0 3-13-16,0 2-20 0,-5 5-28 15,6-2-3-15,-3-2-14 0,-1-2-39 0,2-1-27 16,-2-1-9-16,1 3-13 0,-3-16-20 0,0 0-26 15,0 2-7-15,0-1-58 0,0-1-26 0,0-8-52 16,0 7 5-16,0-7-176 0,4 4-73 16,-5-8 27-16,1 0-311 0,0-2 45 0,0-1 52 15,-5-10 32-15,5 7 31 0,-10-21 39 16,5 11 22-16,-3 3-6 0,-1 0 81 16,0 3 26-16,-2-1-18 0</inkml:trace>
  <inkml:trace contextRef="#ctx0" brushRef="#br0" timeOffset="23988.14">8152 2914 711 0,'-3'3'519'15,"2"-1"-65"-15,2-1-16 0,4 0-41 0,-1 0-30 16,1-1-32-16,2 0-20 0,2 0-48 0,3 0-14 16,4 0-22-16,6 0-29 0,2 0-20 15,29-15-63-15,-23 8-58 0,-1 1-89 16,-2-3 3-16,4 2-161 0,4-1 18 0,-4 1-336 15,1 3 16-15,-2-1 28 0,-1-2 35 0,1 2 30 16,1-1 26-16,3 2 36 0,-4-3 44 16,1 5-28-16,1 1 62 0</inkml:trace>
  <inkml:trace contextRef="#ctx0" brushRef="#br0" timeOffset="24566.71">8862 2820 1072 0,'-6'-3'416'16,"3"-1"-52"-16,-2 1-38 0,1-1-27 0,2 0-25 15,0 0-29-15,1 0-12 0,1-2-16 16,2 0-31-16,1 3-14 0,11-9-16 0,-1 2-33 16,5 3 0-16,1 0-22 0,2 4-7 0,2 3-9 15,-11 0-15-15,6 0 4 0,23 19-17 16,-17-7 12-16,-7 3-10 0,-1 2 11 15,1 3-8-15,-4 3 0 0,-6 2-4 0,-1-2-5 16,-4 0-4-16,-2-1-13 0,0-11-5 0,0 5 2 16,-16 14 12-16,5-16-3 0,-2 0-12 15,1-5 3-15,-1 2-6 0,2-7-4 0,3-2-23 16,-3-2-17-16,11 0-38 0,-8 0-13 16,8 0 7-16,-15-12-100 0,14 7-1 0,0-2-37 15,2 0-30-15,-1-3 13 0,13-17-23 0,-3 10 2 16,5 0 21-16,1 0-23 0,1 0-8 0,0-2 23 15,1 2 2-15,1 2 57 0,-1-1 49 16,2 3 9-16,0-4 74 0,-2 3 27 0,0-2 14 16,-2 0 33-16,-1 1 26 0,0 1-3 15,0 1 38-15,-5 2 5 0,1 2 41 0,-7 2-15 16,2 1 12-16,-4 1-16 0,0 3 23 0,-2 2-7 16,0 0 19-16,-3-1-12 0,1 4 12 15,-1 1 13-15,-4 10-4 0,0 3-2 0,-1 2-2 16,0 0-9-16,-2 6-3 0,4-1 5 0,5 2-11 15,-4-3-23-15,2 2-12 0,1 2-8 16,2-6-11-16,0-10 13 0,0 3-36 0,14 20 8 16,-6-21-25-16,6-2-46 0,1-3-48 15,2-3-41-15,3-3-52 0,3-1 13 0,-13-1-159 16,6 0-47-16,24-20 28 0,-20 15-266 0,0-5 30 16,-6 0 69-16,2 1 33 0,0 0 34 15,-5 0 13-15,-5 2 23 0,0 0 28 0,-6 0 39 16,0 0 11-16,0 7-8 0</inkml:trace>
  <inkml:trace contextRef="#ctx0" brushRef="#br0" timeOffset="25236.99">6968 2514 368 0,'16'-4'316'16,"-7"1"-47"-16,3 1-24 0,-4-2-23 0,-1 1-26 16,-1 1-2-16,0 2-20 0,-1-1-19 15,-2 0-11-15,1 0 4 0,-2 0-5 0,1 1-25 16,-2 0-15-16,-1 0 28 0,0 0-1 15,0 4 5-15,-2 1-7 0,-2-1-14 0,-5 9 31 16,-3 2 1-16,0 4-9 0,0 2 4 0,0 2-3 16,0 3-7-16,-4 7-5 0,4 3-7 15,-2 5-5-15,2 4-10 0,1-2-1 0,0 2-12 16,5 2-7-16,1 4-16 0,5-26 4 0,0 12-4 16,17 54-7-16,0-44-18 0,8-2-31 15,5-2-51-15,6-5-37 0,4-2 8 0,4-4-89 16,2-5-34-16,2-3-45 0,10-2 24 0,2-7-233 15,6-4-48-15,5-1 44 0,5-6 37 0,9-3 34 16,-42-1 35-16,24 0 27 0,95-16 1 16,-68 8 29-16,5-5 24 0</inkml:trace>
  <inkml:trace contextRef="#ctx0" brushRef="#br0" timeOffset="25715.76">9974 2109 902 0,'23'0'314'0,"2"2"-2"0,-8-2-5 0,30 10-38 15,-14-1 6-15,5 1-3 0,1 5-27 16,1 3-7-16,5 5-22 0,-2 5 0 0,6 9-18 15,-4 9-1-15,-1 3 13 0,-7 4-19 16,-3 0 16-16,-5 3-18 0,-5 2-9 0,-5-2-19 16,-7 4-17-16,-4-3-12 0,-7 3-23 15,-1-32-6-15,-20 54 6 0,2-28-47 0,-7-4-37 16,-5-1-62-16,-5-5-46 0,-1 2 10 0,-9-3-168 16,-1-4-79-16,-5 0 28 0,0-2-268 0,-1-2 55 15,1-3 28-15,2 1 35 0,4-6 32 16,3-1 34-16,9-2 40 0,-1-1 14 15,7-2 34-15,7-3 15 0,3-2 11 0</inkml:trace>
  <inkml:trace contextRef="#ctx0" brushRef="#br0" timeOffset="25850.12">9874 3644 860 0,'0'0'396'16,"2"-1"-70"-16,-1 1-48 0,0-1-1 0,1 0-40 15,2 1-60-15,-3-3-15 0,0-1-57 0,-1 1-56 16,1-1-64-16,0 1-68 0,1-3 9 15,-2 4-272-15,0-2-52 0,0 1 48 0,-1 0 23 16,0-1 19-16,-1 2 12 0,-1-2 20 0</inkml:trace>
  <inkml:trace contextRef="#ctx0" brushRef="#br0" timeOffset="32980.71">3699 4865 334 0,'0'13'342'0,"-15"-13"-25"0,15 0-34 0,0 13-16 16,-16 4 38-16,16-12-43 0,2-4-31 15,1 1 46-15,3 1-30 0,13 0-10 0,1-2-47 16,4-1-7-16,-11 0-22 0,5 0-23 0,3 0-21 16,4 0 8-16,1 0-21 0,1 0-35 0,21-10-25 15,-35 10-4-15,4 0-83 0,1 0-52 16,-4 0-47-16,-2 0-46 0,-3 0 17 0,-2 0-204 15,-7 0-69-15,0 0 8 0,0 0 36 16,11 3 47-16,-13 0 9 0,-3 0 21 0,1 0 13 16,1 0-29-16</inkml:trace>
  <inkml:trace contextRef="#ctx0" brushRef="#br0" timeOffset="33199.8">3777 5177 422 0,'-4'9'392'0,"-1"-2"-30"15,1-1-18-15,2 1-43 0,1-2 44 0,2 0-18 16,2-5-18-16,2 2-29 0,0 0-36 16,16-1-30-16,-12-1-20 0,7 0-19 0,2 0-26 15,3 0-37-15,-3 0-29 0,3 0-35 0,2 0-3 16,1 0-136-16,-2 0-49 0,-2 0-55 16,1 0 16-16,-2 0-278 0,-3 0 7 0,12 4 42 15,-19-2 25-15,1-1 0 0,-2 0 51 16,0 0 16-16,0 1 32 0,8 3 8 0</inkml:trace>
  <inkml:trace contextRef="#ctx0" brushRef="#br0" timeOffset="34595.74">7202 2809 222 0,'0'0'50'16,"0"0"-13"-16,0 0-127 0</inkml:trace>
  <inkml:trace contextRef="#ctx0" brushRef="#br0" timeOffset="35839.1">4464 4862 252 0,'0'0'343'0,"0"0"-59"0,0 0-27 0,0 0-3 16,0-13-18-16,0 13-9 0,0 0 11 16,0 0-11-16,0 0-40 0,0 0-8 0,0 0-21 15,0 0-4-15,0-13-19 0,0 13-13 0,22-22-11 16,-6 18-29-16,2 1-11 0,3 2-7 0,-12 1 12 16,23 10 2-16,-9-2-7 0,-3 6 8 15,-1-2-5-15,-1 4-5 0,-3 2-2 0,-3 1-6 16,-1 1 3-16,-1 0 10 0,-5-1-40 15,1 0-2-15,-3 0 10 0,-2-2 20 0,-1-9-20 16,0 3-8-16,0 2-5 0,-11 16-3 0,5-16 16 16,0-4-18-16,1 0 3 0,0-4 8 15,-2-1-20-15,2-1 4 0,1 0-8 0,0 0-9 16,1-2-2-16,-1 0 1 0,1 1 0 16,3-2 0-16,0 0-1 0,0 0-39 0,-1-7 4 15,2 2-3-15,1 0-11 0,6-5 20 0,1-5-25 16,1 1 17-16,1-3-6 0,2 1 28 0,3-3-25 15,-3 0 22-15,5 1-28 0,-5 3 15 16,3-6 26-16,-3 2-16 0,-3 1 2 0,0 1 0 16,0-2 21-16,-4 4-31 0,3-1 17 15,-3 1 2-15,-3 5-13 0,2 0 19 0,-3 2 12 16,0 1-2-16,0 3-2 0,-1-1 26 0,0 1-22 16,-1 1-9-16,2 1 0 0,-2 2 0 15,0 0 0-15,0 0 47 0,-6-5-13 0,5 7 2 0,-1 3 6 16,0-1 7-16,0 2 16 0,0-1-14 15,-1 15 12-15,-1-2-3 0,-1-1 18 0,0 1 5 16,5 2-14-16,0-1 11 0,0 1-19 0,0-12-6 16,0 6-1-16,0 1-4 0,0 2-8 15,12 14 3-15,-4-18-7 0,-2 0-3 0,3-1-1 16,-4-2-34-16,1-4-21 0,0-1-54 16,7 2 5-16,-4-5-87 0,-1 0-49 0,-1-2-50 15,3 0 24-15,-10 0-204 0,7 0-83 0,-7 0 41 16,22-10 33-16,-13 4 51 0,-2 1 29 15,-3-3 21-15,2 1 25 0,1-5 13 0,-2 2 17 16</inkml:trace>
  <inkml:trace contextRef="#ctx0" brushRef="#br0" timeOffset="36230.14">4998 4406 445 0,'1'-3'336'0,"-1"0"-69"0,-1 3-2 0,0 0-4 15,-3 0-8-15,3 0-15 0,0 5-34 0,-1-3-28 16,1 4 10-16,-1-1-13 0,0 2-17 15,-3 9 15-15,4 1-6 0,1-9 0 16,0 6-9-16,0 1-10 0,0 3-16 0,0-1 9 16,11 16-24-16,-5-18-5 0,-3-4-11 15,4 0 1-15,2 0-19 0,2-2 0 0,-4-1-18 16,5-2-2-16,0-1-9 0,3-2-4 0,-2 0-10 16,0-2-25-16,-13-1-38 0,11 0 2 0,5 0-96 15,-1 0-7-15,0 0-43 0,-5 0-33 16,12-11 18-16,-15 8-210 0,-2-1-105 15,0 1 34-15,-1-1 55 0,-1-1 40 0,-1 2 11 16,-1-2 29-16,-1 1 23 0,0-1 8 0</inkml:trace>
  <inkml:trace contextRef="#ctx0" brushRef="#br0" timeOffset="36477.8">5172 4518 827 0,'2'-3'387'0,"-2"0"-45"16,1 0-28-16,2 3-45 0,-1-2-32 0,0 2 52 16,0 2-35-16,1 0-10 0,-1 3-30 15,7 11 2-15,-5 1-25 0,2 1-18 16,-6-1-25-16,2 8-8 0,-1-6-28 0,0 2 2 16,1-2-17-16,-2 1-23 0,0-3-36 0,2-2-51 15,-1 1 3-15,1-1-109 0,0-3-37 0,0-3-38 16,0-3 17-16,0-1-222 0,1 3-67 15,7 4 9-15,-3-6 34 0,0-1 41 0,-2-2 47 16,2 1 7-16,-2-2 30 0,0 1-7 0</inkml:trace>
  <inkml:trace contextRef="#ctx0" brushRef="#br0" timeOffset="43780.24">5658 4763 700 0,'0'0'259'0,"0"0"-41"0,0-14-10 16,0 14-5-16,0 0 0 0,0 0-20 0,0 0-22 15,0 0 10-15,23-27-11 0,-23 26 2 16,-2 0-33-16,2-2-13 0,0 3-3 0,-1 3 28 16,-1-1-34-16,2 1-12 0,0 2 18 15,-1 2-11-15,1 1 6 0,0 13 4 0,0-12 8 16,0 8-16-16,0 2 11 0,0 2-29 16,0-3 10-16,0 5-20 0,6-2 2 0,4 21-17 15,-8-24 5-15,1-2-17 0,-2-3-3 16,1-2 4-16,-2-2-9 0,1 0-7 0,0-4-20 15,-1 1-33-15,1-1 3 0,-1-1-35 0,0-4-38 16,0 0-37-16,0 0-25 0,0 0-38 0,0 5 15 16,0-5-162-16,-14 7-156 0,9-7 38 15,0 0 50-15,0-3 27 0,-1 1 24 16,-4 2 16-16,-17-10 20 0,11 6 30 0,0-1 6 16</inkml:trace>
  <inkml:trace contextRef="#ctx0" brushRef="#br0" timeOffset="43987.29">5486 4973 371 0,'0'-2'393'15,"2"0"-48"-15,0-1-8 0,2 1-19 0,8-5-24 16,2-1-34-16,-1 4 2 0,4-3-36 0,1-1-19 16,3 1-13-16,-1 2-59 0,0 0 4 0,3 0-21 15,1 2-11-15,1 1-71 0,0 0-48 16,-2 0-19-16,-2-1-45 0,0 1-23 0,0 0-41 15,-1 1-22-15,1 0 15 0,-11 1-276 16,6 0 15-16,-1 0 13 0,2 0 35 0,3 0 40 16,1 0 11-16,2 0-17 0</inkml:trace>
  <inkml:trace contextRef="#ctx0" brushRef="#br0" timeOffset="44800.45">6308 4783 647 0,'-2'-3'320'0,"0"1"-22"0,0-1-35 16,0 1 14-16,0 0-40 0,1-1 4 0,0 1-29 15,0-1-42-15,2-1 2 0,0 1-27 0,2 0-6 16,9-4-16-16,-2 2-12 0,0 3-13 16,0 0-8-16,-1 2-13 0,3 0-10 0,1 0 32 15,16 12-21-15,-16-3-5 0,0 1-9 16,1 4 2-16,-3 0-6 0,-5-1-7 0,0 2 0 15,-3-1-13-15,-3-3 10 0,0-3-12 0,0 2-2 16,0 3 9-16,-13 15-10 0,5-13-15 16,-1-3-6-16,1 0 15 0,-2 0-10 0,0-1-8 15,0-2 0-15,5 0-31 0,-2-4-12 0,0 0-22 16,3-1 23-16,0-2-15 0,1 0-16 16,1 0-8-16,2-2 3 0,0 0-8 0,0-1-6 15,4-2 6-15,-2 1 20 0,0-4-11 0,7-6 8 16,2-1 9-16,4-2 14 0,0 1 2 15,-2-5 5-15,1 2-14 0,-1-3 13 0,3 4-7 16,-4-4 6-16,1 2 11 0,1 0-4 0,-2 1 21 16,-1 0 0-16,-1 3-1 0,-2 1 24 15,0 1 9-15,-3 3-5 0,-1 1 17 0,-2 1 8 16,0 3-5-16,-1 1-3 0,0-2 14 0,1 3-9 16,-2-1-8-16,1 3 7 0,-3 0 12 15,0 3-8-15,-1 1 42 0,1 1 19 0,-2 11-3 16,1 2 4-16,-2-1 4 0,3 3-23 15,0 2 3-15,0-1-11 0,2 1-15 0,0-13 4 16,0 5-8-16,0 2-14 0,18 17-1 0,-10-19-27 16,5-1-39-16,0-5-46 0,1-4 7 0,4-1-83 15,-11-3-24-15,6 0-52 0,16-14-58 0,-9 6 25 16,-2-4-217-16,0 0-18 0,-2-1 36 16,-4-3 30-16,0 0 43 0,-3 0-1 0,-1-1 74 15,-4 3 8-15,5-1-22 0</inkml:trace>
  <inkml:trace contextRef="#ctx0" brushRef="#br0" timeOffset="45361.45">6643 4429 915 0,'-5'-8'332'0,"-1"1"-12"0,4 0-58 0,0 0-34 16,1 1 4-16,2 0-33 0,-1-2-13 15,16-13-21-15,-9 9-18 0,6 0-15 0,2 2 47 16,-4 2-17-16,5 4-31 0,-2 2 4 0,0 2-35 16,-5 0 7-16,16 12-21 0,-11-2-2 15,-3 4-1-15,-1 2-14 0,-3 1 6 0,-3 1-19 16,-1 1-1-16,-2-2 5 0,-1-5-8 15,0 1-11-15,-12 19 3 0,6-16-2 0,-3-2-20 16,1-6-2-16,-1 5 6 0,1-5 3 0,1-3-25 16,0-3 13-16,1 1-6 0,0 1-7 15,-2-3 11-15,3 0-39 0,0-1 17 0,2 1-20 16,-1-1 6-16,4 0 1 0,0 0-6 16,0 0 4-16,-5-1 1 0,6 0 3 0,1-1 2 15,1 2 16-15,1-1-10 0,3-1 17 0,-1 2 1 16,1 0-22-16,15 2 5 0,-13-2-5 0,6 0 11 15,2 0 5-15,19 11 0 0,-18-5 1 16,-1-1 0-16,-3 3-2 0,-4-2 18 0,-3 0-32 16,-1-1 13-16,-2-1 26 0,-3 1-16 0,-1 1-3 15,0-6 4-15,0 0-12 0,0 9 18 0,-19 8-18 16,7-8 32-16,-3-1-22 0,0 0-15 16,-5 0-11-16,2 0 2 0,-3-1-23 0,0 0-21 15,2-3-4-15,-3 2-21 0,5-1-38 16,0-4-30-16,3 1-51 0,7-1 17 0,2 0-203 15,5-1-77-15,0 0 25 0,-5-2 26 16,8 1 32-16,1 0 40 0,1 1 21 0,16-1 33 16,-8 1-4-16</inkml:trace>
  <inkml:trace contextRef="#ctx0" brushRef="#br0" timeOffset="45635.17">7430 4659 547 0,'3'-2'395'16,"-3"2"-49"-16,0 0 8 0,-1 0-47 15,1 2 15-15,-1 3-29 0,0 1-5 0,0 0-26 16,0 13-2-16,1-9-16 0,0 6-19 16,0 3-11-16,0 4-34 0,0 1-9 0,0-2-27 15,0 0-19-15,0 0-1 0,12 21-19 0,-8-26-20 16,0-2-21-16,-1-2-35 0,-3-4-50 0,5 0 2 15,-3-4-109-15,2 0-38 0,-2-4-108 16,-1-1 30-16,2-1-298 0,-1-2 73 16,-1 0 35-16,-3-1 3 0,0 0 67 0,-1 2 5 15,0-3 26-15,0 2 20 0,-2 0 18 0,-9-7 14 16</inkml:trace>
  <inkml:trace contextRef="#ctx0" brushRef="#br0" timeOffset="45865.37">7207 4875 291 0,'-3'0'488'0,"-1"-1"-95"16,3 0-40-16,-1 1-46 0,3-1 26 15,0 0-10-15,2-2-18 0,2 1-16 0,2-1-26 16,10-2-30-16,3 0-16 0,2-2-21 16,-1-1-25-16,3 1-22 0,1 1-7 0,2 0-29 15,1-2-35-15,0 2-39 0,0 1-4 0,0 1-111 16,-1 0-45-16,-1-1-29 0,3-2-60 15,0 2 20-15,-3-1-219 0,2 0-71 16,-3 0 38-16,3 2 40 0,-1 2 5 0,-2 0 49 16,5 1 30-16,-6-1 4 0,2 2 7 0</inkml:trace>
  <inkml:trace contextRef="#ctx0" brushRef="#br0" timeOffset="46448.54">7898 4759 866 0,'-3'-3'358'0,"0"0"-17"15,0-1-47-15,1 0-38 0,1 0 29 16,2-1-15-16,1 1-24 0,1-2-34 16,9-3 1-16,2 0-30 0,-1 4-18 0,3-2-9 15,1 2-10-15,3 2-6 0,-1 1-13 0,-9 2 3 16,4 0-10-16,5 0-19 0,22 13-2 15,-20-6 1-15,-2 4-15 0,-1 0-9 0,-2 0-11 16,-4 2-19-16,-1 1 9 0,-4-2-15 16,-2-2 13-16,-5-2-14 0,0-8-6 0,0 8 0 15,-11 11-13-15,1-13-18 0,0 4-10 16,-1 1-9-16,-1-6-8 0,3-2 1 0,0 1 9 16,1 0-19-16,2-3 8 0,0 2-32 15,1-3 22-15,1 0-4 0,0 0 5 0,4 0 2 16,0 0 5-16,-6-5-32 0,7 3 8 0,1-2-4 15,2 0 13-15,6-7-6 0,5-2-18 16,-2 1 30-16,3-1-15 0,1 2 24 0,2-4 13 16,1 2-13-16,-1 0-6 0,-1 1 17 0,-1 0 6 15,4-3-13-15,-6 3 11 0,-1 0 14 16,-2 2 0-16,-1 0 1 0,-2 2 17 0,-4 2 17 16,-1 3 21-16,-1-1-11 0,-1 3-2 15,-2 1 4-15,-2 1 27 0,1 3-12 0,-1-1 10 16,-1 2 10-16,-4 11 5 0,-2-1-5 0,3 4 16 15,-1-1-12-15,1 1 6 0,3-1-1 16,-2 2-22-16,3-1 9 0,2-9-14 0,0 2-3 16,0-1-3-16,0 3-19 0,0-2-21 15,19 7-15-15,-11-15-37 0,1-2-55 0,8 2 9 16,-10-4-134-16,5 0-48 0,15-12-57 0,-11 2 29 16,0 1-250-16,-4-4 41 0,-1 4 28 15,2-3 52-15,-3 0 30 0,4 1 27 0,-4-3 17 16,2 2-2-16,3-2 23 0,0 1 33 15,2 1-34-15</inkml:trace>
  <inkml:trace contextRef="#ctx0" brushRef="#br0" timeOffset="46959.9">8411 4454 516 0,'-9'-5'353'0,"4"-3"-51"16,2 1-21-16,-6-6-9 0,4 4 1 0,0 0-33 15,3 0-5-15,0 1-25 0,1 0 5 0,1 1-9 16,0 7-7-16,0-7-15 0,0-2-21 16,16-16 4-16,-4 16-22 0,0 1 4 0,1-1-18 15,5 4 0-15,0-1-17 0,0 5-2 0,-7 1-10 16,3 0-6-16,3 0-2 0,18 14-15 15,-19-7-1-15,-2 4-17 0,-3-1 0 0,-2 3-11 16,-1-1-4-16,-3 3-1 0,-3-3-7 0,-2-2 1 16,0-10-5-16,0 12-6 0,-11 12 2 0,1-10-2 15,2-3-3-15,-2 0-15 0,0-1 8 0,1-3 3 16,2-1-13-16,0-1 3 0,-5 4 5 16,5-4-7-16,-1-1 8 0,2 0-4 0,0-1-5 15,3 1-5-15,-1-3 1 0,2 1 4 0,-1 0-3 16,2 0-4-16,0-1 1 0,-1 1 3 15,2-2-6-15,0 0 14 0,0 0-9 0,0 0 4 16,13 6-8-16,-6-6 2 0,13 1 7 0,2-1-3 16,-13 0-5-16,10 0 0 0,3 0-6 15,3 0-3-15,30-10-32 0,-26 7-1 0,-4-1-37 16,3 3 7-16,-4-2-81 0,-3-1-62 16,-4 2-16-16,-7 0-75 0,0 1 30 0,-2-1-197 15,-2 1-19-15,-6 1 36 0,0 0 34 16,0 0 27-16,7 0 26 0,-7 0 41 0,7 0 12 15,7 0 42-15,20 15-32 0</inkml:trace>
  <inkml:trace contextRef="#ctx0" brushRef="#br0" timeOffset="47246.66">9266 4524 342 0,'1'-4'484'0,"1"0"-66"0,-1 0-64 0,0 1 27 15,0 1-53-15,0-1-29 0,-1 0-27 0,3 2-26 16,-3 1 8-16,1 1-17 0,-1 2-2 16,0 2-16-16,2 0 10 0,1 10-19 0,0 3-7 15,2 2-7-15,-1 0-6 0,0-1-20 0,-1 0-26 16,4 1-7-16,-4-2-18 0,1 0-13 16,-2 1-2-16,-1-5-4 0,5 3-46 15,-2-7-33-15,-2-2-20 0,0-3-46 0,1-1-49 16,-2-1-8-16,1 2 11 0,-2-5-155 0,0 0-65 15,0 0 29-15,0 0-292 0,1-3 34 0,-2 3 51 16,-1 0 35-16,-1-4 35 0,-1 2 53 0,1 1 2 16,-3-2 20-16,0 3 9 0,-8-4 38 15,-1 0 8-15</inkml:trace>
  <inkml:trace contextRef="#ctx0" brushRef="#br0" timeOffset="47495.83">9039 4715 675 0,'0'-1'520'0,"1"1"-69"16,4-1-13-16,-1-1-38 0,1 0-9 15,1 1-37-15,2 0-32 0,10-4-13 0,0 3-40 16,4-2-41-16,-1 0-7 0,1 3-31 0,2-2 3 16,-3-1-52-16,2 1-41 0,1 0-38 15,2-1-40-15,-2 0-47 0,0 0-24 0,0 2 8 16,1-1-117-16,-4 1-26 0,1-3-45 15,0 1 24-15,0-3-148 0,1 4-168 0,1-3 46 16,3 2 60-16,-2-1 4 0,2-3 41 16,2 4-2-16,1-1 41 0,-1 1 6 0,0 0 29 15</inkml:trace>
  <inkml:trace contextRef="#ctx0" brushRef="#br0" timeOffset="48280.91">9913 4547 580 0,'-4'0'322'0,"2"-1"-41"0,2 0-26 0,-2 1-7 15,0 0-21-15,0-2-18 0,0 2-14 0,0-1-6 16,1 1 1-16,-1-1-29 0,2 1-5 16,-2 0-25-16,0-2-13 0,2 1-14 15,-1 1-10-15,0-3 48 0,0 1-10 0,0 0-14 16,2 0-14-16,0-2-24 0,-1 3 13 15,2-3-5-15,1 0-1 0,7-5-5 0,2 1-20 16,0-2 9-16,4 3-10 0,-1 0-7 16,4 0 3-16,2 2-1 0,-1 1 0 0,2 1-25 15,0 0 10-15,1 2 4 0,-11 1 4 0,4 0-7 16,23 11-11-16,-19-4 7 0,-1 3-3 0,-3-1-6 16,-2 3 9-16,-2 2 3 0,-2 0-6 15,-2-1-2-15,-4 2 1 0,-3-2-4 0,-1-13 4 16,0 14-12-16,0-2-1 0,-14 8 4 15,4-8 1-15,1-3-14 0,-1-3-4 0,1 5 13 16,0-8-5-16,1 1 0 0,1-2-14 0,1-1 14 16,-3 0-3-16,5-1-8 0,0 0-6 15,-1 0-1-15,5 0-17 0,0 0-2 0,0 0-19 16,0 0 5-16,0 0-3 0,-11-11-5 16,13 6 0-16,0-1-17 0,8-5 21 0,-2-1-10 15,4-2 8-15,0 0-7 0,0 1 11 0,-2 1-10 16,6-2 24-16,-3-1 17 0,1 1-6 15,-1-1-7-15,0-1-7 0,-1 3 23 0,-1 0 1 16,-1 4 19-16,-1 0 14 0,-3 1 14 16,-1 1 11-16,-2 5-9 0,1-3 9 0,-3 2-7 15,1 1-4-15,-2 2 11 0,0 0 13 0,-1 8 26 16,0-4-5-16,-1 1 27 0,-3 12 8 16,-1 1 4-16,-1 3-13 0,-1-2-12 0,5 1 4 15,-1-1-10-15,3-1-4 0,-1-1-22 16,2-4-5-16,0 0 0 0,0-5-13 0,0 3-7 15,17 13-52-15,-7-15-34 0,5-2-47 16,1-4-56-16,4 2 14 0,4-2-124 0,1-3-57 16,-11 0-43-16,8 0 33 0,6 0-258 0,34-10 18 15,-30 6 35-15,2 0 38 0,3-1 55 0,0 1 26 16,5 1 35-16,3 0 11 0,2-2 32 16,-2 4 31-16,7-2-26 0</inkml:trace>
  <inkml:trace contextRef="#ctx0" brushRef="#br0" timeOffset="149966.27">11555 4507 756 0,'0'0'240'15,"0"-15"-26"-15,0 15-23 0,13 0 0 0,-13 0-11 16,0 0-17-16,0 0 11 0,0 0-13 15,0 0 10-15,-14 19-1 0,-1 1-23 0,1-1-8 16,-5 2 3-16,-1 4-32 0,-1-1 26 0,-3 3-43 16,-1 2 0-16,0 2-14 0,-2 0-9 15,0 4-8-15,3-5 13 0,-1-2-13 0,3 1-13 16,-1-5-4-16,5 1-26 0,2-3-17 0,3-3-1 16,-2 0-17-16,4-4-25 0,4-1-23 15,5-7-33-15,2-4-30 0,0-3-53 0,13 3 14 16,3-10-93-16,0-2-92 0,4-3-60 15,3-2 29-15,-3 2 39 0,2-5 16 0,0-1 5 16,2 0 23-16</inkml:trace>
  <inkml:trace contextRef="#ctx0" brushRef="#br0" timeOffset="150182.35">11773 4572 696 0,'13'-9'263'0,"-5"4"-30"0,-2 2-3 16,-1 3-11-16,-6 0 0 0,-1 3 16 15,-1 3-21-15,-8 8-28 0,-2 4 14 0,-1-1-20 16,-4 3-20-16,-1 4-17 0,-5 3-16 0,0 1 4 16,-3 2-22-16,-1 6-11 0,-2-3-11 0,0 1-8 15,0 0-78-15,-3-2-41 0,4-1-51 16,-2 1-38-16,3-3-56 0,0 0 17 0,4-3-264 16,5-4 14-16,4 0 20 0,-2-5 30 0,4-1 32 15,-1-4 24-15,4-2 33 0,6-4-32 16</inkml:trace>
  <inkml:trace contextRef="#ctx0" brushRef="#br0" timeOffset="150335.76">11397 5139 616 0,'4'-1'365'0,"0"1"-34"0,-1-2-46 16,-1 2-52-16,0 0-5 0,0 0-19 0,-1-1-63 15,0-1-50-15,-1 1-63 0,-1-1-61 16,0 1 4-16,-1 0-274 0,2-1-93 0,-2 0 33 15,-1 1 42-15,0-1 2 0,0 0 27 16</inkml:trace>
  <inkml:trace contextRef="#ctx0" brushRef="#br0" timeOffset="165386.78">1396 6615 810 0,'0'0'305'0,"0"0"-15"15,0 0-33-15,0 0-15 0,0 0 3 16,19 2 3-16,-17 17-39 0,-2-9-24 0,0 8 1 16,0 3-16-16,0 4-30 0,0 0 0 0,0 3-13 15,0-2-16-15,0 0-12 0,9 22-10 0,-7-27 0 16,0-2-9-16,-2-5-7 0,2-3-25 15,-2-3-2-15,2-2-74 0,0-2-22 0,0-4-84 16,-1 0-70-16,-1-5 19 0,2 2-278 16,5-13 34-16,-4 1 32 0,3-4 17 0,-2-1 13 15,-4 10 59-15,0-7 21 0,0-2-9 0,0-3 9 16</inkml:trace>
  <inkml:trace contextRef="#ctx0" brushRef="#br0" timeOffset="165651.08">1135 6607 329 0,'-17'-5'430'0,"8"5"-94"0,-1-2-16 0,1 1-16 15,9 1-21-15,-16-6-23 0,14 5-51 16,-2 1-24-16,6 0 22 0,2-2-18 0,6-2-1 16,3-4-13-16,5 4-16 0,0 0-12 0,9-1-3 15,2-2-22-15,-2 1-24 0,5 3-8 16,-1-4 0-16,3 4-27 0,0-2 6 0,-3 3-13 15,6 2-1-15,-6-3-13 0,2 3-34 0,-5 0 1 16,-16 0-100-16,5 0-34 0,-2 0-41 16,1 0-48-16,8 15 20 0,-16-12-223 0,-4 0-34 15,-2 3 44-15,0-3-6 0,-4 1 50 0,0 1 13 16,0 0 35-16,-8 5 8 0,-3 4 18 16</inkml:trace>
  <inkml:trace contextRef="#ctx0" brushRef="#br0" timeOffset="165885.7">1122 7016 567 0,'-5'12'335'0,"1"-4"-36"15,4-4 8-15,3 7-36 0,5-3 44 16,3-2-25-16,3-1-11 0,-1-1-25 0,10-1-22 16,1 1-17-16,1 1-20 0,2-3-20 0,0 0-11 15,4-1-36-15,3 1 12 0,0-2-33 0,-16 0 2 16,9 0-12-16,4 0-19 0,1 0-43 15,4 0-6-15,-2 0-117 0,2 0-45 0,31-9-67 16,-36 7 18-16,-5-3-248 0,3 2-16 0,-5 0 13 16,-2 1 31-16,1-1 39 0,-5-4 12 15,-1 4 14-15,2-3 19 0,-4 1 61 0,-2-1-35 16</inkml:trace>
  <inkml:trace contextRef="#ctx0" brushRef="#br0" timeOffset="166158.42">1961 6695 363 0,'0'-8'493'0,"1"2"-89"0,-1 0-52 15,0 1-42-15,1 2-45 0,0 1-33 0,0 4 21 16,3 1-50-16,3 8 8 0,3 1-12 0,0 4-10 16,-3 5-19-16,2 5 1 0,-3 1-32 15,4 1 4-15,-6 3-27 0,-1-4-5 0,0 3-12 16,-1-2-13-16,-1-3-3 0,1-3-8 0,-2-4-27 15,0-4-17-15,0-3-18 0,2-1-38 0,-2-4 3 16,0-1-65-16,0-5-45 0,0 0-16 16,0 0-38-16,-2 2-19 0,0-7-9 0,2 1 21 15,0-3-111-15,-2-9-31 0,-1-3-42 0,-3-5-9 16,2 2 11-16,0-3 30 0,0-3 39 16,-1 1 71-16,0-2 164 0</inkml:trace>
  <inkml:trace contextRef="#ctx0" brushRef="#br0" timeOffset="166601.61">1990 6756 1077 0,'-8'-25'177'0,"1"5"22"16,-1 0-1-16,1 5-18 0,0-3 18 0,4 1-14 15,1 5 1-15,0 2 15 0,2 0-27 0,0 2-18 16,0-1 44-16,14-13-45 0,-4 13 2 0,9-2-17 16,0 5 21-16,3 2-30 0,3 1-14 15,-12 3 0-15,7 0-11 0,23 12 1 0,-19-5-29 16,1 2 8-16,-5 0-9 0,3 1-7 16,-7 1-5-16,0 1-14 0,-5 1 1 0,-1 0-1 15,-2 1-4-15,-4 0-3 0,-4-8-2 16,0 6-5-16,0 2-14 0,-15 18 9 0,6-14-4 0,-5 3 0 15,1-2 3-15,-5-2-5 0,-1 1-8 16,3-2-9-16,-3-1 11 0,-1-1-5 0,0 3-1 16,1-5-7-16,0-1-1 0,0-4-5 0,6 2 6 15,3-4 2-15,2 0-6 0,3-3 2 16,0 1-2-16,2-1-7 0,1 0 16 0,1 1-7 16,1-3 6-16,0 0-18 0,0 0 12 0,11 7 5 15,8-3-1-15,-3 0 7 0,4 2 1 0,1-1 6 16,1 1-1-16,1 0-6 0,-2 2 4 15,3-1-7-15,1 1 8 0,0-1-5 16,-1 0-5-16,0 1 0 0,-3-1 5 0,0 0-8 16,-3 0 4-16,2-1 0 0,-3 0 2 0,-3-3-10 15,0 1 3-15,-4-3-6 0,-3 1 0 0,0 0 5 16,-3-1-11-16,0-1-17 0,0 1-12 16,-4-1-39-16,0 0-6 0,0 0 7 0,0 0-99 15,7-12-17-15,-8 10-41 0,1-5 21 16,-6-10-249-16,1 2-27 0,-5-4 6 0,4-1 39 15,1 6 42-15,2-3 27 0,3 3 35 0,0 5 11 16,11-13 26-16,5 9 27 0</inkml:trace>
  <inkml:trace contextRef="#ctx0" brushRef="#br0" timeOffset="166940.5">3030 6805 780 0,'-4'0'358'16,"1"0"-58"-16,-1 0 5 0,2 0-22 0,0 0-30 0,0 0-48 15,0 1-24-15,2 0 32 0,1 0 2 16,2-1-14-16,1 0-32 0,2 1-14 16,-1-1-11-16,4 1-24 0,13 0-5 0,-12-1-20 15,5 0-7-15,1 0 3 0,3 0-37 0,-2 0-5 16,2 0-98-16,-3 0-65 0,0 0-59 16,16-11 17-16,-18 8-308 0,-5 0 7 0,-2-1 23 15,-3 2 54-15,0 0 24 0,-3 0 20 16,-2 2 24-16,0-1-6 0,-1 1 67 0</inkml:trace>
  <inkml:trace contextRef="#ctx0" brushRef="#br0" timeOffset="167150.19">3055 6944 938 0,'-2'3'307'0,"-1"-1"-22"0,3 2 12 0,-1-1-27 15,2 0-32-15,-1 0 38 0,4 0-39 16,0-1-19-16,1-1-33 0,12 3-18 0,1-1-18 15,2-1 4-15,2-2-36 0,1 0-30 0,1 0-10 16,-13 0-97-16,7 0-31 0,1 0-48 0,3 0-55 16,23-12 15-16,-22 11-214 0,-2-5-82 15,-1 4 29-15,-2-4 25 0,-1 4 5 0,-4 0 36 16,-3-2 30-16,-2 1 27 0,0 0 6 0</inkml:trace>
  <inkml:trace contextRef="#ctx0" brushRef="#br0" timeOffset="167506.7">3206 6625 451 0,'-7'-5'370'0,"1"2"-32"0,1 2-62 15,1-1-12-15,0 2-38 0,1 0-22 16,1 1-6-16,0 1-21 0,2 0 64 0,3 3-1 15,6 4 5-15,8 1-16 0,5 0-9 16,0 2-21-16,4 5 1 0,2-4-15 0,3 5-9 16,0 1-11-16,-1 1-7 0,-1 0-16 15,-1 1-4-15,-4 1-13 0,-1 1-19 0,-3 0-9 16,-3-1 16-16,-3 2-22 0,-5-1 12 0,-1 4-16 16,-6-2-6-16,-2-13-14 0,0 5 0 0,-19 26-24 15,7-23 24-15,-5 1-24 0,-4-1 4 16,-2-1-43-16,0 0-32 0,-4-2-73 0,-1 1-48 15,0-4 14-15,1 0-201 0,-3-2 30 16,6 0-306-16,-2-2 77 0,3-2 44 0,1 1 3 16,2-4 73-16,4-1 24 0,2-3 27 15,6 4 20-15,3-5 36 0,3 1 10 0,1 1 19 16</inkml:trace>
  <inkml:trace contextRef="#ctx0" brushRef="#br0" timeOffset="167671.75">3341 7317 964 0,'8'0'383'0,"-2"0"-2"0,-1 1-40 16,0-1-3-16,0 0-39 0,-2 2-42 0,1-4-29 16,0 0-30-16,-1 1-31 0,0-1-43 0,1 0-37 15,-3-1-10-15,3 0-154 0,-4 0-81 0,3-3 16 16,-2 1-304-16,0 3 15 0,0-2 49 16,0 1 21-16,-2 0 7 0,1-1 16 0,0 1 19 15,0 3 39-15</inkml:trace>
  <inkml:trace contextRef="#ctx0" brushRef="#br0" timeOffset="178584.91">4833 6749 514 0,'0'0'230'0,"0"0"-12"0,0 0-28 15,0 0-10-15,0 0-12 0,0 0-3 0,0 0-3 16,0 0 9-16,0 0-3 0,0 0-7 0,0 0-5 15,0 0-21-15,0 0 5 0,0 0 12 16,0 0-25-16,0 0 16 0,0 0-11 0,0 0-13 0,0 0-10 16,0 0 4-16,0 0 6 0,0 0-31 15,0 0-14-15,0 0-1 0,1-9 3 16,2 6 3-16,1-2-40 0,10-2 8 0,-2 0 2 16,4 2-7-16,1 3 1 0,0 2 9 0,-7 0-40 15,21 11 31-15,-11 0 4 0,1 3 7 16,-2 3-10-16,-2-2 3 0,-2 4 6 0,0 0 1 15,-4 4-25-15,1 0 23 0,-2 2-9 0,-3-2 1 16,-2 2-8-16,-3-4 1 0,-2-11-5 16,0 5-6-16,0 2 18 0,-12 16-3 0,4-19-2 15,-1-3-19-15,0 2 10 0,1-6-4 0,0-2-9 16,0-1 6-16,2-2-8 0,0 1-18 16,1-3 6-16,1 0-27 0,-2 0-8 0,2 0 0 15,4 0-2-15,0 0-24 0,0 0 2 0,-5-9 11 16,6 4 0-16,2-1 23 0,2-8-18 0,3-1 6 15,0 0-8-15,5-1 3 0,0-1-19 0,0 0 13 16,2-2 6-16,0 1 2 0,1-1 2 16,-1 0 2-16,2 2 3 0,-3-1 3 15,1 1 48-15,-3-1-9 0,1 3 1 0,-4 2 27 16,0 0 4-16,0 3 2 0,-5 0 4 0,0 5 5 16,0-1 11-16,-2 3-23 0,0 0 6 0,-1 1-16 15,-1 2 8-15,0 0 4 0,-3 4 2 16,1-3-7-16,0 6 6 0,-3 10 19 0,-2 0-12 15,4 2 12-15,0 3 3 0,1 2 11 0,2 1-12 16,-1 1-5-16,1-15-8 0,0 7-2 0,0 3-5 16,0-1 3-16,0 2-24 0,12 21 1 15,-6-27-2-15,-1-4-16 0,3-4-21 0,-1-5-37 16,2-1-34-16,-9-2-38 0,14 0 12 16,17-11-121-16,-13 2-54 0,2-4 26 15,0 5-284-15,0-7 10 0,-2 0 62 0,0 1 31 16,-2-3 34-16,5 2 44 0,-5-1 14 0,-2 2-1 15,3-5 48-15,-2 4 37 0,0-2-3 16</inkml:trace>
  <inkml:trace contextRef="#ctx0" brushRef="#br0" timeOffset="179209.75">5498 6513 796 0,'-7'-13'329'16,"2"3"-50"-16,0-3 27 0,-1 3-12 15,3-5-31-15,0 5-30 0,1 1-28 0,0 1 24 16,2 8-32-16,0-8-20 0,0 2 7 16,0 6-25-16,0-10-10 0,0 4-20 0,13-11-15 15,-3 7-1-15,-1 4-14 0,3-3-26 0,3 2 13 16,-2 6-13-16,4-1-9 0,-4 0-7 0,0 2-5 15,-13 0 3-15,9 0-5 0,15 11-25 16,-12-3 20-16,-4-1-17 0,-3 1 8 0,-1-1-7 16,-3 2 7-16,0-1-16 0,-1-8 2 15,0 12 5-15,0 0-3 0,0-2 6 0,-9 9-15 16,3-12 7-16,0 5 2 0,-1-4-13 16,1-2 4-16,1-2 7 0,0-3-15 0,2 4 1 15,0-2-6-15,1-1 18 0,0-2-18 16,1 2-4-16,1-2 7 0,0 0 2 0,0 0-7 15,0 0 1-15,0 3-3 0,3-1 3 0,1-1-6 16,2 1 3-16,-1 0 6 0,0-1-1 0,1 1 1 16,11 3 5-16,-1-1-14 0,-2-3 3 0,-1 6-4 15,0-2 0-15,-1 1-6 0,-1 3 3 16,1-1 18-16,-5-3-11 0,-2 0 9 16,-1 0 6-16,-1 2-13 0,-3-2 17 0,1 0 10 15,-1-5 0-15,0 0-13 0,0 6 9 0,-11 13-14 16,5-12 14-16,-6 4-7 0,0-3 9 0,0-1-14 15,-2 1 0-15,2-5 2 0,-3 3 3 16,0-1-14-16,-1-2 10 0,4 1-10 0,0-1 6 16,4-3-8-16,0 2-6 0,2-2-5 0,-2 0 0 15,3 1-17-15,5-1-11 0,0 0-37 16,-6 0 7-16,6 0-19 0,0 0-50 16,0 0-27-16,0 0-49 0,-13-13-32 0,15 8 25 15,0 0-255-15,4-7 5 0,2 0 41 0,4 0 37 16,-3 3 30-16,4-1 16 0,-1-2-4 0,2 2 59 15,2 3 14-15,0 0 9 0</inkml:trace>
  <inkml:trace contextRef="#ctx0" brushRef="#br0" timeOffset="179578.18">6251 6573 953 0,'-2'-4'362'16,"2"2"-6"-16,-2 1-6 0,1-1-34 0,0 1-42 15,1-1 4-15,0 5 2 0,1-1-12 16,-1 4 2-16,1 0-33 0,2 13 3 0,-3-7-25 15,8 25 7-15,-2-10-38 0,-1 2-8 0,-1 1-17 16,-1-3-10-16,0 0-29 0,0 0-13 0,2 1-7 16,-2-6-11-16,-3-2-16 0,0-4-30 15,2-5-35-15,-2 0-19 0,2-5-29 0,-2-6-41 16,0 0 7-16,0 0-129 0,-1 9-75 16,1-10 24-16,1-2-291 0,-3 0 28 0,2-2 43 15,-2 0 27-15,1 0 45 0,-1 0 22 0,-6-9 26 16,1 3 16-16,-2 0 37 0,0 1 37 15,-1 5-48-15</inkml:trace>
  <inkml:trace contextRef="#ctx0" brushRef="#br0" timeOffset="179787.24">6076 6807 862 0,'-4'-2'391'0,"2"1"-13"0,-1 0-42 15,1 1-2-15,2 0-12 0,1-3-21 0,2 2-27 16,2 0-6-16,1-2-30 0,12-1-21 0,-1-1-32 15,6 1-24-15,-2-1-6 0,4 2-21 0,-2-1-33 16,3-2-39-16,1 1-58 0,0-2-3 16,2 1-94-16,-4-2-58 0,4 0-79 0,-1 1 21 15,2-1-281-15,-1 1 20 0,-1 1 27 16,2 3 51-16,-1-1 16 0,-2 0 52 0,1 2 16 16,1-1-9-16,-4 3 45 0,-2 0-12 0</inkml:trace>
  <inkml:trace contextRef="#ctx0" brushRef="#br0" timeOffset="180344.74">6732 6699 304 0,'-11'-5'466'0,"3"3"-37"16,-1 1-66-16,2-3 3 0,0 1-28 16,1 1 1-16,1-1-37 0,2 0-24 0,0 1-26 15,1-2-11-15,1 1-35 0,1-1-16 16,2-1-19-16,0 2-14 0,3 0-17 0,8-3-6 15,3 1-20-15,1 2 7 0,-8 3-6 0,6 0-11 16,25 15-10-16,-18-4 17 0,1 2-4 0,-5 1-20 16,-1 3-2-16,-1 0-8 0,-5 5-17 15,4 0-6-15,-6 0-2 0,0 0 7 0,-3-1-9 16,-4-1-22-16,-2-9 18 0,0 4-19 16,-11 14 8-16,6-14-13 0,-3-5 1 0,-2 1-17 15,3-6-20-15,-1-5-23 0,1 0-19 0,7 0-40 16,0 0-22-16,-10 0 10 0,-6-17-73 0,11 8-37 15,3-1-16-15,1-2-31 0,1 2-39 16,0 1 32-16,0-2-60 0,11-19-48 0,-4 12 14 16,3 4 11-16,1-3 16 0,0-1 40 15,3 2 56-15,2-1 88 0,2 2 13 0,0-1 170 16,-1 1 38-16,-3 1 19 0,1 0 14 0,-3 3 9 16,0 2 20-16,-2-1 19 0,-5 5 25 15,0-1 24-15,-5 3-23 0,0 3 21 0,0 0 1 16,-4 0 19-16,0 0 2 0,-1 4-3 15,-5 7 5-15,-2 0-18 0,3 4 7 0,-1-1-18 16,0 2 10-16,3 0-21 0,1 3 3 0,5 1-14 16,-2 1 2-16,2 1-26 0,1-11-19 15,0 5-12-15,0 3 4 0,11 17-68 0,-2-21 1 16,5-1-52-16,2 0-59 0,3-3-27 16,2-2-49-16,1-4 12 0,7-2-124 0,-16-3-53 15,8 0 27-15,29-13-310 0,-21 4 62 0,1 1 61 16,0-4 12-16,-1 0 42 0,2-2 27 0,-3 1 43 15,0-2 10-15,-1-1 23 0,0 0 0 16,0 1 32-16</inkml:trace>
  <inkml:trace contextRef="#ctx0" brushRef="#br0" timeOffset="180593.4">7572 6642 931 0,'-3'-4'481'0,"0"2"-72"16,0 0-28-16,0 2-27 0,0 0-14 0,1 2-10 15,1 0 1-15,0 1-10 0,0 4-20 16,3 0-10-16,0 12-12 0,-2-9-30 0,11 22-19 16,-5-9-23-16,0-1-5 0,-3 5-39 0,2-2-11 15,-3-6-11-15,1 5-14 0,0-7-56 0,-1-4-35 16,0-3-47-16,-1-2-43 0,1-2-39 16,-1-2-61-16,2-2 16 0,-3-2-223 15,0 0 31-15,0 0-261 0,0 0 54 0,-1-12 16 16,1 8 36-16,-5-1 62 0,-4-5 36 0,2 3 40 15,-5-3 0-15,-1 3 37 0,-1-1 28 0,-2 2-4 16,2 2 1-16</inkml:trace>
  <inkml:trace contextRef="#ctx0" brushRef="#br0" timeOffset="180828.54">7367 6800 421 0,'-7'-3'508'16,"2"-1"-34"-16,0 2-37 0,1 1-17 0,0-1-27 15,1 0-22-15,0 1-25 0,1-1-47 0,0 1-2 16,0-1-22-16,4 0-12 0,3 1-24 15,-1-1-8-15,3 1-32 0,0 1-20 0,13 0 20 16,-11 0-27-16,8 0-21 0,3 0-15 0,2 0-37 16,1 0-8-16,1 0-8 0,-2 0-43 15,1 0-48-15,0 0-37 0,1 0-35 0,21-12-50 16,-20 9 14-16,-1-2-136 0,-1 1-49 16,-2 0-58-16,2-2 31 0,2-1-229 0,1 4 27 15,4-3 61-15,-5 2 35 0,0-1 31 0,-4 1 5 16,3 2 50-16,-1-1 27 0,-5 0 11 0,-5 2 31 15,-4 1 10-15</inkml:trace>
  <inkml:trace contextRef="#ctx0" brushRef="#br0" timeOffset="181079.22">7961 6657 605 0,'-4'-8'463'16,"1"-1"-78"-16,0 3 24 0,0-2-16 15,1 2-23-15,1 3-24 0,-1 1-32 0,2-2-31 16,0 4 17-16,0 1-8 0,2 3-6 0,4 11-27 15,3 4 47-15,2 5-34 0,0 1-20 16,0 4-18-16,2 2-21 0,-1 0-32 0,-3 3-28 16,2-2 3-16,-3-1-41 0,-1 0-32 0,2 0-8 15,-1-3-75-15,-2-2-30 0,-1-4-71 0,-2 0-56 16,4-3 17-16,-4-10-171 0,-3-9-87 16,0 0 35-16,-2 5-229 0,3-8 50 0,-2-2 49 15,0-3 34-15,-1-9 47 0,2 8 17 16,0-7 18-16,-13-21 67 0,8 17-24 0,2 2 45 15,0 0 21-15,-2 2-12 0</inkml:trace>
  <inkml:trace contextRef="#ctx0" brushRef="#br0" timeOffset="181266.72">8147 6909 986 0,'5'3'476'0,"-1"-1"-51"16,1 1-53-16,-2-2-48 0,0 1-49 0,0-1-34 15,-1 2-13-15,1-3-80 0,-1 0-14 16,0 0-92-16,4 0-35 0,-4-3-96 0,1 2 9 16,0-2-345-16,-1 0-3 0,-3-2 56 0,3 2 4 15,-2-1 28-15,0-1 35 0,-1 0 12 0,-1 1 12 16,0-1 20-16</inkml:trace>
  <inkml:trace contextRef="#ctx0" brushRef="#br0" timeOffset="193367.42">4061 8664 473 0,'0'0'245'0,"0"0"-32"0,-13-14 16 16,13 14-13-16,0 0-26 0,-25-18 8 15,21 16-6-15,0 0-9 0,0-1-3 0,0-1-24 16,2 3-19-16,-2-4-20 0,1 3 12 0,0-3-21 16,1 0 4-16,-2 2-12 0,3-2-10 0,1 5-11 15,0 0-5-15,12-24-10 0,-2 10-6 16,8 2-21-16,0 2 29 0,2 6-11 15,2 1-22-15,-10 3 16 0,6 0 13 0,22 12-21 16,-18 1-4-16,-6 1 35 0,0 4-8 0,-2 0-41 16,-2-1-2-16,-2 3-3 0,-3 1 11 15,-5-1-3-15,-1 1-3 0,0-1-1 0,-1-11 30 16,0 5-8-16,0 3-9 0,-14 18 4 0,7-18-30 16,0-3-1-16,-1 1-1 0,0-3 13 15,0-5 5-15,-5 2-1 0,5-5-4 0,2-1-17 16,-2 0-3-16,4-3 3 0,4 0 0 0,0 0-24 15,0 0-21-15,0 0-10 0,-12-12 20 0,11 5-16 16,1 1 11-16,3-12-15 0,-3 8 1 16,15-15 15-16,-4 4 4 0,-1-1 0 0,3 0 3 15,1 2 10-15,-1-3-4 0,3 2 11 16,0-1 12-16,-3-1-14 0,1 1-2 0,1 1-1 16,-3 0 23-16,2 1-6 0,-4 6-2 0,-2 1 20 15,-1 3-16-15,-4 3 7 0,0 1 4 16,-1 4 8-16,-2 2-10 0,-1 1 0 0,-1 2-1 15,0 4 33-15,-6 5-6 0,1 3 15 0,1-1-17 16,0 6 24-16,0 0 23 0,1 1-23 16,2-2 19-16,0 3 6 0,3-1-11 15,0-11-7-15,0 5 1 0,0 3-10 0,0 1-2 16,16 19-14-16,-9-21 2 0,1 0-20 0,2-4 8 16,-2-2-28-16,0-6-5 0,4 4-39 0,1-3 3 15,-2-2-61-15,-1-2-54 0,1-1-25 16,-11-1-50-16,8 0 21 0,1 0-236 0,13-11-15 15,-10 2-3-15,0 2 53 0,-3-1 46 0,-3 3 41 16,0-1 6-16,-2 0 10 0,-2-1 28 16,0 1 27-16</inkml:trace>
  <inkml:trace contextRef="#ctx0" brushRef="#br0" timeOffset="193737.39">4542 8139 805 0,'1'-3'293'0,"1"-2"-50"15,-2 3-19-15,1-1-13 0,-2 1-14 16,1 2-8-16,-2-2-12 0,0 4-18 0,-2 1-4 15,2 0 13-15,-6 7-3 0,2 3-27 0,0 2-16 16,0 0 31-16,0 1 0 0,3-4-24 0,1 8 9 16,1-4-20-16,0 4-4 0,1-12 2 15,0 6-23-15,11 15 8 0,-5-14-7 0,0-1-15 16,3-3-8-16,2-2-7 0,0 2-1 0,0-4-16 16,1 0-3-16,0-4-45 0,0-1-23 15,0-2 4-15,-4 0-116 0,6 0-11 16,16-13-21-16,-14 7-42 0,-2-2-20 0,0 2 21 15,-4-3-164-15,2 1-79 0,-1-3 38 16,-6 3 5-16,-1 0 32 0,-2 3 71 0,1 0 7 16,-3 5-1-16,0 0 6 0</inkml:trace>
  <inkml:trace contextRef="#ctx0" brushRef="#br0" timeOffset="193969.51">4701 8236 533 0,'-2'-3'332'0,"0"1"-26"0,0-1-41 15,0 3-36-15,0 0 19 0,0 0-30 16,2 3 47-16,-1 1-38 0,1 3 17 0,0 1-21 16,3 12-18-16,-3-10-16 0,0 6-8 15,0 3-32-15,0 2-6 0,0-1-13 0,0 2-30 16,9 24 2-16,-8-26-12 0,-1 1-35 0,2-3-38 16,-1 0-1-16,1-4-84 0,1-3-29 15,-2-1-36-15,0-3-49 0,1 1 17 16,0-4-226-16,0 1-44 0,3-3-19 0,-2 1 77 15,3 1 8-15,7 3 11 0,0-4 29 0,1 2 37 16,3-1 38-16</inkml:trace>
  <inkml:trace contextRef="#ctx0" brushRef="#br0" timeOffset="194305.05">5291 8490 988 0,'1'-3'343'0,"0"2"-11"0,-1 1-40 15,1 1 26-15,-1 4 1 0,1 0-15 16,0 2-26-16,2 11-15 0,-3-9-31 0,3 20-15 15,-1-8-24-15,0-1-18 0,-2 0-16 16,2-2-12-16,0 0-22 0,-2-11-28 0,0 2-13 16,0 0-37-16,0-1-32 0,0-1-47 0,0 0 2 15,0-7-102-15,0 7-40 0,0-7-74 16,0 0 25-16,0 0-262 0,5 11 24 0,-5-11 17 16,-2-2 46-16,0 0 39 0,-1 0 28 0,0-2-10 15,-1 2 60-15,-2 0-41 0,0-1 63 16</inkml:trace>
  <inkml:trace contextRef="#ctx0" brushRef="#br0" timeOffset="194503.08">5116 8676 220 0,'-6'0'488'0,"2"0"-101"0,0-1-4 0,1 0-50 16,-1 0-19-16,2 0 0 0,-1 1-34 0,3-1-23 16,2 1-17-16,-1-2-19 0,1 0-9 15,5-1-23-15,-1 3-38 0,13-4-19 0,-2 0-12 16,3 2-34-16,2-3-27 0,0 0-47 0,3 0-2 15,0 1-138-15,1-3-38 0,-1 2-68 16,-1 0 21-16,2-2-277 0,-3 2 63 0,2 0 7 16,0 0 35-16,-3 1 35 0,-1 0 38 0,1 0 40 15,3-1-17-15,-1 3-17 0</inkml:trace>
  <inkml:trace contextRef="#ctx0" brushRef="#br0" timeOffset="195047.59">5719 8534 574 0,'-13'-6'369'0,"5"2"-44"0,-1 0-35 0,-4-2-3 15,4 0-3-15,0 2-37 0,4-1-7 16,1 1-35-16,1-1 9 0,3 0-15 0,0 2-27 16,0 3-32-16,0 0-19 0,16-20 21 0,-4 12-33 15,4 4-3-15,1 0-4 0,3 4-29 16,-11 0 2-16,6 0-1 0,21 12-12 0,-14-5 1 15,-1 6-10-15,0-2-8 0,-6 4 9 0,0 0-8 16,-4 1 4-16,-3 0 3 0,0 0-21 16,-4-1-15-16,-3-1 1 0,-1-1 4 0,0-13-1 15,0 9 6-15,0 0-5 0,0-1-12 0,-12 4 6 16,2 1-8-16,3-8-14 0,1 1-14 16,-1-2 8-16,3-1-23 0,-1-3 4 0,1 1 1 15,2-1 4-15,2 0-58 0,0 0-9 0,0 0-23 16,0 0 13-16,0 0 4 0,-7-15-20 15,12 1 0-15,-1-4 7 0,5 1-1 0,1-2 12 16,1 0 12-16,2 4 20 0,-2-4 7 16,3-1 11-16,1 1 22 0,0 2 25 0,-3 1 6 15,0 3 30-15,-2 1 12 0,-1 2-12 0,-3 3 21 16,-1 2-20-16,-3 3 6 0,-2 2 30 16,0 0-7-16,0 0 44 0,4 10-2 0,-5-6-7 15,0 4 15-15,-1 12 0 0,2-11-10 16,0 7-12-16,-9 21-4 0,6-16 7 0,1 1-12 15,0-2-12-15,2-3-3 0,0-8-5 0,0 4-17 16,0-1-9-16,0 0-17 0,11 5-26 16,-6-10-37-16,2-4 4 0,-1-1-112 0,3-2-26 15,-1 0-55-15,22-10 25 0,-12 3-299 16,-2-5 41-16,1 2 6 0,-5-4 73 0,1-1 22 16,0 0-1-16,-3 1 45 0,-1 0 17 15,0 0 31-15,1 1 21 0</inkml:trace>
  <inkml:trace contextRef="#ctx0" brushRef="#br0" timeOffset="195582.01">5988 8163 813 0,'-4'-7'293'0,"2"-1"-16"0,2 3-7 0,0-2-42 16,2 1-15-16,1 0 13 0,6-6-6 0,2 2-42 16,1 3-6-16,2 1-7 0,2-1-19 15,-2 6 16-15,-1 1-21 0,-4 0-13 0,20 9-17 16,-13 2-11-16,-5-1-14 0,2 1-11 16,-4 3 0-16,0 1-11 0,-3-1 1 0,-5-2-8 15,1 0-10-15,-2-12-3 0,0 10-3 0,0 2-16 16,-12 15 21-16,5-15-14 0,0-2-26 0,0-1 3 15,0-3 15-15,0-2-5 0,0 0-11 16,2-1 2-16,1 0 0 0,-2-2-3 0,2-1-9 16,0 3-1-16,2-3-18 0,1 0-18 15,1 0 3-15,0 0-3 0,0 0 18 0,-4-3-13 0,7 2 9 16,-1 1-3-16,2-3-2 0,1 3 14 16,2 0 1-16,0-3-4 0,11 3-3 0,-7 0 5 15,4 0 2-15,5 0 0 0,2 0 26 16,21 7 5-16,-27 0 1 0,1-3 2 0,-2 3-12 15,-4 0-2-15,-3 0 37 0,-3-1-10 0,0 2-3 16,-4-3-2-16,-1-5 14 0,0 6-11 16,0 1 9-16,-15 9-6 0,4-5-2 0,-2 0-27 15,-4-3 21-15,-1-1-6 0,2-1-13 0,0 1-2 16,0-1-42-16,-1 0-20 0,2-2-39 16,2-1-38-16,2 0-32 0,0-2-55 0,4 0 20 15,1 1-296-15,6-2 45 0,0 0 63 16,0 0 22-16,0 0 40 0,-7-6-22 0,13 5 71 15,20-6 1-15,4 1-18 0</inkml:trace>
  <inkml:trace contextRef="#ctx0" brushRef="#br0" timeOffset="195831.67">6890 8297 470 0,'2'1'427'0,"0"2"-54"15,1 3-53-15,1 9 59 0,0 4-13 16,1 1-23-16,0 2-25 0,-2 0-21 0,2 0-36 16,-2 1-23-16,-2-3-32 0,1 5-12 0,2-6-18 15,-4-2-16-15,1-3-33 0,0-3-31 16,-1-11-37-16,0 7-47 0,0 0-41 0,0-7 4 16,0 0-172-16,0 6-90 0,-3-1 26 15,3-7-247-15,-2 0 60 0,1-1 39 16,-1 0-1-16,-2-2 11 0,0 1 50 0,0 0 60 15,-8-4-10-15,1-2-3 0</inkml:trace>
  <inkml:trace contextRef="#ctx0" brushRef="#br0" timeOffset="196045.74">6719 8471 1093 0,'-2'-1'397'0,"0"-1"-16"0,0 2-35 16,0-3-27-16,2 2-27 0,0 1-7 0,1-3-37 15,2 2-35-15,1-1-8 0,2 1-24 0,9-3-27 16,5 2-15-16,1-3-30 0,0 1-33 0,5-2-49 16,1 5-3-16,2-3-111 0,-2-2-48 15,1 1-84-15,1-2 21 0,1 1-276 0,0 1 11 16,-1-1 45-16,-1 2 35 0,0-3 35 16,0 3 41-16,-1-1 5 0,2 0 43 0,0 1-19 15</inkml:trace>
  <inkml:trace contextRef="#ctx0" brushRef="#br0" timeOffset="196610.24">7448 8336 939 0,'-9'-5'333'0,"4"1"-31"15,-2 0 4-15,0 1-34 0,2-2-26 0,2 0-33 16,0 1-24-16,1-1 22 0,-1 0-31 15,2-1-24-15,1 2-16 0,0 4 9 0,0 0-23 16,0-9 17-16,23-4-24 0,-8 6-5 0,2 4-11 16,3 2 7-16,-8 1-20 0,4 0-2 0,25 17 16 15,-20-4-7-15,-1 2-14 0,-2 2-13 16,-5-1 1-16,1 2-4 0,-5 2-13 16,-4-1-2-16,-1 0-5 0,-4-2-5 0,0-8-7 15,0 2 3-15,-12 15-7 0,3-14-22 0,2-5-4 16,-1-2-7-16,0-2-36 0,0-1-33 0,2 0 9 15,6-2-73-15,0 0-30 0,-7 0-23 16,7 0-43-16,-8 0 2 0,-3-12-1 0,12 9 22 16,-2-1-41-16,2 1-10 0,1-3 7 15,0 1 22-15,6-5 5 0,1-2-12 0,3 1 39 16,1 0 42-16,0-1 27 0,5 0 83 16,-3 0 5-16,4 0 30 0,0 0 45 0,-4-1 31 15,1-5 1-15,-3 5 31 0,0 1-15 0,-3 2 20 16,-4 1 22-16,1 3 16 0,-2 2-4 15,-1 0-17-15,-1 1 19 0,-2 1-12 0,-2 3 24 16,0 0-24-16,-1 2-12 0,-3 0 58 0,-2 8-10 16,0 1 14-16,-2 2-10 0,1 3 2 0,0 0 1 15,1 1-10-15,2 1-10 0,-2 1-12 16,3-2-27-16,2-2-5 0,1 2-14 0,1-11-12 16,0 0-25-16,0 3-14 0,14 3-39 15,-1-6-37-15,3-1 4 0,2-3-137 0,-7-3-49 16,4 0-46-16,25-12 26 0,-17 4-279 0,-1-1 28 15,-1-3 51-15,-4-2 30 0,5 2 27 16,-4-3 44-16,-3 5-3 0,-2-4 17 0,1 1 30 16,-2-3 21-16</inkml:trace>
  <inkml:trace contextRef="#ctx0" brushRef="#br0" timeOffset="197017.15">7846 8032 970 0,'-10'-5'369'16,"-1"-4"-50"-16,4 4 24 0,0 0-23 0,1 0-23 15,3 2-27-15,0 1-22 0,2-3-26 0,1 2-22 16,-1-1-27-16,4 3-12 0,-3 1-9 16,10-6-14-16,6 1-6 0,2 8-17 15,-7-3-13-15,3 0-15 0,22 13-2 0,-15-7-7 16,-3 4-15-16,-3-3-6 0,-1 3-10 0,-2 4 7 15,-6 1-6-15,-3-3-4 0,-2 5-13 0,-1-9 1 16,0 4 1-16,0 2-2 0,-18 15-1 16,8-17-12-16,-1 2 0 0,-1-3 3 0,-1-2 6 15,1 0-14-15,-2-1 0 0,3-1-10 16,-4-1-3-16,6-1-6 0,3-2-5 0,1 1 4 16,1 0-21-16,0-2 16 0,2 0-1 15,2 1-5-15,0-1 9 0,0-2-5 0,0 0 9 16,0 0-5-16,11 2-7 0,-4-2-38 0,0-1 13 15,14-2 5-15,-9 3-55 0,26-9-31 16,-11 1-43-16,-2 2-44 0,3-1-65 0,-2-2 25 16,2 2-235-16,-4-1 23 0,2 1 36 0,-1 4 32 15,0-3 27-15,-2 3 29 0,5-6 28 16,-5 4 25-16,4 5-35 0</inkml:trace>
  <inkml:trace contextRef="#ctx0" brushRef="#br0" timeOffset="197298.92">8478 8138 1017 0,'0'-2'388'0,"2"2"41"16,0 2-8-16,1 0-20 0,0 3-24 0,4 9-2 15,1 1-46-15,3 5 11 0,-2 0-39 16,-1 2-32-16,-1 2-28 0,-1-2-26 0,-2 2-15 15,2-2-16-15,-3-1-30 0,-3-9-18 0,0 3-54 16,0-1-10-16,0 1-47 0,0-3-37 0,0-3-47 16,0-2-47-16,0-7 12 0,0 0-189 15,0 6 25-15,0-1-286 0,0-8-10 0,-1-2 71 16,0 0 37-16,-2-9 32 0,-1-1 18 16,0-2 28-16,-2 2 45 0,-1 3 23 0,-4-1 20 15,-3 1-16-15,3 4 17 0</inkml:trace>
  <inkml:trace contextRef="#ctx0" brushRef="#br0" timeOffset="197514.99">8308 8294 623 0,'-7'2'412'0,"1"-4"24"0,1 4-53 0,2-2 3 16,-1 1-35-16,2-1-23 0,-1 1-9 0,2-1-10 16,0 0-4-16,2 1-26 0,1 0-25 15,3-1-25-15,1 1-17 0,1-1-7 0,13 2-51 16,-9-2-5-16,5 0-24 0,6 0-62 0,25-12-33 15,-18 7-66-15,3 0-61 0,-1 0 11 0,0-1-166 16,-1 0-64-16,2 2 28 0,0-2-247 16,-2-2 59-16,-2 4 29 0,1 0 46 0,0-2 22 15,-5 2 3-15,-2 0 43 0,-3 1 3 0,4-1 42 16,-4 3 16-16</inkml:trace>
  <inkml:trace contextRef="#ctx0" brushRef="#br0" timeOffset="198125.12">8995 8196 924 0,'-4'0'389'15,"1"0"-55"-15,-1-1 21 0,1 0-21 0,-1-1-35 16,1 0 1-16,0 1-28 0,0-1-17 0,1 0-35 15,0-1-19-15,2-1-11 0,1 2-19 0,0-1-23 16,1 0-3-16,4 3-25 0,0-2 4 0,10-3-13 16,3 3-11-16,-4 1-11 0,4-1-8 15,-10 2-9-15,6 0-19 0,17 15 10 0,-13-6-8 16,-3 3-10-16,-2 0-7 0,-4 1 1 16,-2 2-12-16,-2 3 10 0,-3-5-15 0,0 1 7 15,-3-14-7-15,0 11-5 0,0 3 2 0,-14 15 6 16,8-15-15-16,-2-1 4 0,-4-3-16 0,2-2-5 15,1-1-8-15,-1-3-10 0,4 0-19 16,1-2-15-16,0-2 16 0,-1 2-34 0,3-1 7 16,1-1-30-16,2 0 3 0,0 0-3 15,0 0-2-15,1-10 16 0,3 6-1 0,5-10-20 16,2 0 18-16,2-2-8 0,3-2 5 0,1 2-3 16,-1-1 17-16,2-2 16 0,1 2 3 15,0-2 0-15,1 0 45 0,-2 3-12 16,1-1 58-16,0 0-6 0,-3 3 47 0,-2 1 19 0,-3 0 21 15,-1 4 14-15,-5 4-5 0,2-2-8 0,-5 5-2 16,-1 0 4-16,-1 2-1 0,-2 1 7 16,0 2 9-16,1 3 10 0,-8 10-10 15,2 3 3-15,1 1-5 0,1 0-26 0,-3 1 14 16,5 1-12-16,-1 0-11 0,3 0-15 0,1-12-2 16,0 4-8-16,0 2-7 0,13 17-41 0,-4-20-52 15,2-1-22-15,2-4-49 0,2-3-63 0,2-2 17 16,-9-3-171-16,4 0-74 0,6 0 35 15,19-10-224-15,-18 4 47 0,0-1 55 16,-1-2 3-16,0 0 69 0,0-5 26 0,0 5 40 0,-6-2 18 16,4 3-17-16,-1-2 2 0,-5-4 81 15</inkml:trace>
  <inkml:trace contextRef="#ctx0" brushRef="#br0" timeOffset="198861.07">10756 8136 610 0,'0'0'343'15,"0"0"-10"-15,0 0 6 0,0 0-43 0,0 0 49 16,0 0-35-16,27 7-21 0,-14-7-18 16,10 0-8-16,36-11-30 0,-19 6-21 0,3 0-32 15,3 1-15-15,3-2-10 0,1 2-16 0,-3 0-8 16,-3 2-17-16,-2 1-11 0,-2 0-21 16,-5 1-34-16,-1-2-35 0,-5 1-23 15,-1 1-36-15,-6 0 4 0,-13 0-76 0,2 0-26 16,-1 0-30-16,-1 0-39 0,-9 0 20 0,8 7-209 15,-11-4-62-15,-3 0 39 0,-11-1 30 16,1 3 22-16,-5 0 27 0,-2 0 19 0,-2 0 33 16,-3 2-4-16,-2-1 36 0</inkml:trace>
  <inkml:trace contextRef="#ctx0" brushRef="#br0" timeOffset="199086.96">10978 8254 439 0,'-8'6'363'0,"2"-3"-23"16,1-1 8-16,4 2-46 0,1-1 51 15,2-1-8-15,0-1-31 0,4-1-16 16,2 1-26-16,15 1-23 0,-10-2-16 0,5 0-27 16,7 0-21-16,2 0-27 0,3 0-17 0,0 0-10 15,2 0-6-15,0 0-21 0,1 0-30 0,35-9-28 16,-34 7-28-16,-2-2-28 0,-1 2 1 16,4-2-105-16,-1 1-37 0,-4-1-33 0,1 0-40 15,3 1 22-15,-7-4-187 0,4 2-78 0,-2-2 21 16,-4-3 37-16,-5 6 12 0,1-2 49 15,-11 1 40-15,-2 1 1 0,-2-2 32 0,-3 2-12 16</inkml:trace>
  <inkml:trace contextRef="#ctx0" brushRef="#br0" timeOffset="199561.08">11355 7857 719 0,'-8'0'257'0,"2"-1"-16"0,1 2-4 15,2-1-24-15,1 1-4 0,1 1 12 0,2-1 0 16,1 1-2-16,4 0-14 0,0 1-24 0,15 1 21 16,3 1 2-16,2-3-17 0,0 4-4 15,7-2-24-15,-4 1-2 0,-2 3-13 0,4-3-7 16,0-1-13-16,3 4-10 0,1 0-17 0,0-1-13 15,2 1-1-15,0 3-9 0,0-1-7 16,-1-1-12-16,-2 2 1 0,-2 1-9 0,-1-1-6 16,-2 3 1-16,-3 1-6 0,-2-3-7 0,-4 1-2 15,-1 5 5-15,-2-3-1 0,-6-1 1 16,-3 3 1-16,-2-1-1 0,-5 0-3 0,-1-16 4 16,0 14 10-16,-15 20-7 0,2-17 12 0,-2 1-2 15,-3-3-4-15,-2 6-15 0,-8-2 0 16,1 2 1-16,-1 0-10 0,-2-1 10 0,0 0-5 15,-2 0-9-15,2-2-1 0,-2-1-4 0,5-4 5 16,0 1-23-16,3-2-3 0,1-2-14 16,0 4-23-16,2-6-7 0,4 1-27 0,1-5-11 15,7 2 11-15,1-4-87 0,3-1-57 0,-2-1-24 16,7 0-32-16,0 0 28 0,0 0-227 16,0 0 21-16,0 0 17 0,-8 0 34 0,0-10 24 15,8 7 38-15,0 3 13 0,-1-3 20 0,0 0 23 16,1 2 13-16</inkml:trace>
  <inkml:trace contextRef="#ctx0" brushRef="#br0" timeOffset="204186.47">13140 7952 526 0,'0'-15'233'16,"0"15"-7"-16,0 0-31 0,0 0-4 0,0-14-17 15,-3-2-1-15,3 14-28 0,0-1 3 0,-2 0 6 16,1 1 2-16,1 0-3 0,-1 0-8 16,1-1-19-16,0 2 15 0,-1-1-7 0,1 1-10 15,0-2-11-15,0 2-9 0,1-2-11 0,-1 3 35 16,0 0-10-16,0 0-9 0,0 0-10 16,0 0 6-16,0 0-19 0,0 0 7 0,0 0-16 15,0 0-27-15,0 0 5 0,0 0-2 0,0-9-4 16,-1 7 8-16,1 2-26 15,-1 0-9-15,1 0 22 0,0 0-21 0,0-3 3 16,-1 3 7-16,2 0-5 0,-2 0-6 0,1 0-7 16,-2 0 23-16,2-1-13 0,0 0-3 0,0 1-12 15,0 2-2-15,0-2 3 0,0 0 5 0,0 0-4 16,0 0-5-16,-1 0 2 0,1 0 6 0,0 0-15 16,1 0 19-16,-1 0-10 0,0 5 24 15,0-3 10-15,0 2-6 0,2 2 9 0,-1 1 9 16,1 15 6-16,-2-12 2 0,0 9 6 0,7 26-5 15,-3-19-15-15,-2 5-2 0,0-4 13 16,0 1-10-16,2-1-3 0,-2-2-9 0,2 0 3 16,0-5-22-16,0 1 0 0,-2-4 14 15,3-1-2-15,-3-3-15 0,0-3 5 0,0-3-10 16,-1 1-2-16,0-4 12 0,0 0-14 16,0 0 6-16,0 1 3 0,-1-2-10 0,2-1 13 15,-2 1-8-15,1-1 1 0,-1 0-8 0,2 1 14 16,-1-1-20-16,-1-2 2 0,0 0-6 0,1 0 0 15,-1 2-18-15,0-2 5 0,0 0-10 16,0 0-6-16,0 0-18 0,0 0 10 16,0 0-19-16,1-4-18 0,1 1-20 0,-1 1 10 15,0 0-75-15,1-2-35 0,0 0-18 0,-1 1-30 16,1-3-33-16,7-2 27 0,-5-4-235 0,3-2 34 16,0 1 21-16,1 2 44 0,4-1 19 15,-4-1 22-15,2 3 18 0,-1-1 14 0,4 2 51 16,0-2 20-16</inkml:trace>
  <inkml:trace contextRef="#ctx0" brushRef="#br0" timeOffset="204914.92">13932 7877 605 0,'-2'-1'183'16,"0"-1"-31"-16,2 0-8 0,-4 1 4 15,2 0 10-15,-3-1-26 0,4 2-6 0,-3-3-2 16,1 3-12-16,-1-1-15 0,2 0-4 0,0 1-21 16,-3-2 3-16,3 2-5 0,-2 0 12 0,1 0 3 15,1 0-16-15,0-1 11 0,-1-1-14 16,3 2 7-16,0 0 0 0,0 0 11 0,0 0-6 15,-6 0 12-15,6 0 4 0,0 0-23 16,-8 0-7-16,8 0 25 0,-13 12 15 0,12-10-28 16,0 0 4-16,-1-1-10 0,-1 1 9 0,0 0-11 15,2 1-6-15,-2-3-6 0,2 3 17 16,-1-1-29-16,0 1 20 0,0 2 18 0,0-1-15 16,2 0 12-16,-2 0-17 0,-1 3 16 0,2-2 7 15,-1 12 5-15,0 1-8 0,0-1 13 16,2 2 2-16,0-2-3 0,0-6-17 0,0 3 11 15,0 5-17-15,0 2 1 0,0 0 3 0,0 0-18 16,13 24-3-16,-12-23 5 0,0-4-16 0,4 2 3 16,-5 0-1-16,2-5-15 0,0-1 7 15,-1-3-17-15,0-1 10 0,-1-2-8 16,2-2-9-16,-2-2 3 0,0 1 0 0,0-2 17 16,1 2-12-16,-1-3-17 0,0 2 18 0,2-3-8 15,-2 1-12-15,0 1-23 0,0-2-6 0,0-2-20 16,0 1 1-16,2-1-1 0,-1-1-7 15,0 1-7-15,0-2-27 0,0 0-2 0,3 1-14 16,0 0 10-16,-2-1-49 0,0-1 1 16,0 0-24-16,1 1-8 0,1 0-25 0,-4-1-7 15,2 0-20-15,0 0 19 0,0 1-141 16,0-1-106-16,-2-1 29 0,1 3 24 0,-1-2 9 16,0 1 44-16,2-1 26 0,-2 0 25 0,0 1 44 15</inkml:trace>
  <inkml:trace contextRef="#ctx0" brushRef="#br0" timeOffset="205745.29">14618 7740 698 0,'0'-3'217'0,"0"2"-7"0,2-3-9 15,-1 3-13-15,-1-1 5 0,1 1-9 0,0-2-7 16,-1 3-26-16,0-1 2 0,2 0-18 16,-2 0 7-16,0 1-16 0,2-2 6 0,-2 2-17 15,0 0-7-15,2-2-13 0,-2 2 30 0,0-1-34 16,0-1-8-16,0 2-10 0,2 0 0 15,-2 0-9-15,1 0 12 0,-1 0-7 0,0 0 13 16,2 2-9-16,-1 1 2 0,0-1 10 0,3 0-1 16,-2 3-6-16,0-1 6 0,6 12 4 0,-2-1-4 15,-2 3 3-15,3 6 7 0,-3-1-15 16,2 1 8-16,-4 1-4 0,2-4 0 0,-1 5-8 16,1-3-6-16,0 0-5 0,-1 0-8 15,1 1-4-15,1-4-5 0,-2 0-6 0,0 0-10 16,0-5-9-16,3 2 11 0,-6-5-12 0,3-3 16 15,-1-2-22-15,0-1 8 0,-2-2 2 16,2 1-1-16,-2-2-1 0,0-1-19 0,2 0 18 16,-2 1-11-16,0-1-1 0,2-2 5 15,-2 2-13-15,0-1-7 0,0-1-6 0,0 0-4 16,0 0-13-16,0 0 3 0,0 0-18 16,0 0-3-16,8-5-5 0,-8 4-8 0,2 0-19 15,-2 0-11-15,2-1 8 0,-2 0-57 0,2-1-2 16,-1 1-11-16,0 0-22 0,0-2-8 0,1 2-24 15,-2-2-37-15,0 1 21 0,0-1-179 16,0 1-47-16,0-1 34 0,0 1 35 0,0 0 29 16,0 3 14-16,0 0-7 0,0-8 57 0,0 8-15 15</inkml:trace>
  <inkml:trace contextRef="#ctx0" brushRef="#br0" timeOffset="206610.09">15420 7707 500 0,'2'-4'247'0,"0"1"-12"16,0 1-14-16,-1-1-19 0,-1-2 3 0,2 4-22 15,0-2 1-15,-2 0-11 0,2 2-15 16,0-1-2-16,1 0-16 0,-3-1 22 0,0 2-12 16,1 1 1-16,-1 0-7 0,2-3-14 0,-2 2-15 15,0 1 14-15,0-1-15 0,2 1-7 0,-2 0 0 16,2 2-8-16,-2 1 11 0,2 0-1 16,0 1 17-16,0 3 1 0,1 12-2 0,-1 3 9 15,0 1-4-15,0 3-6 0,-2-1 0 16,0-11-23-16,0 5 9 0,0 3-19 0,0 5 18 15,0-1-29-15,0 0 0 0,0 0-19 0,0-3-9 16,0 1 0-16,0-2-6 0,0-3-5 16,0-3 1-16,0-4 12 0,0-2-12 0,0-2-6 15,0-1-14-15,0-7 1 0,0 8 17 16,0-1-9-16,0-7-2 0,0 6-15 0,0-6-3 16,0 7 5-16,0-7 10 0,0 7-11 15,0-7 8-15,0 0 3 0,0 0-15 0,0 6-9 16,0-6 16-16,0 0-18 0,2 8 10 0,-2-8-7 15,0 0 7-15,2 0 4 0,-2 0-1 16,0 1-22-16,0-2 13 0,0 1-8 0,4-2-13 16,-4 2 12-16,0-2-5 0,0 1-15 15,2 0-2-15,-2 0-6 0,0-1 1 0,0 1-7 16,0-3-15-16,2 3-15 0,-2-1 2 16,0-1-24-16,0 0-17 0,0 1 10 15,0-2-71-15,0 2-21 0,0-2-26 0,-2 0-44 16,0-2-47-16,-6-5 29 0,-1 3-243 0,-3-2 45 15,-3 2 29-15,-5-2 44 0,-4 2 28 16,-3 4 10-16,-5-2 35 0,-11-1 39 0,-4 2-5 16,-11 2 34-16</inkml:trace>
  <inkml:trace contextRef="#ctx0" brushRef="#br0" timeOffset="208974.96">16242 7736 500 0,'13'0'244'15,"-13"0"-16"-15,0-13-9 0,0 13-27 0,25-23-11 16,-22 19 8-16,-1-2-29 0,1-1-4 15,-3 3-8-15,0-1-1 0,2-2-11 0,-2 2-20 16,0 0-8-16,0 1-11 0,0 4 8 16,0 0-13-16,0-6-6 0,0 6 6 0,0-7-16 15,0 7-15-15,0-7 4 0,0 7 4 0,-14-12-19 16,10 11 26-16,1-2-39 0,-3 2 23 16,2 1-10-16,-4 1-10 0,2 2 22 0,-1-3-5 15,-16 11-15-15,10-4-3 0,4 4-5 16,0-3-4-16,-4 5 28 0,1-2 4 0,3 1 22 15,1 1-27-15,1-1 12 0,0 2 10 0,2-1 4 16,-1 2-15-16,4-6-3 0,1 3 11 16,-1-4-2-16,2 1 3 0,0-9-7 0,0 9-3 15,0 4-1-15,0 0-11 0,13 16 2 0,-8-15 6 16,2-1 1-16,0 0-18 0,-1-1 3 0,-2-2 8 16,5 1-5-16,1-1-9 0,-1-3 11 0,2 3-18 15,0-2 3-15,3-1 10 0,-3-4-19 16,0 0 6-16,0 0-12 0,-1-3 5 15,7 3-5-15,2-3 9 0,-9 0-15 0,7 0 0 16,0 0 8-16,20-12-5 0,-18 7 0 16,0 2-11-16,-4-3-7 0,3 0 19 0,-2-2-3 15,2 1-1-15,-7-2-2 0,1-1 1 0,0 0-2 16,-3-1-7-16,1-1-6 0,-3-1 17 16,1-1-22-16,-3-2 17 0,0 1-17 0,-1-3 6 15,-1 1-3-15,-3-2 12 0,2 2-3 0,-2-2-15 16,0 9 6-16,0-4 4 0,0-1-11 15,-17-17 5-15,11 15-6 0,-3 3 10 0,-3 2-6 16,-1 2 10-16,2 0-16 0,-2 5 5 16,-3-2 3-16,-4 2-3 0,1 3 1 0,0 1 15 15,-2 1-13-15,6 0 8 0,5 0-21 0,-3 0-13 16,-18 11-31-16,14-4-6 0,2 2-25 16,1 1-24-16,1 3 11 0,1-2-86 15,2 1-46-15,1-2-25 0,0 2-52 0,2-2 30 16,2 0-239-16,1-6 26 0,2 0 47 0,2-4 26 15,0 0 42-15,0 0 5 0,0 0 32 16,0 0 45-16,11 11 9 0,-7-11 52 0</inkml:trace>
  <inkml:trace contextRef="#ctx0" brushRef="#br0" timeOffset="211786.41">5072 10028 568 0,'-12'0'219'15,"12"0"-28"-15,0 0 11 0,0 0-28 16,0 0 9-16,0 0-26 0,0 0-6 15,-15 0-17-15,15 0-20 0,0 0 1 0,-19 12 4 16,16-14-9-16,1 0-5 0,0-1-10 0,0 2 21 16,1 0-13-16,-2-4-28 0,1 4 13 0,1-2-17 15,0 0 5-15,-2-1-13 0,2 0 4 16,-1 0 17-16,0-1-36 0,1 0 3 0,1 5 32 16,0 0-26-16,0-12-19 0,14-14 12 0,-7 14-14 15,4-2 23-15,0 3-19 0,4-5 11 16,0 8-12-16,3 0 9 0,-1 1-23 15,3 0 14-15,0 6-1 0,0 1-5 0,-9 0-3 16,20 10-2-16,-15-2-5 0,2 1 8 0,-4 3 24 16,0 3 5-16,-3 0-8 0,-3 3-8 15,0 0 6-15,-3 1 0 0,-3-1-7 0,-1 1-12 16,-1-9 4-16,0 4 9 0,0 4-11 0,-17 19-3 16,10-20-5-16,-2-2-4 0,-2-2 2 0,2-1-7 15,-1-2-9-15,0-4-10 0,2-1 15 16,1-3-10-16,-1 0-1 0,1 0-2 0,1-1-9 15,0-1 2-15,6 0-16 0,0 0 11 0,0 0 1 16,-8 0 1-16,8 0-19 0,-11-11 4 16,10 5 2-16,2 1 7 0,0-1 0 0,8-9 3 15,-2 0-17-15,3-2-10 0,4-1 27 16,-2 0-21-16,4 0 23 0,1 2-12 0,1-5 4 16,1 5 1-16,-2-3 4 0,2 2 3 0,-2 0 0 15,-1 3 6-15,-2 2-6 0,-3 0 0 0,-2 2 25 16,-2 3-1-16,1 1-7 0,-4 0-13 15,0 4 4-15,-1-1-1 0,0 0 24 0,-2 1-5 16,0 0 21-16,0 1-18 0,0 1-1 0,-1 0 11 16,-2 3 6-16,1-1-26 0,-1 1 9 15,0 3 28-15,0 0 3 0,-3 10-11 0,0-1 3 16,2 3 27-16,2 0 5 0,-3 0 2 0,1 1 3 16,1-2-4-16,2 4 10 0,0-3-9 0,-2-1-5 15,2-8-16-15,0 6 10 0,0-1-15 16,16 16-9-16,-8-16 9 0,1 0-4 0,1-5-13 15,3-2-12-15,-3-4-18 0,0-2-27 16,0 1-25-16,-10-2-34 0,14 0 8 0,17-15-78 16,-15 6-40-16,-2 0-14 0,3-1-54 0,-6 0 26 15,4-1-236-15,-7 1-13 0,1-1 43 16,2 2 41-16,-4 1 16 0,0-5 25 0,-2 5-10 16,1 2 58-16,-2-2 11 0,3 3 25 0</inkml:trace>
  <inkml:trace contextRef="#ctx0" brushRef="#br0" timeOffset="213163.46">5593 9499 506 0,'0'0'245'0,"0"0"-47"0,0 0 2 15,0 0-23-15,0 0-18 0,0 0 15 16,0 0-23-16,0 0-14 0,0 0-10 0,0 0 5 16,0 0-5-16,0 0 6 0,0 0-3 15,0 0-14-15,0 0 0 0,0 0 23 0,0 0-39 16,0 0 20-16,0 0 3 0,0 0-6 0,-20-17-29 15,20 16-9-15,-1-2-7 0,2 2-7 16,0-1 16-16,2-1 8 0,1 0-11 0,10-2 12 16,0-2-43-16,0 2-4 0,3 0-4 15,-1 1 31-15,-2 3-38 0,-5 1-10 0,5 0 24 16,1 0-6-16,13 18-20 0,-16-9 16 0,1 3-4 16,-3-2-20-16,0 2 17 0,-4-2 9 15,0 4-29-15,0-2 37 0,-3-4-15 0,-3 4-1 16,0-3-3-16,0-1-11 0,0-8 8 0,0 5 4 15,-11 16-9-15,5-16-8 0,0 3 0 16,0-1-8-16,0-3 13 0,-5 5 3 16,2-3-16-16,2-1-6 0,1-1 6 0,1-3 12 15,-1 1 1-15,2 1-1 0,0-3-10 0,0 1 7 16,2 0 2-16,1 0-21 0,-1 0 9 0,1-1 6 16,0 0-19-16,3-2 13 0,-1 0-8 0,1-1 19 15,1 1-15-15,1 0-17 0,1-1 27 16,1 0-6-16,0 1 1 0,0 0 16 0,1 2-24 15,2 0 3-15,-9 0 5 0,6 0 3 0,5 0-12 16,14 14 6-16,-15-9-17 0,-2 2 18 16,-1-2 4-16,-3 2 5 0,-2 1 7 0,1-4 13 15,-2 1-22-15,-1 1 12 0,0-6-5 0,0 0 8 16,0 9-5-16,-11 13 7 0,5-13-13 16,-2-2-6-16,-1 3 6 0,-4-2 3 0,-2-4-12 15,2 4 4-15,-2-2 3 0,1-2-2 0,-2 0-18 16,3-1 2-16,3 0-15 0,-6-1-10 0,3 0 12 15,2-2-21-15,2 0-1 0,3 2 3 16,-1-1-23-16,7-1-44 0,0 0-35 0,-7 0-15 16,7 0-20-16,-6 0-24 0,-2-13-31 15,7 11 22-15,1-1-187 0,0 1-37 0,1-3 41 16,0 1-7-16,1 1 44 0,1-3 29 0,1 2 24 16,-1 0 25-16,1 1-13 0</inkml:trace>
  <inkml:trace contextRef="#ctx0" brushRef="#br0" timeOffset="214370.74">6394 9835 415 0,'13'0'468'16,"-13"0"-88"-16,0-13 0 0,0 13-28 15,0 0-10-15,22-21-48 0,-21 19-18 0,1 2 0 16,-1 2-5-16,1 3-3 0,5 11-26 0,-2 3-5 16,2 4 2-16,-2 3-31 0,0 1-12 15,2 0-13-15,-3 2-12 0,-2-2-21 16,4-2-29-16,-1-1-3 0,-1 1-5 0,1-6-18 16,-2 1-31-16,1-4-30 0,-2-5-19 0,0 0-23 15,0-4-30-15,-2-7-39 0,0 0 8 16,0 0-143-16,0 0-38 0,0 0-38 0,0 0 26 15,0 10-155-15,-1-10-84 0,-2-2 22 16,1 2 32-16,2-1 45 0,-3 0 31 0,-1 1 13 16,1 0 40-16,-2 0-21 0,0 0 60 15,-2 0 3-15</inkml:trace>
  <inkml:trace contextRef="#ctx0" brushRef="#br0" timeOffset="214604.86">6296 10086 252 0,'-3'-2'424'0,"-1"0"-70"0,2 1-42 16,-2-1-6-16,2 0 1 0,1-1-41 16,0 3 7-16,1-2-20 0,2 1-14 0,2-1-6 15,1 0-19-15,0 0-22 0,12-1-10 0,-1-1-16 16,3 2-21-16,1-2-20 0,-3 0-7 16,6 2-19-16,0-2-7 0,1 0-45 0,-2-1-41 15,1 3 0-15,0-4-89 0,-1 0-37 16,-3 1-40-16,0 0-51 0,0 0 18 0,-1 0-210 15,-2 0-65-15,-1 0 64 0,3-1 16 0,-9 3 37 16,-1 0 19-16,2 2 29 0,-2 1 20 16,-8 0-8-16</inkml:trace>
  <inkml:trace contextRef="#ctx0" brushRef="#br0" timeOffset="-214271.17">6913 9939 767 0,'-2'-5'321'0,"-1"2"-6"0,0-3-24 16,1 3-47-16,0-1 0 0,0 0-32 16,1 0-24-16,0-1 18 0,0 0-24 0,3 0-18 15,-2 5-5-15,17-22-11 0,-6 13-15 0,5-1 1 16,0 2-16-16,4 0-20 0,2 5 8 0,0 0-25 15,3 3 0-15,-12 0-11 0,5 0 6 16,28 15-8-16,-22-2-19 0,-2 1 1 16,-1 0 4-16,-1 1-1 0,-5-2-12 0,-2 4-8 15,-1-1 16-15,-4 0-11 0,-2 1-4 0,-3-2-13 16,-2-4-9-16,-1-11 7 0,0 9-18 0,0 0 16 16,-11 5-29-16,4-2 0 0,-5-4 8 15,3-2-23-15,-5 2 2 0,0-1 2 0,5-3 4 16,2 0-71-16,1-2 32 0,1 0-23 15,5-2-15-15,0 0-11 0,0 0-3 0,0 0 6 16,-10-6 5-16,10 3 8 0,2-1-12 16,1-2 2-16,7-6 14 0,-2-3 10 0,3-1 5 15,2-1 5-15,-2 0 4 0,3-3 12 0,1 1 16 16,-2 0-3-16,3 2 11 0,-3-3 21 16,0 3 5-16,-3 3 29 0,1-1-1 0,-1 3 22 15,-3 0-4-15,3 4 10 0,-6 2 14 0,1 1 6 16,-3 1-12-16,-2 3 17 0,0 1-4 15,0 0-8-15,-4 2 31 0,0 3 13 0,-2 10 9 16,-1-1-8-16,0 6 20 0,1-3-2 16,-2 2-5-16,2 2 5 0,0-1-15 0,2 2-3 15,1-3-18-15,2-1 0 0,1-3-7 0,0-6-9 16,0 4-19-16,0-2-37 0,11 10-18 0,-6-15-41 16,1 0-24-16,9-2 6 0,0-3-151 15,-8-1-18-15,6 0-46 0,6 0 27 16,22-12-178-16,-16 4-70 0,0-3 42 0,1 1 9 15,-3-2 52-15,4 2 28 0,-3-2 33 0,0 3 12 16,-1 0 27-16,1-2 9 0</inkml:trace>
  <inkml:trace contextRef="#ctx0" brushRef="#br0" timeOffset="-214015.99">7834 9731 867 0,'0'-5'409'0,"0"5"-59"0,0-1 33 0,1 2-4 16,-1 2-5-16,0 1-34 0,1 3-15 16,5 13 1-16,1 0-23 0,2 3-21 0,-1-1-39 15,1 0-8-15,2 0-33 0,-1 2-12 16,-1-7-20-16,0 3-45 0,0-3-14 0,-2-1-46 16,-1-3-24-16,-1-4-43 0,-3-3-53 0,0 0-56 15,0-2 12-15,-2-1-146 0,0-3-71 16,-2 0 28-16,2-2-276 0,-2-1 83 0,-2 1 15 15,1-1 47-15,0-1 49 0,-6-7 15 0,0 4-7 16,-3-2 40-16,1-1 48 0,-3 4 9 0,0 0-22 16</inkml:trace>
  <inkml:trace contextRef="#ctx0" brushRef="#br0" timeOffset="-213765.73">7662 9896 491 0,'-5'-3'490'0,"1"3"-92"15,0 0 32-15,2 0-37 0,-3-3-34 0,2 3-22 16,1 0-24-16,-2-1-39 0,3 1-18 0,1 0-22 16,3 0-18-16,0 0-22 0,2 0-19 15,2 0-26-15,13 0 0 0,-9 0-27 0,7 0-3 16,4 0-18-16,4 0-49 0,2 0-11 16,31-11-41-16,-31 8-30 0,3 0-18 0,0-1 5 15,-3 0-104-15,0-1-32 0,-2 2-47 16,-2-4-46-16,-3 2 26 0,1-1-276 0,-2-1 56 15,-3 3 35-15,-1-1 43 0,-1-2 25 0,2 2 16 16,-4 3 33-16,5-3-9 0,1 0 48 16,4 1-12-16</inkml:trace>
  <inkml:trace contextRef="#ctx0" brushRef="#br0" timeOffset="-213488.49">8541 9610 758 0,'2'-3'476'0,"1"3"-61"16,-1-4-4-16,0 7-14 0,2-2-23 0,-1 2-12 15,6 11-12-15,3 5-26 0,-1 3-14 0,0 0-17 16,1 2-17-16,-3 5-28 0,2 0-28 16,-5 0-37-16,0-2-19 0,1 0-17 0,-1 2-40 15,-3 0-16-15,3-3-42 0,-6-2-36 16,4-2-51-16,-3-5-54 0,-1-9 9 0,0 0-134 15,0 0-82-15,0-8 27 0,0 5-282 0,0-5 46 16,-5 6 25-16,3-7 34 0,0-1 40 16,0 2 28-16,-1-3 18 0,-2 1 50 0,-1 1 17 15,0 0 13-15,-2 1 16 0</inkml:trace>
  <inkml:trace contextRef="#ctx0" brushRef="#br0" timeOffset="-209380.2">11087 9799 632 0,'0'0'381'0,"0"0"-9"16,0 0-33-16,0 12-45 0,0-12 31 0,0 0-22 15,17 15-29-15,-6-15-14 0,9 0-41 0,28-11-16 16,-19 5-21-16,0 0-14 0,1-1-14 16,-1 0-24-16,-1 0-13 0,2 2-34 15,-4 3-37-15,-1 1-14 0,-3 1-4 0,-13 0-88 16,4 0-48-16,16 11-24 0,-20-7-23 15,-3 1-37-15,-2-1 17 0,-3 1-183 0,-1 0-89 16,-2 0 24-16,-1-1 16 0,-7 6 43 0,0 1 4 16,-2 0 47-16,-3 0 52 0,0-2-16 0</inkml:trace>
  <inkml:trace contextRef="#ctx0" brushRef="#br0" timeOffset="-209170.14">11198 9983 910 0,'-3'2'346'15,"0"1"-17"-15,0-2-65 0,-1 1-9 0,3 0-18 16,0-1-28-16,2 1 18 0,2-1-20 16,1 1-18-16,2 0-26 0,1-1-14 0,12 3-22 15,1-1-20-15,1 0-10 0,2-1 3 16,2-1-31-16,-2 1-6 0,1 0-73 0,-12-2-52 16,5 0-25-16,3 0-54 0,2 0-42 15,22-14 16-15,-20 8-282 0,0 1 38 0,-3-4 24 16,1 4 31-16,-3-5 4 0,1 2 37 15,-3-3 19-15,-1 3 8 0</inkml:trace>
  <inkml:trace contextRef="#ctx0" brushRef="#br0" timeOffset="-208785.61">11403 9615 874 0,'-3'-2'317'16,"0"-1"-31"-16,0 3-29 0,1-3-45 0,0 3 9 15,3 0-10-15,2 0-5 0,5 0-8 0,-1 0-22 16,14 0 6-16,-10 0-17 0,27 9-7 16,-10-3-21-16,2 2 1 0,-2 1-20 0,0 3-15 15,1 2-25-15,0 1 13 0,2-2-12 16,-3 5-3-16,1-1-17 0,-2 2 0 0,-4-1-5 15,-3 2-21-15,-1 1-9 0,-4-2 24 16,0 0-8-16,-3 3-5 0,-4 1-24 0,-3-2 17 16,-3 2 1-16,-2-13-7 0,0 7 3 0,-18 20-15 15,11-17 11-15,-9-3-27 0,0 1 3 0,-2 2-1 16,0-3-31-16,-1 0-57 0,-3-1-31 16,1 1-24-16,-2-5-35 0,-2 1-35 0,4-4 20 15,4-1-213-15,0-4 31 0,5-4 32 0,3 0-39 16,9 0 17-16,0 0 49 0,0 0 14 15,-11-11 30-15,10 6 0 0,3 0 0 16</inkml:trace>
  <inkml:trace contextRef="#ctx0" brushRef="#br0" timeOffset="-206897.55">13029 9592 328 0,'0'0'277'0,"0"0"-52"0,-13-14-4 15,13 14-31-15,0 0 0 0,0 0-32 0,0 0-9 16,0 0-9-16,-22-24-19 0,22 22 3 0,-1 0-8 16,-1 1-6-16,2-1 1 0,0 2-19 15,-2 0 21-15,1-3-14 0,1 3-5 0,-1 0 8 16,0-2 28-16,1 2-24 0,-1-1 22 0,1 0-26 16,-2 0-12-16,2 1-9 0,-1-2 8 15,2 1-10-15,-2 0 28 0,1 1-18 0,0 0-9 16,-1-2-9-16,1 1-7 0,0 2-7 15,0-2 11-15,0 1-35 0,0 0 15 0,-1 0 4 16,1 0-19-16,0 0 10 0,0 0-10 0,-1-2 24 16,1 1-17-16,0 2 1 0,0-2 6 0,1 0 6 15,-2 1-9-15,2 0 11 0,-3 0-17 16,3-1 2-16,-1 2-6 0,0-1 9 0,0-1 3 16,0 1-4-16,0 0 1 0,0-1-1 0,-1 1-10 15,2 1 2-15,-1-1-1 0,0 0-7 16,0-1 2-16,1 1 1 0,-1 0 2 0,0 2-8 15,0-2-5-15,0-1 8 0,0 1-2 16,1 0-2-16,-2-1 4 0,1 1 0 0,0 0-4 16,0 0-6-16,0 0 14 0,0-1-9 0,0 1 5 15,0 0-14-15,0 0 7 0,0 0 5 16,0 0-19-16,0 0 6 0,1 0 10 0,-1 0-8 16,-1 0-15-16,1 0 10 0,0 1-6 0,0-1-1 15,0 0 6-15,0 0-2 0,0 0-5 0,0 0-2 16,0 0 13-16,0 0-7 0,0 0 6 15,0 0-15-15,0 1 12 0,0 0-4 0,0-1 3 16,0 0 1-16,1 0-1 0,-2 0-2 0,1-1 3 16,0 1-12-16,0 0-2 0,1 0 7 15,-1 1 8-15,0-1-8 0,-1 0 5 0,1 1-2 16,0-2 4-16,0 2-10 0,0 0 6 0,0-1-7 16,0 0 4-16,0 0 4 0,0 0-4 15,0 0-3-15,0 0-8 0,0 0 17 16,0 0-6-16,1 0-12 0,-1 0 9 0,0 0 2 15,1 0 3-15,-2 0-2 0,1 0-3 0,-1 0 10 16,1 2-19-16,0-2 11 0,0 0 4 0,0 0-5 16,0 0 4-16,0-2-4 0,0 2-4 15,0 0 6-15,0-1 3 0,1 1-3 16,-2-1-6-16,2 1 9 0,-2 0 0 0,1 0-5 16,0 0 1-16,1 0-2 0,-1 0 5 15,0 0 2-15,1 0-1 0,-1 0-3 0,0 1 0 16,0-2-2-16,0 1 3 0,0 0 0 0,0 0 7 15,0 0-1-15,0 0-6 0,0 0-1 0,0 0-8 16,0-1 4-16,0 1-9 0,0 0 13 16,0 0 0-16,0 0-5 0,0 0 13 0,0 0-7 15,0 0-1-15,0 0-6 0,0 0 11 16,0 0-5-16,0 0 6 0,0 0 0 0,0 0-4 16,0 0-2-16,0 0 8 0,0 0-16 0,0 0 10 15,0 0-6-15,0 0 10 0,0 0-4 0,0 0 7 16,0 0-2-16,0 0 1 0,0 0-9 15,0 0 4-15,0 0 3 0,0 0-10 16,0 0 8-16,0 0-6 0,0 0 11 0,0 0 21 16,0 0-16-16,0 0 8 0,0 0-2 0,0 0 11 15,0 0-13-15,0 0 6 0,0 0 13 16,0 0-14-16,0 0 6 0,0 0 1 0,-10-21-24 16,10 21 21-16,1-3-1 0,-2 1-3 0,2 2-24 15,-2 0 8-15,1 0 2 0,0 0-8 16,-1 0-2-16,1-1 3 0,-1 1 7 0,1 0-12 15,0-1 6-15,0 1-5 0,0 1-5 16,1-1 15-16,-2 1-2 0,1 1-6 0,1 1-8 16,-1-2 17-16,0 2-5 0,1 2 4 0,-1 1-9 15,2 12 13-15,-2-8-9 16,0 6 11-16,10 29 12 0,-5-14-3 0,-1-2 2 16,0 0-12-16,-1 3 9 0,1-2-3 0,1 2 2 15,0-2-8-15,-2 1 2 0,1-2-1 16,0 2-16-16,0-4 13 0,1-3-14 0,0-4-3 15,-3-3 11-15,2-1 5 0,-3-3-19 0,1-6 16 16,-1 0-3-16,1-3 5 0,-2 1-5 16,1-2 11-16,0-2-36 0,0 1 6 0,-1-2-27 15,0 0 0-15,0 0-20 0,0 0-7 0,8-11-14 16,-6 8-14-16,0-1-20 0,-1 0-16 16,1-1-2-16,1 0 12 0,-1 2-81 0,-2-1-13 15,1-1-26-15,0 3-34 0,1-2 25 0,-2-1-143 16,0 1-108-16,1 2 36 0,1-1 42 0,-1-2 35 15,1 2 17-15,0-2 31 0,0 2 22 16,1-2 8-16,0 1 24 0,1 0 5 0</inkml:trace>
  <inkml:trace contextRef="#ctx0" brushRef="#br0" timeOffset="-206153.98">13474 9574 337 0,'0'-5'324'15,"0"0"-55"-15,-3 2-14 0,1-2-36 16,0 1 6-16,1 1-26 0,-1-2 8 0,2 3-13 16,-3-1-27-16,2-1 14 0,-4 1-32 0,3 0-2 15,-1-1 4-15,0 0-4 0,0 1-19 16,1 0-19-16,-1 2-10 0,0-3 19 0,-2 1-3 16,2 2-24-16,-1-2-4 0,2 3-19 0,-2-2 8 15,0 2-4-15,4 0-1 0,0 0-5 0,-8 0-1 16,-9 14 0-16,7-2 2 0,1 1-15 0,2 4 17 15,2-4 7-15,0 7-3 0,2 0-6 16,0 0 4-16,3 0 1 0,-1 0-10 0,1 0-4 16,0-9-3-16,0 4-5 0,0 2 4 0,0 2-1 15,13 20-16-15,-6-21 11 0,0 5-4 16,-3-6-9-16,3 1-1 0,-2 0-5 16,2-3-8-16,0-2 4 0,2-1 2 0,-3-4-2 15,2 3-11-15,2-5 7 0,-4-3 2 0,2 0-4 16,0-3-5-16,-8 0-6 0,9 0 11 15,2 0-16-15,18-17 16 0,-13 7-11 0,2-1 2 16,0-1-14-16,-3-1 14 0,0-1-12 0,-2-1 3 16,1 0-4-16,-4-2-7 0,1 2 2 15,-2-6 9-15,-4 1-5 0,2 4-2 0,-4-4 0 16,-2 4 2-16,-1 2 0 0,0 7 4 0,0-4 5 16,0-1-10-16,-11-17 9 0,3 17-8 15,1-3 6-15,-2 5 1 0,0-2-12 0,-2 3 12 0,-1-3-2 16,-1 3 0-16,0 1-10 0,-1 0 11 15,-1-1-1-15,2 2 6 0,1 2-3 0,3 2-4 16,0 1 1-16,2 0-8 0,0 1-8 16,1 0 7-16,1 0 7 0,0 1-21 0,-1 0 1 15,6 0-13-15,0 0-9 0,-8 0-16 0,8 0-11 16,-6 0-24-16,-7 11 10 0,7-6-53 16,2-2-17-16,-5 9-16 0,3 0-21 0,-2-4-33 15,2 6-33-15,1-6 22 0,3 1-258 0,0-1 21 16,1-1 76-16,0-3 13 0,1-1 23 0,0-1 43 15,0-2 15-15,0 0 25 0,11 8-8 16</inkml:trace>
  <inkml:trace contextRef="#ctx0" brushRef="#br0" timeOffset="-205386.19">14011 9510 730 0,'-3'-4'258'0,"3"1"-1"0,-2 1-46 16,-2 0-11-16,4-1-1 0,-2 0-24 0,0 2 5 15,2 0 9-15,-1-1-13 0,0 2-22 0,0-3-8 16,-1 3-10-16,2-2-16 0,0 2 36 16,-2-1-9-16,0 0-21 0,1 0 17 0,1 1-14 15,-2-3-6-15,2 3-1 0,-2-1-23 0,2 1 9 16,-1-1-18-16,0 1-4 0,1 0-5 16,0-1 6-16,-2 0-21 0,2 1 11 0,2 0-20 15,-2 0 7-15,-2 0-8 0,2 0 5 0,0 0-4 16,0 0 8-16,-3 0-4 0,3-2-5 15,0 2 5-15,0 0-13 0,0 0 11 0,0 0-5 16,0 0-4-16,0 0-1 0,0 0-14 16,0 0-5-16,0 0 1 0,0 0-7 0,-2 0 4 15,1 0-17-15,1 0 14 0,0 0-15 0,1 0 5 16,-1 0-12-16,2 4 15 0,-2-2 2 0,0 3-5 16,3-2 4-16,0 14 10 0,0 2-5 15,2 3 24-15,0 4-6 0,-1-3 2 16,4 3-19-16,-4 6 12 0,0-2-1 0,1-3 5 15,-1 4-17-15,0-1 3 0,0-1 0 0,-1-1 7 16,0-2-22-16,1-2-5 0,-2-2 14 0,0-2-1 16,1-4-16-16,-2-2 20 0,1-5-5 15,1-1-4-15,-1-1-21 0,-2-2 7 0,2 0-11 16,-2-2-9-16,1-1-19 0,0-1-33 16,1-1-17-16,-2 0-22 0,0 0-38 0,0 0 11 15,0 0 13-15,0 0-70 0,0 0-27 0,9-12-14 16,-9 8-44-16,3 0 25 0,-5 1-184 0,3-1-45 15,1-1 31-15,-2 0 28 0,0 1 8 0,1-2 60 16,-1 6 21-16,0 0 19 0,0-8 24 16,0 0 20-16,0 2 1 0</inkml:trace>
  <inkml:trace contextRef="#ctx0" brushRef="#br0" timeOffset="-204819.69">14308 9469 356 0,'1'-4'312'0,"0"-1"-37"15,1 2 2-15,-2-2-21 0,0 1-23 16,3-1 16-16,-3 4-10 0,2-3-29 0,-2 0 18 16,2 1-23-16,-2 0-13 0,1 1-8 0,-1 1-21 15,2 0-4-15,-2 1 20 0,2 2-7 0,0 0 15 16,0 4 0-16,5 10-13 0,2 3 16 16,-4 3-16-16,3 2 9 0,1 2-25 15,-1-2-2-15,0 1-11 0,0 4-13 0,-1-2-19 16,1 2-19-16,-2-3-13 0,1-1 8 15,-1 2-10-15,1 0-24 0,0-6-18 0,-2 0-17 16,1-1-29-16,0-3-37 0,-1-1-39 16,-1-1 6-16,2-4-113 0,-4-2-54 0,0-4-29 15,-2 1-52-15,2-5 27 0,-2 2-236 16,1 1 34-16,0-3 46 0,-1 0 37 0,0 0 34 16,0 0 28-16,0 0 32 0,-1-2 7 15,2 1 23-15,-1 2 52 0,2-2-14 0</inkml:trace>
  <inkml:trace contextRef="#ctx0" brushRef="#br0" timeOffset="-186536.17">15768 10628 629 0,'0'-14'300'0,"0"14"-41"0,0 0-39 16,0-12-27-16,0 12-1 0,10-17-16 0,-8 17-1 15,-2 0-4-15,0 1-7 0,2 3 10 16,-2 2 3-16,2 15-23 0,-2-8 13 0,0 10 16 16,9 34-13-16,-7-21-1 0,0 7-17 15,0 3 4-15,4 4-22 0,-6 1 5 0,0 2-19 16,0-27-13-16,0 16-2 0,0 5-14 15,0 0-22-15,0 2 4 0,0-2-20 0,0-5 15 16,0-1-5-16,0-7-17 0,0 1 1 0,13 24-10 16,-11-37-7-16,0-1-15 0,-2-3-19 15,2-7-37-15,0-5 6 0,0 0 3 0,-1-5-55 16,4 2-27-16,-3-3-11 0,-2 0-10 0,2-3-7 16,0 3-18-16,-2-4-21 0,0 1-9 15,0-1-14-15,2 0 19 0,-1-1-106 0,-1 0-72 16,0-2-52-16,0 1-2 0,0 1 33 15,2-2 56-15,-2 7 18 0,0-8 31 0,0-6-6 16</inkml:trace>
  <inkml:trace contextRef="#ctx0" brushRef="#br0" timeOffset="-185640.72">15851 10590 383 0,'0'-2'255'15,"2"-1"-28"-15,-2 0-21 0,0 1-17 0,0 1-31 16,2-1 0-16,-1 0 7 0,-1 0 0 0,2 2-31 15,0 0 7-15,1 0 5 0,-1 0-4 16,1 1-18-16,1 0-3 0,0 0 4 0,3 2 7 16,-1-2-13-16,0-1-4 0,13 2-11 0,2 1-12 15,4-3 26-15,2 0-11 0,-14 0-7 16,11 0 4-16,2 0-35 0,5 0 5 0,41-13-7 16,-27 9-8-16,6 0-6 0,3 0 0 15,7-1 7-15,4 1-18 0,7 1-14 0,2-2 7 16,3 1-10-16,1-1-16 0,5 0 9 0,1 1 2 15,1 1 2-15,4-2 2 0,4 2-16 16,2-1 14-16,1 1-10 0,9 0 4 16,2-3-7-16,2 1 6 0,-1 0 7 0,4 2-17 15,0-1-4-15,7-1 0 0,1 1-7 0,3-1 1 16,1 2-31-16,-2-2 26 0,3 0-12 16,-2 0-1-16,0 0 10 0,1 2-17 0,-1-1 11 15,-3-1-4-15,-3 1 13 0,-5-4-32 0,-4 1 32 16,-7 2-8-16,-4 0-6 0,-8 1 14 15,-8-2 3-15,-9-1-2 0,-7 0-18 0,-8 0 13 16,-6-3 14-16,-7 5 11 0,-6-1-16 0,-3-2 26 16,-4 3-2-16,-2 0 0 0,-6 0-4 15,-1 2 0-15,-3-1-3 0,-5 2 0 0,-3 1-3 16,-3-1-17-16,-1 0-4 0,-1 2 6 0,0 0-17 16,-2-2-8-16,0 1-11 0,-1 1-2 15,0-2-5-15,0 2-43 0,-1-1-2 0,-2 0-20 16,1 0-21-16,-1 1-42 0,0 0 15 0,0 0-242 15,0 0-14-15,0 0 35 0,-11-7 23 16,-6 5 16-16,4-5 25 0,-4 2 5 0,-1-5 22 16</inkml:trace>
  <inkml:trace contextRef="#ctx0" brushRef="#br0" timeOffset="-184726.85">16764 10886 884 0,'0'0'330'16,"14"-14"-39"-16,-14 14-30 0,0 0-25 16,0 0-4-16,0 0-27 0,0 0 24 0,0 0 11 15,33 5 1-15,-28 9 1 0,-1 6-23 16,2-1-14-16,-3 6-12 0,-1 1-23 0,1-1-19 16,-3-13-2-16,0 7-24 0,0 3-10 15,0 0-5-15,0 2-23 0,0-2-12 0,0-1 7 16,0-1-31-16,0-3-25 0,0-4-40 0,0 0-21 15,0-2 3-15,0-2-118 0,0-1-12 16,0-1-54-16,0-7-43 0,0 8 22 16,9 2-264-16,-5-10 50 0,11 5 22 0,-3-5 16 15,-3 0 29-15,-9 0 44 0,9 0 20 0,0 0 12 16,4 0 30-16</inkml:trace>
  <inkml:trace contextRef="#ctx0" brushRef="#br0" timeOffset="-184374.91">17334 10918 808 0,'0'-4'271'0,"0"1"-32"0,0-1-9 0,0 0-34 16,2 0-23-16,-2 4 5 0,0-2-4 0,-1 2 2 15,1 0 8-15,0 2-20 0,1 3-1 16,-1 1-18-16,-2 9 24 0,2 3 23 0,0-8-9 16,0 6-4-16,0 2-16 0,0 4-5 15,0-1-3-15,0 1-15 0,0-1-12 0,0 3-14 16,0-2-7-16,0 1-12 0,0-2-12 0,0-4-5 16,0 0-22-16,0-3-8 0,0-2-28 15,5 8-14-15,-3-15-27 0,0 0-42 0,0-1 6 16,2-1-78-16,-2 0-28 0,2-2-41 0,-2-1-45 15,1 0 22-15,1 0-250 0,0-1 15 0,-1-1 26 16,0 1 58-16,3-4 0 0,-4 3 29 16,4-1 39-16,9-4 27 0,-4 2-36 15,2-2 61-15</inkml:trace>
  <inkml:trace contextRef="#ctx0" brushRef="#br0" timeOffset="-183938.13">18022 10904 462 0,'2'-2'354'0,"-2"1"-17"16,2-1-37-16,-1 0-3 0,1 2-7 0,0-3-30 15,0 3-29-15,-2 0-25 0,2-1 7 16,-1 1-14-16,0 1-9 0,0 2 6 0,0 2-11 16,0 0-7-16,1 2-7 0,-2 10 0 0,4 0-6 15,1 2-2-15,-3 3-16 0,-1-1-7 16,1-1-11-16,2-1-7 0,-2 0-24 0,1-4 0 15,-1 3-13-15,1-1-10 0,1-1-7 16,1-2-1-16,-3-2-28 0,1-4-8 0,-1-2-27 16,0 2-28-16,-1-3-10 0,0 1-56 15,0-2 8-15,0 0-78 0,-1 0-39 0,2-2-15 16,-2 2-42-16,2-1 25 0,-1-2-251 0,-1 2-7 16,0-2 22-16,0 1 53 0,1-1 40 0,-1-1-17 15,1 0 68-15,-1 0 4 0,0 0 36 16,0 0 9-16</inkml:trace>
  <inkml:trace contextRef="#ctx0" brushRef="#br0" timeOffset="-182323.14">18619 10818 736 0,'0'0'221'0,"0"-13"-17"0,0 13-18 16,0 0-2-16,0 0-19 0,0 0-3 0,0-15-19 15,25 1-1-15,-27 12 4 0,2 0-16 0,0 0-9 16,0 1-14-16,1-1 6 0,-1 0-10 0,1 1 16 15,-3 1-2-15,3-3 1 0,-2 3-18 16,2 0-9-16,-1-1 18 0,0 0-9 0,1 1-11 16,-1-2 17-16,0 1-9 0,0 0 2 15,0 0-6-15,0 1 0 0,0-1-1 0,1 1-21 16,0-1 11-16,-1 1-4 0,0-1 0 0,0 1-5 16,0-1-1-16,0 2-9 0,0-2 10 0,0 1-18 15,0 0 12-15,0 1-3 0,0-2-7 16,0 0 6-16,0 1-9 0,0 0-5 0,0 0 1 15,0-2-5-15,0 2-5 0,0 2 1 0,0-4-15 16,1 2 10-16,-1 2-15 0,1-2 3 16,0 0-12-16,-1 3 7 0,0 0-6 0,0 2 3 15,2 2 9-15,-2 0 7 0,2 15-1 0,-2-13 17 16,5 29-3-16,-4-13 0 0,1 1 1 16,1 1 13-16,-2 0-18 0,1 1 0 0,0-1 6 15,-1-3-13-15,2-4-10 0,-1 2 7 16,0-3-10-16,0-3 14 0,-1-5-25 0,0-1 4 15,3-3-14-15,-3-2-10 0,0 0-9 16,-1-1-9-16,0 1-26 0,1-5-40 0,-1 0-23 16,0 0 12-16,0 0-106 0,0 0-37 0,2 5-37 15,-1-6-53-15,-1-1 31 0,2 0-219 0,0-1 43 16,-2 2 32-16,2-1 22 0,1 0 22 16,-1-2 35-16,2 1 37 0,0 1 21 0,11-3 16 15,0-2 19-15</inkml:trace>
  <inkml:trace contextRef="#ctx0" brushRef="#br0" timeOffset="-181713.49">19507 10939 779 0,'2'-8'304'16,"0"3"-26"-16,-2-2-11 0,1 0-5 0,-1 2-41 15,-1-1-13-15,-1 1 2 0,0-1-15 16,-6-4-22-16,-2 1 9 0,4 0-29 0,-2 7-15 15,0-3-18-15,1 3 26 0,-1 0-7 16,2 2-8-16,6 0 6 0,-12 0-7 0,-14 12-14 16,12-7 1-16,-1 6-2 0,2 2 6 0,2 1 4 15,-1 4-5-15,3 1 12 0,2 3-4 16,2-2-14-16,0 3-1 0,3-1-9 0,2-10-9 16,0 5-11-16,0 0-8 0,15 22 11 15,-6-20-16-15,1-2-18 0,3-3 13 0,4-5-16 16,0 4-4-16,3-6 7 0,-1 0-24 15,3 1-8-15,1-8 14 0,-11 0-4 16,6 0-23-16,24-12-11 0,-19 5 0 0,1-1 4 16,-4-3-2-16,1-1 7 0,-2-2-11 0,-2-1 8 15,0-2 7-15,-4 0-6 0,-2-3-9 0,-2 1-8 16,-4-1 8-16,-2 1 6 0,0 2-12 16,-3 8 12-16,0-4-8 0,-13-13 7 0,2 13-1 15,-2 1 8-15,-6 1-15 0,-3 2 16 16,-2 2-3-16,-5 2-17 0,1 1 1 0,-4 1-4 15,2 2-30-15,4 1-41 0,11 0-19 16,-6 0-43-16,-3 0 15 0,0 0-132 0,-22 11-71 16,24-8 29-16,2-1-248 0,6-2 48 0,-5 3 35 15,1-1 29-15,2-1 24 0,3-1 53 16,-9 1 39-16,0 2-5 0,4-3 34 0,-3 4 2 16,1-2 34-16</inkml:trace>
  <inkml:trace contextRef="#ctx0" brushRef="#br0" timeOffset="-180762.21">13278 11073 600 0,'0'0'301'0,"0"-12"-36"0,0 12-32 15,0 0 0-15,0 0 45 0,0 0-21 0,0 0-20 16,0 0-28-16,-22 17 45 0,22-6-5 16,0 5-18-16,0 6-2 0,0 2-24 0,0 1-18 15,-13 27-23-15,10-26-14 0,0-2-8 0,2 2-21 16,0-2-3-16,0-1-13 0,1-4-18 16,0-10-10-16,0 5-28 0,0-3-36 0,0 0-29 15,0-1 3-15,0-1-80 0,0-1-37 16,20 8-47-16,-12-13-38 0,-1-1 21 0,2-2-187 15,-1-1-100-15,-8 1 31 0,6 0 31 0,7 0 50 16,15-14-1-16,-11 9 3 0,-2-3 59 16,2 3 4-16,-2 1 42 0</inkml:trace>
  <inkml:trace contextRef="#ctx0" brushRef="#br0" timeOffset="-180210.14">13814 11171 265 0,'0'-4'369'0,"0"-2"-69"16,-1 2-5-16,-1 0-34 0,0-1 14 0,0 3-22 16,0-2-30-16,-1-1-14 0,1 3-23 15,-3-2 16-15,2 1-23 0,0 0-19 16,0 0 20-16,-1 3-31 0,0-3-4 0,1 2-11 15,-1 0-9-15,-4 1 10 0,8 0-20 0,0 0 7 16,-19 13-8-16,9-3 2 0,2 3-7 0,1 1 10 16,-1-1 0-16,5 5-10 0,-3 1 10 0,2 0-12 15,4-9-12-15,0 4 1 0,0 3-17 16,0 0-7-16,12 19 5 0,-3-19-18 0,1-2 9 16,2-1-19-16,0 0 4 0,3-2 1 0,1-2-6 15,2 0-9-15,2-4-12 0,2-2 5 16,2-2 6-16,-2-2-9 0,-11 0 4 15,4 0-19-15,22-16 0 0,-18 8 5 0,0 1 2 16,-2-3-11-16,-3-3-17 0,-2 2 3 16,1-1 12-16,-2-4-6 0,-6 4-9 0,-1-4 9 15,1 0 1-15,-5 8 0 0,0-8-14 16,0 0-2-16,-14-15 11 0,4 14-8 0,-2 2 12 16,-1 1-12-16,-2 3 0 0,-2 2 4 0,-2 0-5 15,2 3 13-15,-3 0-6 0,-1 6-14 16,2-3-12-16,11 3-6 0,-3 0-20 15,-2 0 3-15,-17 11-15 0,14-5-19 0,1 1-20 16,3 1 12-16,2-4-66 0,3 3-27 0,2-1-21 16,0-2-28-16,3 1-24 0,0-2 25 0,0 1-184 15,-1-1-61-15,3-1 25 0,0 1 35 16,0-3 30-16,0 0 27 0,0 0 23 16,15 5 24-16,0 2 22 0,-1-5 29 0</inkml:trace>
  <inkml:trace contextRef="#ctx0" brushRef="#br0" timeOffset="-179462.15">14424 11081 789 0,'0'-1'306'0,"1"-3"-25"0,-1 1 6 16,0 1-11-16,0-1-3 0,0 2-33 0,0-2 18 15,-1 0-31-15,1 2 10 0,0-1-25 16,0 1-19-16,0 0-19 0,0 0-14 0,0 0-4 16,-2 3 20-16,2 3 1 0,0-1 1 0,0 3-20 15,0 11 3-15,0-8 13 0,0 6-32 16,0 4 0-16,0 2-8 0,0 0 0 16,0 1-22-16,0 0-12 0,0-2-2 0,0 0 4 15,0-2-30-15,0 0-2 0,0 0-18 0,0-3 3 16,0-3 1-16,0-3-43 0,0-1-24 15,0-2-16-15,0 0-27 0,0-7-32 0,0 6-12 16,0-6-36-16,0 8 11 0,0-8-102 0,0 0-32 16,6 0-53-16,-6 6 28 0,0-6-248 0,11 5 8 15,-11-5 40-15,2-2 61 0,-2 2 12 16,1-5 20-16,-2 5 49 0,3-2-13 0,2 0 49 16,-1 0 20-16,0-1-29 0</inkml:trace>
  <inkml:trace contextRef="#ctx0" brushRef="#br0" timeOffset="-178965.83">14851 11021 329 0,'2'-3'421'0,"-1"-2"-39"16,0 1-32-16,2-1-44 0,0 2 55 16,-3-1-32-16,2 1-30 0,-2 1-31 0,2-1-14 15,0 3-1-15,0 0 4 0,1 4 5 0,-1 0-7 16,9 13 1-16,-1 1-10 0,-2 6-6 0,1 0-24 16,-2 3-24-16,2 0-21 0,-4 2-9 15,3-4 1-15,-5 1-20 0,-1-2-17 0,0 1-23 16,1-3 8-16,1-2-26 0,-4 1-7 0,2-3-64 15,-1-5-33-15,0-3-58 0,-1-1-42 16,0-2-67-16,3-4 17 0,-3 1-91 0,0-1-63 16,0-2 31-16,0 1-295 0,0-2 13 0,0 0 85 15,0 0 23-15,0-2 19 0,0 1 65 0,0 1 15 16,0 0 6-16,-3 0 71 0,1 0 22 16,0 0 11-16</inkml:trace>
  <inkml:trace contextRef="#ctx0" brushRef="#br0" timeOffset="-176507.67">16817 9690 755 0,'0'0'329'16,"0"0"-66"-16,0 0-1 0,13 0-10 15,-13 0-6-15,0 0-9 0,26 0-27 0,-22 21 16 16,-2 1-13-16,1 5-40 0,0 2-14 16,-1 0-5-16,2 4-31 0,-4-1-21 0,2 0 9 0,1 1-10 15,-1-5-59-15,4 3-39 0,-1 0-45 16,0 0-27-16,3-1-47 0,-4 2-38 0,1-1 13 15,2 0-260-15,0 0-19 0,-1-2 35 16,1 0 27-16,0 0-4 0,-3 2 54 16,2-1 19-16,-2-3-17 0</inkml:trace>
  <inkml:trace contextRef="#ctx0" brushRef="#br0" timeOffset="-175983.74">17049 11410 864 0,'0'-2'353'16,"1"4"-40"-16,-1-2-38 0,0 4 36 0,0 1-23 16,0 15-9-16,0-8-17 0,0 6-25 0,0 5-33 15,0 3-18-15,-12 31-20 0,11-28-26 16,-1 0-9-16,2-15-14 0,0 8-40 0,0 2-38 15,0-1-3-15,16 22-93 0,-11-26-61 16,4-7-51-16,3-3 15 0,-2-6-238 16,1-2-88-16,-1-1 47 0,-1 0 27 15,3 0 44-15,16-11 31 0,-12 7 16 0,0-1 16 16,1-2 8-16</inkml:trace>
  <inkml:trace contextRef="#ctx0" brushRef="#br0" timeOffset="-175588.69">17464 11608 303 0,'0'-4'484'0,"1"1"-76"0,-2-1-61 15,1 2-46-15,-1 0-11 0,0 1 11 0,-1 2-9 16,2 1-14-16,-2 1-22 0,0 4-13 0,-2 9-6 16,1 3-9-16,1 2-19 0,-2 2-17 15,4 0-9-15,-2 0-16 0,2-11-26 0,0 7-19 16,0 3-7-16,17 18-3 0,-10-20-12 0,0-3-20 15,4-1-7-15,-1-5-3 0,4-3 0 16,0-5-18-16,0 0-6 0,-5-3-21 16,18-14-9-16,-10 3-21 0,6-3 0 0,-3-1-7 15,-2-3 8-15,-2-1-10 0,-3-1-6 0,3 2 17 16,-5-3 0-16,-1 2-7 0,-3-1 2 16,-3 2 0-16,-2 4 5 0,-2 6-6 0,0-3 7 15,0-2-4-15,-14-9 4 0,2 14-2 0,0 0-4 16,0 2-10-16,-3 2-13 0,-4 1-14 15,0 2 6-15,1 0-30 0,9 1 7 0,-3 0-38 16,1 0-21-16,-18 10-30 0,14-6-29 16,0-2-60-16,6 2-24 0,0-1 25 0,3 2-258 15,-1-1 24-15,3-1 57 0,0 3 11 0,2-2 40 16,1 0 16-16,-1 2 32 0,2-6 18 16,0 10 28-16,16 11-56 0</inkml:trace>
  <inkml:trace contextRef="#ctx0" brushRef="#br0" timeOffset="-175244.27">18012 11598 556 0,'2'-4'349'0,"-2"2"-12"0,1 0-29 16,3 2-37-16,-1 2 59 0,-1 0-3 0,0 2-13 16,6 12-7-16,-2 3-3 0,0 1-17 15,-1 3-35-15,-2 4 0 0,1-1-38 0,-3 3-20 16,0-1 0-16,0 3-26 0,-1-16-35 0,0 8 3 16,0 3-21-16,0 0-41 0,0 0-24 15,0-4-34-15,0-1-34 0,0-4-36 0,0-2-38 16,0-5 9-16,0-2-110 0,0-1-50 0,10-1 21 15,-8-8-248-15,3 0-31 0,-2 0 53 16,2-3 22-16,5-5 17 0,-2-1 25 0,2-3-2 16,-1 5 59-16,0 3 52 0,0 1-21 15,5-4 57-15</inkml:trace>
  <inkml:trace contextRef="#ctx0" brushRef="#br0" timeOffset="-174976.4">18611 11633 756 0,'10'-9'491'0,"-3"3"-56"15,-2 1-21-15,-2 6-35 0,-1 3 1 0,2 0-15 16,-2 2-41-16,2 12-18 0,-1 3-38 0,-3 1-10 16,4 3-17-16,-4 3-25 0,0-15-25 15,0 12-1-15,0 2-47 0,0 2-2 16,0 3-45-16,-12 28-53 0,10-33-35 0,2-3-28 15,0-2-35-15,0-13-29 0,0 6 7 0,0-3-133 16,0-3-45-16,10 8 22 0,-10-14-233 16,5-1-45-16,-3-1 34 0,-1-1 57 0,-1 2 16 15,0-2 40-15,0 0 18 0,0 0 14 0,-3 0 30 16,-2-2-7-16,-1 4-13 0</inkml:trace>
  <inkml:trace contextRef="#ctx0" brushRef="#br0" timeOffset="-174541.24">16851 12513 326 0,'9'11'406'0,"9"1"-69"16,7-1 4-16,0-4-14 0,9-2-42 15,6-2 30-15,9 0-23 0,-21-3-5 0,18 0-26 16,13 0-23-16,77-15-21 0,-52 10-15 0,6-3-28 16,10-1-11-16,5 2-13 0,3-5-23 15,6 0-9-15,5-1-19 0,10-1-7 0,9-1-10 16,0 1-7-16,1-1-11 0,-6 3 0 0,-1 1-10 15,-8 2-6-15,-6 0-8 0,-8 3-12 0,-13 0 13 16,-11 1-13-16,-10 1-4 0,-9-2-22 16,-9 1 6-16,-6 2-5 0,-8 0-18 0,-4 0-16 15,-6-2 11-15,-1 3-20 0,-4 0 6 0,-4-1-57 16,-6 1-43-16,-5 0-17 0,2-1-6 16,-4 0-14-16,-4 1-18 0,-3-1-22 0,2 1 19 15,-4 0-150-15,1-1-120 0,-2 1 28 16,0-1 27-16,-2 3 48 0,0 0 17 0,0 0 4 15,0 0 55-15,-14-9-5 0</inkml:trace>
  <inkml:trace contextRef="#ctx0" brushRef="#br0" timeOffset="-172545.43">15943 12248 585 0,'0'0'325'0,"0"0"-27"0,0 0-40 16,-17 7 0-16,17 11-27 0,0-7-5 15,0 5-39-15,0 2-26 0,0 3-5 16,0-2-14-16,7 23-5 0,-5-26-32 0,0 2-35 16,0-4-48-16,-2-4-43 0,0-3-50 0,2 0-44 15,-2-4 13-15,0 0-282 0,0-1-11 16,0-2 22-16,0 0 28 0,-6 0 38 0,4-2-7 15,-1 1 26-15</inkml:trace>
  <inkml:trace contextRef="#ctx0" brushRef="#br0" timeOffset="-172333.36">15753 12424 222 0,'-3'0'369'0,"1"1"-50"0,2-2-31 15,-2 1-34-15,4 0-46 0,1-2-10 0,1 0-35 16,0 0-17-16,15 0-28 0,-4-4 4 16,1 1-14-16,-1 0-30 0,4-1-30 0,-2 0-53 15,4 1-29-15,-3 0-43 0,3 2 7 0,-2-3-205 16,2 3-100-16,0-2 24 0,2 3 24 16,0-1 18-16,-3 0 8 0</inkml:trace>
  <inkml:trace contextRef="#ctx0" brushRef="#br0" timeOffset="-171811.4">15834 12066 791 0,'-10'-3'239'0,"1"3"-27"0,1 0-19 15,-11 5-20-15,4 0 14 0,-3 4-14 0,2 2-10 16,2 3-42-16,-1 2 11 0,1 4-1 16,3 3 7-16,2 0-19 0,0 4-9 0,0-3-10 15,5 4-17-15,2 2 5 0,0 2-10 0,2-15-1 16,0 7 5-16,0 2-14 0,15 25 11 15,-4-27-34-15,1 1 29 0,1-1-13 0,3-3-30 16,1-1 14-16,2-2-3 0,1-4-5 0,0-3-3 16,2 2 4-16,6-2 5 0,-1-6-6 0,4 2-3 15,-4-6-32-15,-14-1 11 0,6 0-12 16,25-15-1-16,-21 10 0 0,0-5 18 0,-2-3-7 16,-3-2 4-16,-1-3-16 0,-6-1 6 15,-1-2 27-15,-2-4-27 0,-4 0 4 0,-2-2 15 16,-2 11-34-16,0-6 14 0,-13-29 19 0,4 25-25 15,0 2 12-15,0-1-4 0,-3 4-5 16,0 0-2-16,-5 4-19 0,-3 2 16 0,-2 2-20 16,-1 4 9-16,-2 2-6 0,0 4-3 0,-2 3-26 15,14 0 6-15,-25 10-29 0,14-4-20 16,3 2-22-16,1 0-37 0,6 3 16 0,1-3-176 16,-1 0-124-16,6 1 31 0,5-2 28 0,3 0 28 15,0-7 12-15,0 6 6 0,0-6 46 16,18 22-17-16</inkml:trace>
  <inkml:trace contextRef="#ctx0" brushRef="#br0" timeOffset="-154797.92">17727 12789 317 0,'0'0'248'0,"0"0"-45"0,0 0-20 15,0 0-23-15,0-14 15 0,0 14-26 16,0 0 1-16,0 0-3 0,0 0-24 0,-4-25 2 15,3 22 10-15,0 2-2 0,1-2-15 16,0 1-6-16,0 0 21 0,2 0-22 0,-2 0 8 16,0 0-17-16,0 1-15 0,1 1 7 0,0-2-16 15,0 1-1-15,0 0-27 0,0 2 22 16,-1 1-5-16,4 1 26 0,3 10-24 0,0 3 12 16,-4 2-7-16,0 2 38 0,-3-7-13 0,0 3-18 15,0 5-5-15,0 3-2 0,0-1-6 0,10 22-2 16,-8-20-23-16,4-1 14 0,-2-2-8 15,-2-2-7-15,0-1-13 0,0-2 16 0,2-1-14 16,0-4-1-16,0-4-22 0,-3 2 8 16,-1-5-2-16,2-1 11 0,-2 1-26 0,2-2-25 15,-1-3 19-15,1 1 2 0,0-1-71 0,-1-1-27 16,-1 1-7-16,0 0-18 0,0 0-16 0,0 0-11 16,6-10-17-16,-6 8-33 0,3-1 20 15,-2-1-148-15,-1 1-97 0,0-2 26 0,1 2 29 16,0-2 23-16,0 0 27 0,1 1-2 15,-2 4 53-15</inkml:trace>
  <inkml:trace contextRef="#ctx0" brushRef="#br0" timeOffset="-153966.23">18226 12859 529 0,'4'-4'254'0,"-1"-1"-21"16,-1 2-21-16,-1-1-25 0,-1 0 0 0,2 0-22 16,-1 2 1-16,0-4-16 0,-1 3-10 15,0 0-9-15,0 0-26 0,-1 1-3 16,0 0-3-16,-1 1-19 0,1 1 16 0,-1 0-8 15,0 1 1-15,-2 1-3 0,1 0-17 0,0 1 6 16,0 2 9-16,-4 12 23 0,1-3-13 0,1 3-2 16,-2-1-11-16,3 2 10 0,1-1-8 15,-1 1-10-15,4 3 5 0,0-13-5 0,0 5-9 16,0 2-4-16,14 14-20 0,-7-15-7 0,1-2 19 16,0-1 0-16,1-5-18 0,1-1 3 15,3 2-12-15,-1-4 3 0,-2-1-8 0,-1-2 14 16,-9 0 2-16,9 0-17 0,-2 0 11 0,17-12-6 15,-12 5-6-15,-1-4-12 0,-1 2 13 0,-1-4-4 16,-1 0-7-16,-1-2-1 0,-1-1-2 16,-2-1-9-16,4 0-3 0,-5-3 4 15,1 3 0-15,-1-4 2 0,-1 4-12 0,-2 9 7 16,0-4 1-16,0-1 1 0,0 2-5 0,0 1-1 16,0 1 4-16,0 2 3 0,0 0-6 15,-13-3 2-15,9 6-1 0,0 1 8 0,-1 2 8 16,-8-7-15-16,3 6 4 0,-2 0 1 15,12 2 7-15,-9 0-14 0,-13 12 1 0,13-9-36 16,-4 5-26-16,-1 0-10 0,2 0-13 0,0 0-22 16,4 0-21-16,-2 0-28 0,6-1-22 0,2-1 17 15,0-1-231-15,2-5-49 0,0 0 15 16,0 0 50-16,11 11 18 0,-9-9 32 0,3-1 5 16,2 0 11-16</inkml:trace>
  <inkml:trace contextRef="#ctx0" brushRef="#br0" timeOffset="-153264.25">18858 12896 788 0,'2'-3'275'0,"2"0"-26"0,-3-1-8 0,2 2-19 16,-1-1-10-16,-1-2-11 0,0 3-25 0,1 0-7 15,-1-1 20-15,-1 0-40 0,1 1-16 16,-1 0-7-16,-1-1-14 0,0 3 0 0,-2-3-12 15,1 2-11-15,-3 1-16 0,2 0 3 16,-1 3-7-16,0-2 26 0,0 2-5 0,0-1 9 16,-7 9 3-16,3 1-10 0,1-1 4 15,0 2 5-15,-3 1-7 0,4 2 4 0,0 2 3 16,1 1-13-16,3 0-6 0,-1 0-2 0,1 1-11 16,2-10-12-16,0 4 1 0,0 2-1 0,12 21-9 15,-6-20 0-15,5 0-14 0,-1-2 10 16,5-1 1-16,3-2-8 0,1-2-2 0,0-3-7 15,5 0-2-15,0-3 0 0,0-1 3 0,0-2-10 16,-10-1 2-16,4 0-6 0,3 0 8 16,23-13-12-16,-24 5 4 0,1-1 4 0,-2-2-2 15,-2-2-10-15,-1 1 3 0,-2-2 0 0,-1-3 5 16,-3 3-9-16,-2-1-5 0,0-1 1 16,0 0 10-16,-1 1-12 0,-3 0 11 0,0-1-3 15,-3 2-2-15,0 2-6 0,-1 2 7 16,0 10-5-16,0-12 7 0,-10-17-6 0,3 17 9 15,-3-2-11-15,-1 6-1 0,1-1 7 0,-3-3-14 16,0 4 16-16,-1 2-9 0,0 0-1 16,-1 0 8-16,0-1-6 0,-1 3 4 0,2 3 0 15,-3-2-8-15,4 3 8 0,-1-2-14 16,14 2 5-16,-15 0-2 0,-2 0-17 0,-19 13-18 16,20-11-22-16,-2 1-24 0,-2 4-9 0,7 1 9 15,-2 1-71-15,4-4-30 0,-1 3-43 0,3 1-39 16,5-1 26-16,-4-4-228 0,5 1-23 15,3-2 28-15,-1-3 17 0,1 0 46 0,-1 0 25 16,5 0 26-16,0 0 17 0,2 0 35 0,18 0 22 16</inkml:trace>
  <inkml:trace contextRef="#ctx0" brushRef="#br0" timeOffset="-152130.06">19573 11571 530 0,'0'0'284'0,"0"-13"-25"16,0 13-33-16,13-23-26 0,-15 18-3 0,2 1-4 16,0 1-39-16,0 1-9 0,0 1-18 0,1 2 8 15,0 4 1-15,-1-1 7 0,5 14 1 16,-2 2-6-16,2 4-15 0,1 2 35 0,-1 4-2 15,1 2-19-15,0 4-1 0,2 2-13 16,0 2-18-16,-1 2-5 0,-1-2-14 0,1 0 5 16,0 0-20-16,-2-3-2 0,-1 1-11 0,0-4 5 15,-3-5-11-15,2 3-12 0,0-3 0 16,0-2-7-16,-2-4 0 0,0-3-1 0,-1-2-9 16,1-6-11-16,-1-3-17 0,0 0-9 15,0-2-1-15,0-7 2 0,0 0-62 0,0 0-37 16,0 0-16-16,0 0-9 0,0 0-47 0,-8 9-28 15,6-11 21-15,1-1-220 0,-1 0-55 16,-1 1 53-16,0-1 16 0,-1-1 19 0,1 1 40 16,-3 0 32-16,-8-1 0 0,2 1-19 0</inkml:trace>
  <inkml:trace contextRef="#ctx0" brushRef="#br0" timeOffset="-151838.28">19517 12168 653 0,'3'-5'387'0,"-1"2"-47"0,0-2-34 0,1 2-34 15,2 1-35-15,0 2-28 0,1 0-24 0,-1 2 43 16,10 6-19-16,0 0-15 0,0 6-10 16,0 1 0-16,-2-1-30 0,3 4-16 15,-4-2-20-15,1 3 5 0,2-1-31 0,-1 1-4 16,2-2-7-16,0 1 4 0,-1-3-27 0,1 0-7 15,-4-3-18-15,2-2-21 0,-3-1-17 16,-2-5 0-16,3 0-80 0,-6-4-31 0,-6 0-18 16,7 0-29-16,3 0-32 0,11-18-18 0,-10 7 19 15,-2-2-160-15,-2-2-98 0,1-2 32 0,-2 0 28 16,1-3 36-16,-2-1 7 0,1 1 63 16,-1-1-23-16</inkml:trace>
  <inkml:trace contextRef="#ctx0" brushRef="#br0" timeOffset="-151610.17">20019 12012 742 0,'7'-9'313'0,"2"-3"10"16,-4 8-43-16,-3-4-21 0,-1 5 6 0,0 0-54 15,1 2-15-15,-3 0-17 0,0 3-20 0,-1 1 27 16,-5 12-3-16,-2 4 4 0,-5 1-15 16,2 1-13-16,-2 5-19 0,-1 1-10 0,-2 4-11 15,0 1-6-15,0-1-18 0,2 1-6 16,-1 2-14-16,1-5-33 0,1 0-36 0,2 0-1 15,1-4-77-15,1-1-49 0,0-2-33 0,1 0-55 16,-1 3 19-16,-1-3-238 0,2-2 35 16,0-5 30-16,-3-1-31 0,-1-2 6 0,0-2 24 15,5 1 59-15,-7 1-7 0,-1-1-5 0,2 3 17 16</inkml:trace>
  <inkml:trace contextRef="#ctx0" brushRef="#br0" timeOffset="-150746.38">19804 13022 412 0,'2'-5'258'16,"2"2"-11"-16,-2-2-32 0,-1 0-8 15,1 1-1-15,0-3-25 0,0 2 0 0,-1 0-5 16,0 2-9-16,1-3-11 0,-1 3 23 0,1-2-23 16,-2 0-3-16,1 0-15 0,-1 0-13 15,1 3 38-15,-1-3-21 0,0 5-10 16,0 0 5-16,0 0-25 0,0 0-10 0,0-5 3 15,-11-3-7-15,7 8-21 0,0 1 6 16,-2 1-1-16,-4 7 2 0,0 2-1 0,-1 0 1 0,3 2-7 16,-1 2 1-16,2 4 13 0,1-2 0 15,2 4-4-15,-2-1-6 0,3 1-1 0,0-3 1 16,2 6-14-16,1-5-2 0,0-7-9 0,0 2-13 16,0 2 8-16,15 15-8 0,-7-17-12 15,1 1 10-15,1-6-13 0,5-1-5 0,0 1-4 16,0-6 8-16,-3-3-6 0,-4 0 8 15,5 0-8-15,19-15 0 0,-17 7-10 0,1-2 9 16,-1-6-11-16,-2-1 5 0,1-1 1 16,-1-2 1-16,-3-5-9 0,-1 1 1 0,3 0-6 15,-7 0 10-15,-3 4-5 0,-2-1 4 16,0 12-4-16,0-2 0 0,-11-17-14 0,-1 19 14 16,0 2-13-16,-4 1 7 0,-1 1 0 0,6 5-7 15,-5 0-17-15,-4 0-15 0,-1 0-34 0,0 0-30 16,-23 14 9-16,26-9-109 0,0 0-72 15,5 2 24-15,0-4-285 0,6 0 6 16,0-1 35-16,3 0 32 0,-1-1 48 0,2 0 11 16,2 2 51-16,0-1 32 0,-1 0 0 0,2-2 9 15,0 0 17-15</inkml:trace>
  <inkml:trace contextRef="#ctx0" brushRef="#br0" timeOffset="-150604.5">20011 13142 1007 0,'5'-2'325'0,"0"2"-10"0,-1-1-83 16,-1 0-70-16,0-1-85 0,-1 0-86 0,-1 1 0 15,1 0-349-15,-1-1 20 0,-2 2 26 16,0-2-20-16,-2 2 45 0</inkml:trace>
  <inkml:trace contextRef="#ctx0" brushRef="#br0" timeOffset="-147240.08">17316 9718 222 0,'0'-14'355'0,"0"14"-49"0,0 0-57 15,0 0-8-15,0-14-34 0,0 14-10 0,6-17-34 16,-8 16-8-16,-2 2-21 0,0 1 17 0,3 1-5 16,-2 1-16-16,-4 13 13 0,3 2-10 0,-3 3-11 15,2 4-12-15,-2 2 52 0,5 3-26 16,0 0-11-16,0 1 11 0,1-1-17 16,1-14-11-16,0 6-13 0,0 3 0 0,14 29-2 15,-4-29-20-15,0-3-15 0,1-1 10 16,3-3 3-16,-1-2-28 0,4-6-8 0,0 0 0 15,3-4-9-15,-1-2 20 0,0-5-1 0,-9 0-7 16,20-12 5-16,-12 3-24 0,-1-2 4 16,0-2-8-16,-3-3 10 0,-1-3-8 0,-1-4 2 15,-6 0-8-15,0-6 2 0,0 0-14 0,-4-3 8 16,-2 0 7-16,0 17-14 0,0-10 2 0,0 0 9 16,-15-25-7-16,3 25 2 0,-1 4-6 0,0 4-4 15,-2 2 5-15,-2 8-29 0,-3 0 5 16,-1 2-6-16,1 3 3 0,8 2-53 0,-3 0-16 15,-23 12-28-15,18 0-26 0,0-3-30 16,1 5-30-16,1 4 18 0,3-3-218 0,2 4-40 16,-1-2 38-16,3 5 31 0,0-1 7 0,1 0 40 15,2 1-12-15,1-2 54 0,1 4 2 0</inkml:trace>
  <inkml:trace contextRef="#ctx0" brushRef="#br0" timeOffset="-145799.12">17836 13445 835 0,'0'0'318'0,"0"-15"12"0,0 15-56 15,0 0-12-15,0 0-24 0,18-25-26 0,-18 24-14 16,0-2-24-16,0 1-2 0,0-1 23 16,0 0-30-16,0 0 11 0,0 2-17 0,0-1-14 15,0 1-3-15,0-1-17 0,0-1 2 0,-2 1-8 16,2 0-3-16,0 2 8 0,0 0-11 16,0 0-9-16,0 0-6 0,0 0 7 15,0 0-13-15,0 0 17 0,0 0-20 0,0 0 7 16,0 0-13-16,0 0 3 0,0-10-23 0,0 8-7 15,0 2 7-15,0-1-7 0,0 0-1 16,0 1 5-16,0 0-24 0,0-1 13 0,0 2-8 16,0-1-10-16,1-1-3 0,-3 1 9 0,3-2-6 15,-1 2 4-15,1 0-7 0,-1 1 23 0,0-2-21 16,0 1 10-16,0-2-17 0,1 2 8 16,-1 2 0-16,-1-2 7 0,1-2-16 0,0 2 10 15,1 0-8-15,-2 0 2 0,1 0 13 0,0-3-17 16,0 3 0-16,1 0-9 0,-1 0 13 15,0 0-4-15,0 0-16 0,0 0-8 16,1 0 24-16,-1 0 1 0,0 0-29 0,0 0 8 16,0 0-5-16,-1 0 23 0,1 0-17 0,-1 0 1 15,1 0 7-15,0 0-7 0,0 0 13 16,0 0-8-16,0 0-2 0,0 0 8 0,0 0 10 16,1 0-19-16,1 0 4 0,-2 0-1 15,0 0-10-15,0 0 4 0,2 0-3 0,-3 0 21 16,1 0-17-16,1 0 1 0,-3 2-12 15,3-4 3-15,-1 2 23 0,1 0-18 0,-1 0-15 16,-1 0 20-16,2 0-3 0,-2 0-7 0,1 0 24 16,0 2-27-16,0-2 0 0,1 1-2 15,-1-1 11-15,0 0 11 0,0-1-20 0,0 2 23 16,0-1-19-16,-1 0 15 0,2 0-27 0,-1 0 8 16,0 0 18-16,0 0-18 0,0 0 0 0,0 0-9 15,0 0 2-15,0 0 12 0,0 0-5 16,0 0 12-16,0 2-19 0,2-2 9 0,-4 2 6 15,2 1 12-15,0 0-15 0,2 1-1 0,-4 3 8 16,2 1-1-16,4 11 11 0,-4-9 4 16,0 7-2-16,0 3-1 0,0 4-3 0,0 4 16 15,0 4 15-15,0-1-35 0,10 32 20 0,-8-28 0 16,3-2-23-16,-3 1 11 0,0-3 0 16,0 1 4-16,0-2-5 0,1-2 3 0,-1-4-13 15,-1-5 0-15,0 1 3 0,1-7-9 0,-1-2 14 16,0-2-16-16,0-2 13 0,-1-2-12 0,0-5 11 15,0 0-3-15,0 0-18 0,0 7-1 16,0-7-29-16,0 0 8 0,2 6-49 0,-1-9 9 16,-1-1-20-16,0-3-33 0,0 1-9 15,0-2-29-15,2-10-19 0,-2 11 17 0,0-3-100 16,0-1-12-16,0 3-26 0,0-2-20 0,0 3 28 16,0-1-207-16,8-5-18 0,-8 9 31 0,3 0 36 15,-3 0 37-15,1 0 30 0,1 1 58 16,2-1 6-16,9-3-9 0,0 1 65 0,3-3-22 15</inkml:trace>
  <inkml:trace contextRef="#ctx0" brushRef="#br0" timeOffset="-145066.16">18491 13568 483 0,'2'-4'406'0,"0"1"-66"0,-1-1-11 15,-1 1-11-15,2-2-44 0,-1 0-30 0,-2 0-30 16,-1 0 5-16,2 0-24 0,-1 1 7 15,-1 0-9-15,2 4-18 0,0 0-13 0,0 0-5 16,-5-16-17-16,5 16-16 0,-2-4-12 0,1 3-4 16,-1-2 1-16,0 2-6 0,-1 1 4 15,-1 3 4-15,-1 1-7 0,-2 11 5 0,-1 3-5 16,1 3 18-16,-1 1-19 0,3 4 7 0,1 5-11 16,2-1 10-16,-1 4-14 0,2-1-14 15,1-16-11-15,0 7-1 0,0 3-6 0,0 1-12 16,13 23-2-16,-7-27 2 0,1-5 4 15,-1-1-9-15,1-4 2 0,-1-4-10 0,6-2-13 16,-4-3-3-16,-1-3 6 0,-7-2-3 0,9 0-16 16,15-13 5-16,-9-1-11 0,-2-1-4 15,1-5 17-15,-1 0-4 0,-1-2-18 0,-3 0 3 16,-1-1-1-16,-2-3 11 0,-1 0-9 16,-1 2-11-16,-3 1 13 0,-1 1-16 0,0 11 13 15,0-4 6-15,0 1-5 0,-13-13-8 0,3 14-16 16,4 4 24-16,-4-3-5 0,0 0-8 0,-4 7-9 15,3 0-15-15,4 1-2 0,-1 1-13 16,-1 2-8-16,3 0-21 0,6 1 2 0,-7 0-22 16,1 0-25-16,-13 10 12 0,9-7-80 15,3 2-20-15,0-1-52 0,3 0-34 0,1 0 28 16,0 0-233-16,2-2 7 0,-1 1 41 16,0 1 22-16,2-1 30 0,2-1 28 0,-2-2 39 15,0 0 12-15,15 18 35 0,-3-7 9 16</inkml:trace>
  <inkml:trace contextRef="#ctx0" brushRef="#br0" timeOffset="-144717.23">19113 13554 756 0,'3'-3'366'0,"-3"-1"-40"16,2 2-11-16,-2-2-27 0,2 2-46 0,-2 0-28 15,2 2 0-15,-1 0 41 0,1 0-8 16,2 5 12-16,1 10 3 0,4 0-19 0,-4 10-8 16,-1 3-19-16,1-1-1 0,-1 5-23 0,-2-3-3 15,-1 1-24-15,1 1-32 0,0 0-19 0,1 0 5 16,0 1-34-16,-2-4-21 0,6-3-20 15,-3-3-39-15,-1-3-28 0,1-3-40 0,-3-5-36 16,3-3 10-16,1-4-155 0,-5-4-49 0,0 0 26 16,7 0-256-16,12-14 2 0,-8 2 44 15,0 0 48-15,1-1-3 0,-3 0 70 0,3-1 22 16,-1 5-2-16,-4 2 45 0,3-5 11 16,2 2 1-16</inkml:trace>
  <inkml:trace contextRef="#ctx0" brushRef="#br0" timeOffset="-144465.06">19641 13582 298 0,'8'-7'464'0,"0"1"-22"0,-2 3-34 16,1 3-35-16,-1 3-6 0,6 6-21 16,-1 6-16-16,-2 3-23 0,2 4-14 0,-3 5-23 15,-1 0-18-15,-2 2-17 0,-3 3-39 16,0 2-19-16,0 2-7 0,-2-20-14 15,0 9-34-15,0 4-37 0,0 2-45 0,0-3-34 16,0-2-43-16,-11 22 5 0,11-32-135 0,-4-6-56 16,3-5-93-16,-1-2 31 0,2-3-257 15,0-2 56-15,2-1 44 0,-1-2 13 0,1 0 42 16,0-1 29-16,5-6 46 0,0 3-21 16,-4 1 64-16,1 4-34 0</inkml:trace>
  <inkml:trace contextRef="#ctx0" brushRef="#br0" timeOffset="-143965.23">17812 14731 336 0,'-30'8'470'15,"3"2"-60"-15,4-5-68 0,5 3-50 16,9-4-21-16,7-4-33 0,7 0-29 0,4 0-22 15,18-7-22-15,3 0 47 0,12-1-11 0,11-2-17 16,10-1-15-16,11 0-16 0,10-1-5 16,10-1-16-16,17 2-4 0,11-1-9 0,8 2-13 15,4 1-19-15,7 1-1 0,3 4-6 0,4 4-9 16,-73 0-16-16,37 0 19 0,146 12-4 16,-115-7-16-16,-5 3 4 0,-5-2-1 0,-11 0-3 15,-8 0-16-15,-11 0-1 0,-10-5 3 0,-12 0 0 16,-11 1-8-16,-10 0 4 0,-6 1-8 15,-32-3-27-15,7 0-2 0,3 0-28 0,26-9-37 16,-41 3 6-16,-4 2-65 0,-9-2-45 0,0 1-49 16,-6 0-44-16,2 1 27 0,-2-1-199 0,0 1-55 15,2 4 33-15,-7-7 12 0,3 4 60 16,0 0-3-16,-11-6 21 0,0 3 68 0,2 0-14 16,-6 1-9-16</inkml:trace>
  <inkml:trace contextRef="#ctx0" brushRef="#br0" timeOffset="-142356.45">19994 14994 448 0,'0'0'578'0,"13"-12"-108"0,-13 12-64 15,0 0-47-15,18-24-18 0,-17 21-39 16,-1 3-14-16,2 0-12 0,-2 2-8 0,2 0-10 16,-1 15-25-16,5 3-14 0,-3 6-34 0,-1 2 11 15,1 2-24-15,0 2-19 0,0 2-14 16,-1 3-11-16,0 0-29 0,-1 1-4 0,1 0-16 16,1-2 11-16,-2-2-13 0,1-2-32 15,2-4 3-15,0 3-43 0,-2-6-26 0,-1-3-16 16,-1-4-22-16,1-4-26 0,0-5 7 0,-1-3-112 15,1-1-31-15,-1-5-39 0,-1 0-47 16,1-1 27-16,0-4-176 0,1 0-45 16,0 0 31-16,1-2 35 0,-4 0 31 0,1 0 36 15,1 0 37-15,0-4 31 0,-11-11-27 0,5 13 32 16</inkml:trace>
  <inkml:trace contextRef="#ctx0" brushRef="#br0" timeOffset="-141761.82">19196 15179 801 0,'15'-7'329'16,"-7"1"-14"-16,-1-2-17 0,4 0-38 16,-1-4 26-16,-1 3 29 0,-1 2-41 15,-2 1-8-15,-1 2-24 0,-1 1-12 0,0 2-21 16,0-2-15-16,-2 2-11 0,-2 1-16 0,0 0 30 15,17 16-10-15,-7 1 13 0,-1 7-1 16,-2-1-19-16,0 6-23 0,-3 3 6 0,1 5-25 16,0-1-1-16,0 6-32 0,-1 0 6 15,2 0-25-15,-4-2-12 0,1-2-9 0,0-2 5 16,0-3-37-16,1-4-17 0,0-1-26 16,-1-4-43-16,-2-3-29 0,2-5-43 0,-1-4-36 15,2-4 17-15,-3-6-118 0,-1-2-46 16,0 0-16-16,0 0 28 0,8-12-193 0,-6 6-37 15,4-7 46-15,-1-4 37 0,-2 3-4 16,3 1 28-16,-3 1 90 0,-3 12 0 0,0-10 42 16,0 1-28-16,0 1 30 0</inkml:trace>
  <inkml:trace contextRef="#ctx0" brushRef="#br0" timeOffset="-140693.46">20650 15697 215 0,'17'0'447'0,"-17"-17"-79"0,32-4-21 0,-28 16-25 16,-1 2-40-16,-3 2-8 0,0 3 0 0,-2 0-19 16,-4 10-11-16,-5 8-6 0,0 3-19 15,-2 3-7-15,-3 9-23 0,-2 1-19 0,-3 3-23 16,-3 6 1-16,-3 3-22 0,2 2-5 0,-1 3-19 15,-1 1-15-15,3-1-3 0,-2 1-2 16,0-4-16-16,1 0-18 0,4-3-30 0,-2-2-39 16,9-3 2-16,-2-4-106 0,0-4-19 15,4-4-26-15,1-2-44 0,1-6-36 0,3 2 21 16,5-7-193-16,-1-5-53 0,1-3 22 0,-1-7 73 16,3-2-12-16,2-3 64 0,-2-1 11 15,4 0 14-15,5-8 13 0</inkml:trace>
  <inkml:trace contextRef="#ctx0" brushRef="#br0" timeOffset="-140490.93">20952 15979 1229 0,'0'7'450'0,"-7"10"-38"0,-10 9-53 15,-5 3-34-15,-6 10-51 0,-6 5-19 16,-4 6-42-16,-2 6-30 0,-3-5-24 0,1-2-60 15,1 3-41-15,4 1-6 0,3-7-137 0,-1 0-42 16,4 1-81-16,4-3 17 0,2 0-269 16,5-4 41-16,0-7 40 0,3-1 14 0,0-5 27 15,0-5 0-15,2-1 40 0,-1-4 20 0</inkml:trace>
  <inkml:trace contextRef="#ctx0" brushRef="#br0" timeOffset="-133653.79">22009 15302 948 0,'13'0'315'0,"17"-11"17"16,-4 14-58-16,-1 1-34 0,8-1 35 15,-1 0-50-15,10 0-26 0,4 1-23 16,5-3-11-16,3 1-25 0,0 0-15 0,2 0-13 16,-3 0-7-16,1 1-10 0,-5 0-62 0,-4 1-48 15,-3 0-43-15,-5-1-40 0,-5 1-67 16,2-3 13-16,-6 2-263 0,-8-1-2 0,-4-1 26 15,-6 0 1-15,-4 0 66 0,-4-1 22 0,-2 1 14 16,0-1 24-16</inkml:trace>
  <inkml:trace contextRef="#ctx0" brushRef="#br0" timeOffset="-133423.67">22244 15625 287 0,'-23'8'449'0,"3"-1"-61"0,4-2-57 15,9-1-50-15,-4 5 16 0,6-5-37 0,6 0-3 16,6 0-33-16,13 0-16 0,6 0-22 16,9-2-39-16,4-2-12 0,8 0 16 0,-21 0-36 15,14 0-21-15,8 0-7 0,5 0-50 0,62-10-25 16,-53 6-41-16,2 1-53 0,0-2-43 16,-3 1-46-16,0 4 15 0,1-4-231 15,-4 1-48-15,-3 0 35 0,-3 1 30 0,-4 0 18 16,-7 2 24-16,-6-3 16 0,-4 0 16 15</inkml:trace>
  <inkml:trace contextRef="#ctx0" brushRef="#br0" timeOffset="-133003.06">22846 15008 220 0,'-12'-7'307'0,"4"2"-41"15,2 0-11-15,2 7-2 0,2-4 10 16,-1 4-8-16,3 0-18 0,3 1 6 0,1 0-30 16,10 8 8-16,8 2 10 0,2 0-8 15,7 0-8-15,5-1-3 0,6 4-23 0,8 0-11 16,4 4-14-16,5 3-18 0,-1-3-11 0,3 5-7 15,-1 3-29-15,-4 1 5 0,-1 1-20 0,-5 2-6 16,-6 0-17-16,-1 3 7 0,-7-4-11 16,-6 4-5-16,-3-2-3 0,-11-1-5 15,-1-2-6-15,-6 2-9 0,-8 1-1 0,-1-19 4 16,-11 31 3-16,-2-19 4 0,-4 3-4 16,-5 0-3-16,-2 1-3 0,-4-2-9 0,0 4-4 15,-1-4-14-15,-1-4-13 0,2 0-40 16,-1-1-43-16,7-1 10 0,-2-3-113 0,0-4-83 15,0 0 28-15,5-1-321 0,0-7 80 0,-1-6 9 16,7-1 36-16,13 0 42 0,-8 0 36 16,-6-15 48-16,11 10 1 0,2-2 6 0,0 0 5 15</inkml:trace>
  <inkml:trace contextRef="#ctx0" brushRef="#br0" timeOffset="-128452.37">20136 15468 506 0,'0'0'136'0,"0"0"-4"0,0 0-22 16,0 0-6-16,0 0-5 0,0 0-17 0,0 0-5 15,0 0-9-15,0 0-6 0,0 0-11 0,0 0 11 16,0 0-7-16,0 0-7 0,0 0-4 16,0 0 11-16,0 0 1 0,0 0-8 0,0 0-5 15,0 0 1-15,0 0-1 0,0 0-10 0,0 0-4 16,0 0-6-16,0 0 9 0,0 0-23 15,0 0 12-15,0 0-7 0,0 0 10 0,0 0-4 16,0 0 11-16,0 0-15 0,0 0-4 16,0 0-2-16,0 0 0 0,0 0 8 0,0 0-9 15,0 0 3-15,0 0-1 0,0 0-2 0,0 0-10 16,0 0 7-16,0 0 8 0,0 0-3 0,0 0-18 16,0 0 17-16,0 0-18 0,0 0 4 15,0 0 7-15,0 0-1 0,0 0 3 16,0 0 5-16,0 0-7 0,0 0-4 0,0 0-1 15,-16-5 2-15,16 4-2 0,-1 1-10 0,1-1 13 16,0 1-8-16,0 0 4 0,0-2 5 0,0 1-5 16,1 1 1-16,-1 0 2 0,0 0-10 15,0 1 5-15,-1-1-5 0,0 2-12 0,-1 0-3 16,2 0-35-16,0 0 6 0,-1 1-58 16,1-1-56-16,-1-1-115 0,1 1 23 0,1 2-99 15,-1-3-3-15</inkml:trace>
  <inkml:trace contextRef="#ctx0" brushRef="#br0" timeOffset="-126902.17">27373 15132 404 0,'-15'0'306'16,"15"-14"-57"-16,0 14-16 0,0 0-17 0,0 0 5 16,0 0-21-16,-13-12-13 0,-2-3-7 0,14 14-23 15,1-1-10-15,-1 1-6 0,2 1-14 16,0 1 11-16,1 2-3 0,2 1-15 0,3 9 50 15,-1 5 0-15,1 4-1 0,1 5-6 16,-1 0-8-16,-2 4-2 0,-1 1-14 0,-2 0-9 16,1 1-14-16,-1 0-11 0,-1 2-13 15,0-1-10-15,-1-20-9 0,0 10-6 0,0 5-4 16,0-2-17-16,0 1-19 0,0-5-47 16,0-2-30-16,0-3 5 0,0-4-84 0,0-4-50 15,0-2-53-15,0-8 23 0,0 0 20 0,-5 10-342 16,3-14 40-16,0 2 60 0,-1-2 14 15,-1 0 50-15,-6-9 31 0,-1 5 24 0,-2-1 16 16,-3 0 9-16</inkml:trace>
  <inkml:trace contextRef="#ctx0" brushRef="#br0" timeOffset="-126403.86">26957 15215 949 0,'2'-5'354'16,"-1"3"-35"-16,0-1-40 0,1 0-35 0,0 1-9 15,-2 0-18-15,2 0-19 0,-3 2-24 0,1 3 31 16,-1 0-26-16,0 3 7 0,-2 12-9 15,1 1 3-15,-1 3-15 0,0 2-15 0,0 2-9 16,-2 1-9-16,3 1-2 0,-2 0-21 0,1-1-12 16,2 1-5-16,-1-3-22 0,0-1 5 15,1-4-17-15,0 1-1 0,-1-4-18 0,2-12-32 16,0 5-27-16,0-2 2 0,0 0-87 16,0-2-32-16,0-6-25 0,0 6-41 0,0-6-51 15,0 0 25-15,-9 12-214 0,4-13 34 16,-2 0 32-16,0 1 30 0,-9-2-76 0,6 2 26 15,-3 0 42-15,-2 0 12 0,-18-8 35 16,16 4 6-16</inkml:trace>
  <inkml:trace contextRef="#ctx0" brushRef="#br0" timeOffset="-126185.28">26584 15525 331 0,'-2'-6'354'0,"-2"0"-41"0,2 2-23 0,4 0-22 15,-1-1-12-15,2 2-17 0,1-2-23 16,11-3-22-16,1 1-14 0,3 0 11 0,5 1-38 16,2 1-15-16,0 1-15 0,4 0-1 15,2 1-31-15,1 1-8 0,0 1-41 0,-15 1-50 16,7 0-30-16,7 0-64 0,1 0-45 0,0 0 14 16,0 0-250-16,-3 0-45 0,-3 0 30 15,-1 0 24-15,-4 6 25 0,-5-6 44 0,-4 0-21 16</inkml:trace>
  <inkml:trace contextRef="#ctx0" brushRef="#br0" timeOffset="-124149.95">25736 15473 723 0,'0'0'313'0,"0"0"-35"0,0 0 3 15,-15-12-25-15,15 12-2 0,-21-20-20 0,18 17-11 16,0-1-31-16,1-1-21 0,2 1-20 16,0-1-16-16,1 1-14 0,3-1-13 0,5-6 8 15,2-1-2-15,4 2 8 0,0 1-29 16,2 3 1-16,1 1-2 0,0 4-17 0,3 1-5 16,-11 0-29-16,23 12 16 0,-14 2 5 15,-1 1-10-15,-3 4 13 0,-4 2 6 0,-2 4-9 16,-2-1-3-16,-3 8 7 0,-4-17-7 0,0 9-8 15,-12 29-1-15,6-27 1 0,-3-3-3 0,-3 0 4 16,1-2-12-16,-1 0-1 0,-4 0 1 16,-1-2-12-16,0-4 6 0,2 1-4 0,-2-7 5 15,3-2-16-15,2-3-13 0,1-4-19 16,11 0-14-16,0 0-5 0,-16-11-11 0,15 6-22 16,1-2 6-16,2-11-3 0,-2 10-7 15,13-19-11-15,-3 7 8 0,4 0-5 0,-1 0 17 16,2-1-18-16,8 2 16 0,-2-4-14 15,2 2 14-15,-3 0 8 0,6 0 10 0,0 1 3 16,-2 1 14-16,-2 1-9 0,-2 3 1 16,-2 1 22-16,1-2 15 0,-4 2 0 0,-1 2 11 15,-2 3 3-15,-1-1-3 0,-1 1 22 0,-1 3 8 16,-5 1-5-16,-1 1-4 0,0 1 1 16,-2-2 16-16,1 3 5 0,-2-2 2 0,1 4 4 15,-1-3-3-15,0 0-1 0,0 3-6 16,0 0 14-16,-8 3-5 0,4-1 15 15,-7 9 11-15,1 1 1 0,-1 4 8 0,-2 2 12 16,3 3-6-16,1 5-7 0,-1-3 11 0,1 1-14 16,3 2 10-16,0 3-23 0,2 1 2 0,3-2-21 15,1 2-3-15,0-19-7 0,0 6 1 0,17 22-4 16,-4-21-21-16,4-4-22 0,2-7-41 16,3-2-33-16,1-5-42 0,-8 0 8 0,6 0-140 15,32-14-43-15,-29 5-67 0,1-3 33 16,-3 1-256-16,-5-1 49 0,2 2 25 0,-5-2 35 15,2 6 41-15,-6-1 26 0,-2 4 40 0,-3 2 23 16,0 0 29-16,-3 1 16 0</inkml:trace>
  <inkml:trace contextRef="#ctx0" brushRef="#br0" timeOffset="-123991.49">26433 15754 951 0,'2'1'368'0,"-2"-2"-53"15,1 1-38-15,0 0-44 0,0 0-59 16,0 0-61-16,-1-1-66 0,0-1-68 0,2 2 1 16,-1-2-310-16,0 1-52 0,0 1 38 0,-2-1 10 15,0 0 15-15,-1 2 7 0</inkml:trace>
  <inkml:trace contextRef="#ctx0" brushRef="#br0" timeOffset="-123125.64">26224 16044 274 0,'0'12'349'0,"-16"-12"-57"0,16 0-12 0,0 0 10 15,0 0-37-15,0 0 0 0,0 0-31 16,11 26-25-16,7-24-23 0,10 0 68 0,8-1 3 15,-17-1-6-15,14 0-26 0,12 0-17 0,8 0-5 16,11 0-14-16,8 0-17 0,84-12-17 16,-63 12-16-16,6 0-11 0,-47 0-15 15,27 0-2-15,11 0-17 0,5 0-10 0,1 0-2 16,-4 0-9-16,-4 0-16 0,-9 0-14 0,-7 0-23 16,53 10-21-16,-76-8-42 0,-7-2-9 0,-6 1 6 15,-5 2-67-15,-5 0-20 0,-11-2-19 16,-8 3-20-16,-6-3-17 0,-4 1-13 0,-6 0 18 15,-8 1-107-15,-7-3-106 0,-1 0 31 16,-8 4 30-16,1-2-48 0,-4-2 16 16,-10 6 22-16,0-4 45 0,-5 2 14 0</inkml:trace>
  <inkml:trace contextRef="#ctx0" brushRef="#br0" timeOffset="-122891.81">26549 16331 986 0,'-20'13'343'0,"6"-4"-46"16,7-1 46-16,7 1 0 0,12 1-34 16,7 0 9-16,8-2-20 0,8-2-8 0,13 0-22 15,11-3-20-15,8 0-13 0,9-3-38 16,-37 0 2-16,25 0-28 0,11 0-15 0,11 0-23 16,3 0-34-16,88-12-51 0,-91 7-42 0,-3 2-53 15,-5 1 4-15,-8-2-136 0,-4 1-82 16,-8-3 22-16,-9 0-311 0,-5 1 31 0,-9 1 39 15,-5-1 3-15,-3-1 32 0,-9-1 27 16,-4-2 27-16,-8 1 84 0,-3 4 19 0,-3 4-7 16</inkml:trace>
  <inkml:trace contextRef="#ctx0" brushRef="#br0" timeOffset="-31721.8">4787 7539 394 0,'0'0'166'0,"-14"0"-14"0,14 0-16 16,0 0 13-16,0 0-35 0,0 11 10 0,0-11-14 15,0 0 1-15,0 0 1 0,0 0-13 16,0 0-28-16,0 0 22 0,0 0 3 0,17 11-24 15,8-18 2-15,1 1 5 0,6-2-14 0,2-3 0 16,4 2-3-16,5-4-4 0,3 3-3 16,3 0-2-16,1-2-9 0,3 1-9 0,1-1-3 15,0-2 0-15,1 1 0 0,-1 1-8 16,1-1-3-16,4 1 0 0,-1-1-2 0,2 2 11 16,3-2-11-16,-2 2-8 0,1 2 14 15,1 1-15-15,-3 2 14 0,-1 2-4 0,-1-1-1 16,-5 2-12-16,1 1 1 0,-3-2-6 15,-3 4 0-15,1-2 9 0,1 2-10 0,-4-1 0 16,0 0-2-16,-1-3 5 0,1 2-7 0,1-4 10 16,3 0 9-16,1-1-18 0,1-3 5 15,4-1 11-15,1-2-15 0,-2 1 11 0,3 0 5 16,-1-3-7-16,-2 3-14 0,1 0 14 16,1 0-4-16,-3 0-10 0,-4 4 1 0,1-4-5 15,-1 6 1-15,-4 0 10 0,-2-1 13 0,-5 3-4 16,-1-2-8-16,-2 4 7 0,-4 0-10 15,1-1-7-15,-3 1-4 0,-3 1-4 0,-4 1-5 16,-3 0 0-16,-6 0-13 0,-3-1-15 16,-2 1-7-16,-1 0-31 0,0-1-5 0,-3 1 9 15,-3-2-145-15,0 2-138 0,-2-2-3 16,0 2 39-16,0 0 24 0,-10-7 7 0,-8 1-2 16</inkml:trace>
  <inkml:trace contextRef="#ctx0" brushRef="#br0" timeOffset="-31197.9">5125 7872 456 0,'-23'7'212'0,"3"-1"-23"0,9-2-4 15,-5 1-18-15,5-2-26 0,5-3-6 16,3 2-11-16,3-2-19 0,-1-2-14 0,4 2 6 16,0-3 0-16,14-5 1 0,3-1-2 0,5 2-6 15,7-6-15-15,3 2 11 0,8-4-17 16,3-3-11-16,10 0-5 0,1-4 1 0,4 1-6 15,7-3-4-15,6 2-14 0,3-3 14 0,8 1-12 16,-2 2 3-16,-1 1-16 0,1-1 5 16,-2 2-11-16,-2 1 5 0,2 2-4 0,-1-1-3 15,-4 1-5-15,3 1 21 0,0 2-5 0,0 0-16 16,2-1 7-16,-3 2-5 0,-2-1-12 0,-2-1 9 16,0 4-9-16,0-3 9 0,-1 2 7 15,-2 0-14-15,-3 1 14 0,-1 2-15 0,-5-4-1 16,-4 3 8-16,-3 1-7 0,-11 1 3 15,-2 2-4-15,-8 0 13 0,-3-1-25 0,-2 2 9 16,-5 3 13-16,-11-1-7 0,0-1 2 0,-6 3-10 16,-3 1 5-16,-1-1-14 0,-3 1-8 0,0 0-13 15,0 0-4-15,0 0-20 0,-1 0-32 16,0 0-31-16,0-2 11 0,-1 2-279 0,1 0-6 16,-2 0 59-16,1-1 6 0,-2-2 19 15,-3 2 10-15</inkml:trace>
  <inkml:trace contextRef="#ctx0" brushRef="#br0" timeOffset="134698.61">4908 10294 421 0,'-14'0'287'0,"14"0"-65"15,0 0-25-15,0 0-24 0,0 0-18 0,0 0-31 16,0 0-6-16,0 0-17 0,0 0-13 0,0 0-10 16,0 0-35-16,0 0-12 0,0 0-51 0,0 0-20 15,0 0 2-15,0 0-244 0,0 0-62 16,0 0 46-16,0 0-14 0,-15 0 36 0</inkml:trace>
  <inkml:trace contextRef="#ctx0" brushRef="#br0" timeOffset="134868.56">4865 10239 304 0,'0'4'121'16,"1"-1"-56"-16,-1 0-107 0,-1-1-111 0</inkml:trace>
  <inkml:trace contextRef="#ctx0" brushRef="#br0" timeOffset="135057.06">4881 10282 329 0,'0'3'162'16,"1"-3"-33"-16,0 2-30 0,-1 0-19 0,0 0-10 15,0 0-109-15,1-1-96 0,-1-1-117 0</inkml:trace>
  <inkml:trace contextRef="#ctx0" brushRef="#br0" timeOffset="136781.7">3078 9972 348 0,'0'0'276'0,"0"0"-12"15,0 0-32-15,0 0-38 0,-14 0-24 0,14 0-6 16,0 0 2-16,0 0-28 0,0 0 1 16,0 0-21-16,-24-26-10 0,23 24-25 0,-1 1-11 15,0 1-2-15,1-1 0 0,0 0-12 0,0 1 7 16,-1-1-7-16,2 0-3 0,0 1-12 15,-2 0 10-15,2 0-13 0,0 0-11 0,-1 0 5 16,1 0 0-16,0 0 9 0,2 2-17 16,-1 1 22-16,-1 2-10 0,0 0 9 0,0 3-1 15,4 11 1-15,-1 1-1 0,-1 2 5 0,1-2 4 16,0 2-16-16,-1 0-13 0,1 1 22 0,0 0-36 16,-1 1 15-16,1-5-2 0,-1 2-15 15,0-2 17-15,-1-4-27 0,-1-4 15 0,1 0 6 16,0-4-4-16,0 1-2 0,0-4 5 15,-1-1-1-15,0 2-10 0,2-3 5 0,-2 1-21 16,0-3-27-16,0 0-24 0,-3 1-8 0,2-2-9 16,-1 1-39-16,1-2-15 0,-1 1-18 0,1 0 15 15,-1-1-117-15,-1-2-117 0,1 1-14 16,-2-1 10-16,1 1 38 0,-3-6 28 0,-3-4 22 16,6 3-19-16</inkml:trace>
  <inkml:trace contextRef="#ctx0" brushRef="#br0" timeOffset="137075.99">2826 9941 734 0,'-7'1'243'15,"0"-1"-25"-15,1 1-7 0,2-3-25 16,0 2-25-16,1-1-4 0,1 0-12 0,0-1-14 15,4-1-2-15,1 0 1 0,5-6-13 16,6-3-1-16,0 0-4 0,5-1-17 0,2 2-14 16,-1-1-12-16,3 2-1 0,-2 0-7 0,2 3-11 15,0-1 4-15,1 6-8 0,-1-1-5 16,-9 3-23-16,1 0-22 0,-15 0-14 0,13 0-26 16,2 0-38-16,8 13-29 0,-14-8-36 0,-2-1 15 15,-2-2-182-15,-1 1-58 0,-2 0 4 16,0 2 41-16,-2-1 11 0,-2 2-18 15,2 1 32-15</inkml:trace>
  <inkml:trace contextRef="#ctx0" brushRef="#br0" timeOffset="137313.62">2822 10338 654 0,'-8'13'277'15,"1"0"-33"-15,3-3-13 0,1-2-24 16,-1-1-36-16,2-2-3 0,1 0-17 0,0 0-9 15,1-5 18-15,0 0 2 0,0 0-27 16,11 13-2-16,5-8-26 0,-1-2 1 0,4-2-7 16,2 3-24-16,-11-4-14 0,6 0 11 0,4 0-31 15,25-15 3-15,-19 9-39 0,1 0-41 0,-2-2-23 16,3-1-35-16,0 4-39 0,-2-2 13 16,-2 0-211-16,3-2-72 0,-6 2 17 0,-2 0 60 15,0 1 1-15,-9 1 11 0,-2 0 29 16,-1 1 11-16</inkml:trace>
  <inkml:trace contextRef="#ctx0" brushRef="#br0" timeOffset="137601.38">3311 9964 386 0,'-2'-6'325'15,"-1"-1"-49"-15,1 3-52 0,0 1-11 0,1 2-30 16,0 2 1-16,-1 2-18 0,2 1-8 0,-1 3-1 16,3 14-3-16,-2-11 1 0,0 7 3 15,0 3-36-15,9 35 13 0,-7-29-45 0,1 2 8 16,-2 1-3-16,3-3-11 0,1 0-11 0,-1-3-10 16,-1-2-21-16,0-1-18 0,0-8-20 15,-3-3-18-15,2-3-26 0,-2-2-51 0,0-1-41 16,0-3 12-16,-2 0-229 0,0-3-59 15,0 0 20-15,-2-11 38 0,-2 2 10 0,2 0 33 16,-1-2-5-16,-2-2 33 0</inkml:trace>
  <inkml:trace contextRef="#ctx0" brushRef="#br0" timeOffset="138171.9">3225 10028 269 0,'-4'-14'329'0,"0"-1"-62"0,1 3-15 0,1 0-18 16,2 5-37-16,0-5 0 0,0-4-5 15,13-17-19-15,-2 18 2 0,-1-1-1 0,3 4-31 16,4 2-19-16,0 3-11 0,1 2 3 0,5 3-16 16,-14 2-4-16,5 0-20 0,19 14 29 15,-16-4-33-15,-1 2 12 0,-4 2 0 0,-1 3-36 16,-3-2-7-16,-2 2 50 0,-2-2-10 16,-1 3-27-16,-3-5-5 0,0-13 18 0,0 14-6 15,-11 18-21-15,3-18-4 0,-2 1 17 16,-2 1-12-16,-2 0-4 0,2 2-19 0,-6 0-20 15,3 1 4-15,-2-2-2 0,1-3 2 16,2-2-5-16,3 1 1 0,4-5 1 0,3-2-1 16,-2-1 22-16,3-1-2 0,2-1-2 0,0-1 3 15,1-2-3-15,0 0-31 0,0 0 3 16,0 0 31-16,0 0 7 0,14 10 4 0,-8-8 11 16,7 5-31-16,1-1 7 0,1-1 27 0,0 2-14 15,1 3-4-15,1 1 4 0,0-1 2 16,3-2-14-16,-1 0 19 0,-3 0-30 0,2-1 24 15,-1-4-14-15,3 4 15 0,-3-3-19 0,-1-1 4 16,-1-3 2-16,1 3 3 0,-9-3-6 16,4 0 6-16,14-17-12 0,-16 12 2 0,3-7-12 15,-1 0-20-15,-2-4 7 0,-2-2-28 0,-3 2 13 16,0-5-5-16,-4 0 2 0,0 11-3 16,0-5-1-16,0-1-16 0,-12-17 4 0,8 17 5 15,-1 6 9-15,2 4 20 0,-1-2-16 0,-2 1-3 16,2 5 12-16,-1-3 7 0,2 2-8 15,0 0 10-15,0 1 4 0,1 0-4 0,0-1 21 16,0 1-37-16,-1 0 16 0,1 0-18 16,1 0-28-16,-1-1 4 0,0 1-30 0,1 0-40 15,0-1-29-15,0-1-36 0,1 0 17 0,0-1-197 16,0 2-58-16,0 3 18 0,0 0 57 16,0-6 17-16,0 6 7 0,0-7 29 0,0 7 35 15,0 0-18-15</inkml:trace>
  <inkml:trace contextRef="#ctx0" brushRef="#br0" timeOffset="140208">6536 8797 254 0,'0'0'280'0,"0"0"-42"0,0 0-13 16,0 0-22-16,0 0-15 0,0 0-11 0,0 0-8 15,0 0-20-15,0 0-13 0,0 0-14 16,0 0-19-16,0 0 1 0,0 0-24 0,0 0-2 16,0 0 0-16,0 0-19 0,0 0-9 0,0 0 21 15,0 0-25-15,21 39 19 0,-16-21 3 0,-1 2 6 16,0 4 16-16,1 3-21 0,0 0 16 16,-1 2-18-16,3 0 8 0,0-3-19 15,2 1-4-15,-2-3-10 0,1 0 27 0,0 3-23 16,1-3 1-16,-2 0 3 0,0-7-35 0,-3 3 5 15,4-4 11-15,-4-2-3 0,-1-6-24 0,0 4 37 16,0-7-19-16,-1 0 6 0,-1-1 3 16,0-1-21-16,-1-3 4 0,0 3 11 0,1-3-15 15,-3 0-21-15,2-3 5 0,-2 3-8 16,0-3-16-16,1 1-28 0,-1-1 7 0,1 0-27 16,0-1-35-16,-1 2-22 0,0-3-14 0,0 1-13 15,0 1 15-15,-1 2-140 0,0-2-92 16,0 0-4-16,-1 3 44 0,1-1 5 0,-3 1 49 15,1 0 8-15,5 0-20 0</inkml:trace>
  <inkml:trace contextRef="#ctx0" brushRef="#br0" timeOffset="140468.7">6465 9273 612 0,'-3'0'264'0,"-1"0"-18"15,1 0-33-15,-2-2-18 0,3 4-10 0,0-1-8 16,2 0 26-16,2 0-26 0,2 1 1 15,-2 1 10-15,2-1-23 0,7 8-20 0,2-1 1 16,-1-1-19-16,-2 0-34 0,2 0-8 0,-1 2-9 16,1 0 10-16,-1 0-15 0,-4-1-6 15,2 3-9-15,0-2-5 0,-1-3-4 0,0-2 14 16,-3-2-48-16,-2-1-4 0,1 1-9 0,-2-1-26 16,1-2-28-16,-3 0-35 0,0 0-38 15,0 0-7-15,8-10-26 0,1-4 16 0,-3 3-80 16,0 2-35-16,-2-2-56 0,4 1-47 0,-5 2-11 15,0-2 46-15,0 3 27 0,-3 3 10 16,3-1-12-16</inkml:trace>
  <inkml:trace contextRef="#ctx0" brushRef="#br0" timeOffset="140716.36">6811 9144 234 0,'3'-4'298'0,"1"0"-26"0,-2 1-60 16,-1 1-10-16,1-1-8 0,0 1-32 0,-1 2 17 15,-1 2-21-15,0-1-17 0,1 3 23 0,-1 0-16 16,-1 2-8-16,1 1-17 0,0 12 9 16,0-9-5-16,0 5-19 0,-12 23 1 0,11-17-23 15,-4 1 16-15,-1 3-18 0,0 0-17 0,-1 1-28 16,0-4 4-16,1-3-29 0,2 0-20 16,-2-5-17-16,4-4-1 0,-1-2-13 0,0-3-31 15,2-3-34-15,0 0-53 0,1-1 15 0,0-1-125 16,0 0-55-16,0 0-60 0,-1-10 32 15,3 7 37-15,0-1-7 0,0 0-1 0,-1 0 37 16</inkml:trace>
  <inkml:trace contextRef="#ctx0" brushRef="#br0" timeOffset="141334.52">6382 9017 307 0,'-2'0'321'16,"1"-3"-35"-16,1 1-20 0,2 0-7 15,1-1-23-15,12-6-20 0,-2-2-21 0,5 0 23 16,4-2-43-16,0-1-3 0,1 2-3 15,2 0-6-15,0-1-14 0,1 0-17 0,-3 3-15 16,3 2-19-16,-2-2-18 0,-5 2 5 16,-6 6-18-16,-3 2-23 0,-10 0-6 0,0 0 46 15,15 25-10-15,-18-4-7 0,-7 4-1 0,-4 2-23 16,-4 4 5-16,-2 3 3 0,-2-5-4 0,-3 4-4 16,-3 0-4-16,1 0 4 0,-2-1 0 15,2-3-12-15,1-2-15 0,1-3 5 0,5-1 4 16,2-5 13-16,0 1-36 0,4-4 7 15,4-1 24-15,3-9 0 0,5-2-14 0,2-3-15 16,5-3 1-16,1-1 9 0,13-6-3 0,2 0-1 16,-1-2 6-16,6 0 2 0,2-3-16 0,3 1-25 15,3-1 5-15,0-2 5 0,0 3 24 16,-4 3-28-16,1 0 30 0,-3 4-23 0,1-3 26 16,-5 3-14-16,-4 7 6 0,-7 0 17 15,-13 0 23-15,0 0-6 0,15 14 4 0,-17-7 5 16,-6 10-9-16,-4 0-5 0,-2 3-4 0,0-3-4 15,-3 2-6-15,2-1 4 0,-2 0-9 0,0 2 8 16,2-1-4-16,3-3-16 0,3 0 10 16,3-5 4-16,4-3-12 0,2 0-14 0,0-8-24 15,0 0-26-15,12 9 3 0,-4-10 4 0,14-1-60 16,3-5-23-16,-5-3-29 0,5-2-35 16,1 0-31-16,5-2 19 0,2-3-135 15,1 0-99-15,7-2-2 0,-2-2 40 0,2 0 51 16,-3 2-7-16,-1-1 36 0,-7 1-9 15,-1 2 69-15,-8 1-39 0</inkml:trace>
  <inkml:trace contextRef="#ctx0" brushRef="#br0" timeOffset="147403.49">9462 8428 385 0,'0'0'162'0,"0"0"-5"16,0 0-4-16,0 0-29 0,0 0-24 15,0 0 12-15,0 0-9 0,0 0-4 0,0 0-25 16,13 0-4-16,-13 0-14 0,0 0 0 0,0 0-25 16,0 0-12-16,0 0-8 0,0 0 18 15,0 0-38-15,0 0 1 0,0 0-168 0,0 0-114 16,0 0-6-16,0 0 32 0,0 0-12 16</inkml:trace>
  <inkml:trace contextRef="#ctx0" brushRef="#br0" timeOffset="150911.22">4165 10188 236 0,'0'0'201'15,"0"-13"-43"-15,0 13-13 0,0 0-50 0,0 0-13 16,0 0-54-16,0 0-22 0,0 0-69 16,0 0-113-16,0 0-91 0</inkml:trace>
  <inkml:trace contextRef="#ctx0" brushRef="#br0" timeOffset="151266.16">4138 10083 467 0,'0'0'199'0,"0"0"-13"0,0 0-32 15,0 0-22-15,0 0-2 0,-14 0-6 0,14 0 10 16,0 0-21-16,0 0 3 0,0 0-1 16,0 0-23-16,0 0 2 0,0 0-6 15,10-7-8-15,13 8-8 0,-12-1 4 0,6 0-15 16,5 0-11-16,0 0-1 0,1 0-6 15,-1 0-14-15,-5 0-12 0,-1 0-15 0,-3 0-14 16,-1 0-10-16,-3 0-25 0,-2 0-3 0,-7 0-32 16,9 0 8-16,-9 0-57 0,6 0-63 0,-6 0-138 15,0 0 4-15,7 4 38 0,-11-3-19 16,0 1-10-16</inkml:trace>
  <inkml:trace contextRef="#ctx0" brushRef="#br0" timeOffset="151480.23">4084 10237 247 0,'-4'2'362'0,"2"-2"-56"15,0 2-46-15,0-2-45 0,4 1-6 0,0-1-38 16,2-1-17-16,2 1-9 0,9-5-23 16,3 4-20-16,-11 1 5 0,6 0-23 0,2 0-6 15,-2 0-13-15,3 0-25 0,-1 0-31 16,0 0-20-16,-4 0-17 0,1 0-42 0,-1 0 8 15,3 0-138-15,4 0-124 0,1 0-39 16,19-11 61-16,-19 3 1 0,-4 0 14 0,0-1 8 16</inkml:trace>
  <inkml:trace contextRef="#ctx0" brushRef="#br0" timeOffset="151835.69">4210 9985 439 0,'-2'-3'275'15,"0"-1"-38"-15,2 1-27 0,0 0-4 16,0-1-15-16,2 1-20 0,2 1-13 0,-2-1-16 16,4 1-22-16,11-2-2 0,0 1-18 0,1 1-1 15,-2 2-6-15,-6 0-19 0,5 0-12 16,21 13 5-16,-19-3-12 0,1 1-8 0,0 5-6 15,-4-3 2-15,1 3 10 0,-2-1-13 0,-1 4-3 16,-1-2-7-16,1 2 15 0,-3-2-14 0,0-1-5 16,-2 0 1-16,0-3-5 0,-2 2 2 15,-1-5-7-15,-2 0 6 0,-2-10 7 0,0 11-8 16,-11 10-15-16,-3-7 0 0,-5 1-2 16,0-1-8-16,-5 1-24 0,0-1-39 0,-3 1-22 15,0-1-29-15,0 3 11 0,1-2-134 0,6-1-159 16,-3 1 20-16,6-1 10 0,-2-4 52 15,11 0 15-15,2-1-17 0,5-2 54 0</inkml:trace>
  <inkml:trace contextRef="#ctx0" brushRef="#br0" timeOffset="151990.61">4480 10444 307 0,'10'-2'382'16,"-4"0"-53"-16,-1 0-46 0,-2-1-40 15,-1 0-24-15,1 1-24 0,-5 2-28 0,0-2-25 16,-1 2-25-16,-1 0-43 0,-2 0-34 15,0 2-38-15,-11 0-55 0,8 4 8 0,-2-5-238 16,3 0-60-16,-1 1 3 0,9-2 26 16,-6 0 5-16,6 0 40 0</inkml:trace>
  <inkml:trace contextRef="#ctx0" brushRef="#br0" timeOffset="153239.06">3465 10567 561 0,'-4'0'199'0,"0"1"-8"16,1-1-20-16,-1 0-10 0,2 0-26 0,-2 0 1 15,2 0-13-15,-1 1 0 0,1-2-11 16,0 1-22-16,1 0 6 0,1 1 10 0,1 0 8 16,2-1-15-16,0 0-2 0,4-1-2 0,12 2-16 15,-7-1 19-15,7 0-23 0,33-9 6 0,-20 3-1 16,2 1 14-16,3-1-12 0,5-1-5 15,0 1-21-15,3-3-8 0,-1 2 3 0,4-3 13 16,1 2-27-16,4 0-1 0,1-1-9 16,4 2-1-16,-3-2 18 0,8 2-5 0,-1-1-4 15,-1 3-12-15,-3-2-4 0,-4 0 4 16,1 2 17-16,-3 0-3 0,-3 0-16 0,-1 1 3 16,1-1 7-16,-2 2-4 0,-1-1 16 0,-1 3 0 15,2-3-21-15,1-1 0 0,1 2 8 16,1-1-21-16,-2-2 9 0,-1 2 4 0,2-1-9 15,0 0 2-15,-3 0-3 0,2 1-1 16,-5-2-9-16,2 4 5 0,0-3 14 0,-2 3-6 16,0-3-1-16,2 1-1 0,1-1 0 15,0 1-1-15,-1 2 0 0,2-4 18 0,1 3-4 16,1-2-3-16,0 0-10 0,-2 0 11 0,1 0-20 16,-3 1 8-16,-2 0 8 0,-2 1 2 15,-2-1-16-15,-2 2 17 0,0-1-4 16,-2-1-1-16,-1 0-5 0,-2 1 13 0,0 1-11 15,2 2-4-15,0-3-2 0,-2 0-3 0,1 1 5 16,2-1-3-16,-2 1 0 0,2 1 0 0,1-2 13 16,-3 0-4-16,2 1-2 0,-1 0-1 15,-16 2 1-15,8 0-5 0,4 0 2 0,1 0 0 16,1 0-10-16,2 0 3 0,1 0 9 0,-3 0 1 16,1 0-6-16,-2 0-1 0,-1 0-4 15,-1 0 5-15,-2 0-3 0,-1 0 14 0,0 0-7 16,0 0-17-16,1 0 8 0,0 0 7 0,-1 0-15 15,4 0 9-15,1 0 3 0,0 0-1 0,1 0-15 16,1 0 6-16,1 0 4 0,-1 0 9 16,0 0-22-16,2 0 11 0,1 0-9 0,0 0-2 15,2 0 23-15,-3 0 4 0,-1 0-5 0,-1 0-5 16,-1 0-4-16,-1 0 13 0,-1 0-1 0,-2 0 4 16,0 0 1-16,0 0-2 0,1 0-3 15,-1 0-9-15,1 0 16 0,0 0-12 0,1 7 5 16,2-7-9-16,0 0-5 0,1 0 9 15,-1 0 4-15,-1 0-14 0,0 0 10 0,0 0-9 16,-3 0 20-16,-1 0-22 0,-1 0 8 0,-4 0-6 16,-2 0 0-16,0 0 0 0,-1 0 3 15,-1 0-10-15,-3 0 13 0,3 0 2 0,-1 0-1 16,3 0-1-16,-3 0-9 0,1 0 16 16,2 0-1-16,0 0-5 0,-4 0-7 0,-1 0 12 15,-3 0 11-15,-1 0 4 0,-2 0-7 0,-1 0 5 16,-8 0-2-16,8 0-8 0,-8 0 4 0,8 0-1 15,-8 0-5-15,9 0 10 0,-9 0-3 0,7 0 3 16,-7 0-8-16,7 0-2 0,-7 0-2 16,7 0 3-16,-7 0-2 0,7 0-7 15,-7 0 4-15,0 0-2 0,8 0-4 0,-8 0-3 16,0 0 8-16,6 0-7 0,-6 0 1 0,0 0 3 16,0 0-19-16,8-15-40 0,-12 13-10 15,-2 2 6-15,-13-4-116 0,-4 2-30 0,-3 0-32 0,-2-1-41 16,-4 0 29-16,-3 1-228 0,4-1 0 15,-3 2 10-15,-8-1 32 0,-2 2 50 16,19 0 42-16,-15 0 38 0,-8 0 12 0,-64 11 11 16,47-6-12-16</inkml:trace>
  <inkml:trace contextRef="#ctx0" brushRef="#br0" timeOffset="154472.98">3639 10781 379 0,'-2'0'214'0,"1"1"-24"0,0-1-15 15,-1-1-8-15,0 1-4 0,2-1-26 0,-1 1-4 16,0-1-3-16,1 0-10 0,1 1-1 15,0-2-12-15,2-1-8 0,1 1 3 0,1 0-7 16,0-2-8-16,11-5 6 0,-1 2-17 16,1 0-21-16,2 0 11 0,3 2-18 0,-1-5 10 15,6 4-6-15,2-3-10 0,-2 2 0 16,3-1 5-16,0 2-13 0,-1-1 7 0,2 2-6 16,3-2 3-16,-2 2 10 0,1 0-13 0,2-1 13 15,0 0-33-15,-2 2 20 0,1-2-11 16,0 2-9-16,0 1-3 0,-2-2 30 0,3 3-12 15,0 0-9-15,1-1-8 0,-1 0-1 0,-1 1 10 16,4-1-8-16,-1 1 24 0,-1-2-21 0,2 1 19 16,0 0-6-16,-2 1-9 0,4-1 7 15,-1-1-1-15,1-1-4 0,0 2 36 0,0-1-38 16,-1 0 29-16,2 2-12 0,-2-1-10 0,1 0 5 16,-2 0-20-16,1 1 25 0,-3 1-17 15,0-3-14-15,-2 4-1 0,0 0 2 0,3-1 6 16,-2 1-5-16,1-1 15 0,-20 1-17 15,10 0 10-15,3 0-4 0,2 0-10 0,1 0-1 16,0 0 36-16,0 0-4 0,2 0-27 0,0 0 0 16,1 0 0-16,1 0 14 0,0 0-5 15,1 0-2-15,-1 0 17 0,1 0-10 0,40-13 3 16,-35 11-13-16,-2 0 5 0,-1 2-2 16,1-1-1-16,0 1 3 0,-2-4-13 0,0 3 24 15,1-3-2-15,-3 4-3 0,-1 0 13 0,0 0-39 16,0-3 13-16,-1 3 18 0,-17 0 9 15,9 0-2-15,5 0-26 0,3 0 21 0,0 0-11 0,2 0-14 16,0 0 18-16,0 0 6 0,35-11-1 16,-31 10-6-16,-5-1-16 0,1 0 15 0,-2 2-22 15,3-3 20-15,-2 1-15 0,-2 1 9 16,6-1-5-16,-4 0 9 0,-1-1-2 0,-1 1-22 16,-2 0 17-16,0-1-10 0,-1 1 19 15,-3-1 3-15,2 1-9 0,0 1-11 0,-2-1 5 16,2 0 1-16,0-2-6 0,-1 2-6 15,-2 1 7-15,4-2 5 0,1-1-6 0,1 4-9 16,-1-1 6-16,0-2 11 0,4-1-14 0,-2 1 5 16,2-2 16-16,-1 1 3 0,-1-1-16 15,0 5-3-15,-1-4-12 0,1 1 4 0,-2-2 10 16,-1 3 8-16,-1-1-18 0,3 0 18 16,-3-1-7-16,1 2 0 0,0 1-12 0,1-1-1 15,0 0 12-15,2 0-1 0,-1 0-1 16,2-4 3-16,4 6 2 0,-2-2 3 0,1 2-1 15,-1 0-7-15,0-3 2 0,-4 1 5 0,-14 2 3 16,6 0-21-16,2 0 16 0,2 0-15 16,-3 0 9-16,-3 0-5 0,-4 0 5 15,-3 0 9-15,-4 0-10 0,-2 0 5 0,1 0 3 16,-9 0-19-16,7 0 18 0,-7 0 3 0,8 0-10 16,-8 0 9-16,7 0-26 0,-7 0 1 0,0 0-121 15,7 0-62-15,-7 0 18 0,0 0-335 16,0 0 33-16,0 0 33 0,0-7 36 0,0 7 35 15,16-11-2-15,-13 9 54 0,0 0 13 16,4 2 44-16,-1 0-61 0</inkml:trace>
  <inkml:trace contextRef="#ctx0" brushRef="#br0" timeOffset="154588.29">8704 10455 620 0,'-3'-2'164'15,"2"-2"-383"-15,0 2-81 0</inkml:trace>
  <inkml:trace contextRef="#ctx0" brushRef="#br0" timeOffset="-152156.54">4430 5332 274 0,'0'0'129'0,"0"0"-16"0,0 0-22 16,0 0-9-16,0 0-11 0,0 0-8 16,0 0-7-16,0 0-34 0,0 0-11 0,0 0 22 15,0 0-21-15,0 0 14 0,0 0-39 0,0 0 10 16,0 0-36-16,0 0 16 0,3 0-37 15,4-1-11-15,1-1-23 0,0 2-33 0,3 0-15 16</inkml:trace>
  <inkml:trace contextRef="#ctx0" brushRef="#br0" timeOffset="-145487.89">27876 15828 357 0,'-14'0'156'0,"-14"22"-26"0,11-18-41 16,1 1 11-16,-2 1-15 0,4-1-26 0,-2 0-8 16,3 2-58-16,1-2-11 0,3-4-37 15,1 1-87-15,1-1-86 0,2-1 8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9-28T10:46:39.3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12181 14705 465 0,'0'0'251'0,"0"0"-29"0,0 0-27 16,0 0-13-16,0 0-34 0,0 0-7 16,0 0-10-16,0 0 2 0,0 0-6 0,0 0-5 15,0 0-5-15,0 0-2 0,0 0 3 0,0 0-26 16,0 0 1-16,0 0 5 0,22 10 7 0,-23-5-27 16,1 0-4-16,-1 2 3 0,0-2-2 15,1-5-2-15,0 7-9 0,0-1-4 0,0 1-15 16,0-2 19-16,0-5-2 0,0 8-17 15,0-1 4-15,0-7-8 0,0 6-4 0,0-6 52 16,0 7 19-16,0-7-10 0,0 0-5 0,8 10-7 16,-3-13-15-16,12-1-1 0,-1-3 2 15,2 0-7-15,3-4 5 0,-1 0-22 0,3-3-1 16,0 3-6-16,-1-1-26 0,2 0 4 0,-1 2-29 16,-2 0 1-16,-2-2-69 0,-2 4-51 0,-4-1-47 15,1 1-58-15,-4 1 18 0,0 1-281 0,-6 1 39 16,2 0 29-16,-2 0 39 0,1 0 19 15,-1 0 42-15,10-4 36 0,-5-1-24 16,2-1 29-16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51:53.9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17736 9751 484 0,'0'0'177'0,"0"0"-37"0,0 0-17 0,0 0-20 16,0-13 3-16,0 13-19 0,0 0-11 0,0 0 2 16,0 0-12-16,0 0-22 0,14 0 9 15,-14 0-7-15,0 0 14 0,0 0-38 0,0 0 18 16,24-19 5-16,-20 18 0 0,0 1-11 16,1-2 23-16,0 2-4 0,0 0-5 0,1-2-16 15,4 2 16-15,19-4-7 0,-6 1 4 16,-1 0-5-16,5-4 10 0,0 2-22 0,2-1 14 15,0 2 2-15,1-1-11 0,1 1-9 0,-1-1-5 16,-1 5 7-16,0-3-13 0,0-1-7 16,-1 2 16-16,-2 1 3 0,1-1-6 0,-4 2-12 15,2 0-3-15,-3-3 10 0,-11 3 1 0,9 0-10 16,0 0-4-16,3 0 0 0,2 0 11 16,1 0-6-16,4 0 2 0,30-7-7 0,-28 3 10 15,0 1-24-15,3-2 21 0,2 0 8 0,4 0 2 16,0 0-2-16,7-1-12 0,-1 0-12 15,1 1 17-15,-3 2-9 0,3 1 1 16,-4-1 10-16,-4 2-16 0,-1 0 10 0,0 1-9 16,-4-2 11-16,-17 2 2 0,8 0-10 0,5 0 4 15,1 0 10-15,0 0 0 0,0 0-22 16,-1 0 0-16,31 17 1 0,-32-14 21 16,2-3-26-16,2 4 18 0,0-2 8 0,1 1-12 15,2-3 1-15,-2 3 0 0,-17-3-1 0,10 0 3 16,6 0-15-16,4 0 20 0,0 0 2 15,2 0-18-15,3 0 3 0,-2 0 6 16,-1 0-14-16,1 0 17 0,-3 0-7 0,1 0 7 16,-2 0-15-16,-1 0 10 0,0 0-2 0,31 9 12 15,-35-9-13-15,2 1 1 0,-3 1 12 16,1 0-14-16,-1 1 13 0,1-1-13 0,0 1-5 16,2-3 15-16,1 5-18 0,3-5 8 15,-3 2 4-15,1-2 14 0,2 5-23 0,-19-5 19 16,10 0-13-16,5 0-7 0,2 0 16 0,4 0-4 15,-2 0-4-15,1 0 4 0,1 0-13 16,0 0 12-16,0 0 11 0,0 0-3 0,-1 0-21 16,-1 0 15-16,-1 0 0 0,-1 0 5 0,1 0-2 15,-2 0-2-15,0 0 4 0,35 4-3 16,-37-3-7-16,4 3-3 0,0-1-1 0,0-3 1 16,2 7-3-16,0-7 5 0,-1 3 12 0,1 0-11 15,-2-2 16-15,4-1-10 0,1 3-3 16,-5-3-7-16,7 0-10 0,-24 0 15 0,11 0-7 15,5 0 7-15,3 0-2 0,-1 0 1 16,1 0 17-16,1 0-6 0,-1 0-11 0,-1 0-3 16,0 0 10-16,-1 0-5 0,0 0-8 0,-1 0 5 15,0 0 7-15,0 0-2 0,-2 0 6 16,1 7-11-16,1-7 14 0,33 10-7 0,-36-6-17 16,0-1 18-16,-4-3-10 0,-2 2 15 0,-3 1 0 15,-2-3-6-15,-4 2-9 0,1 0-9 16,-9-2-11-16,-1 0 8 0,-2 1-19 0,-4-1 23 15,0 3-14-15,-1-3-18 0,0 0-30 0,-2 0 10 16,0 0 6-16,0 0-210 0,0 0-99 0,0 0 29 16,0 0 12-16,3-11 56 0,-3 9-13 15</inkml:trace>
  <inkml:trace contextRef="#ctx0" brushRef="#br0" timeOffset="141.42">22978 9733 613 0,'1'2'208'0,"-1"-1"-8"0,0 1-27 0,0-1-10 16,-2 0-37-16,2-1-17 0,-1 0-17 0,1 0-25 16,-1 3-7-16,-1-3-50 0,1 0-18 0,0 0 0 15,0 0-302-15,-1 0-13 0,0-3 35 16,-1 3-25-16</inkml:trace>
  <inkml:trace contextRef="#ctx0" brushRef="#br0" timeOffset="106444.59">17110 9356 314 0,'0'0'92'0,"0"0"-21"0,0 0 29 16,0 0-35-16,0 0-11 0,0 0 24 16,13 9-13-16,-15-4-11 0,0 1-4 0,-3 7 10 15,-1-5-5-15,-1 4-10 0,2-2-6 16,1-1-4-16,-1 3-6 0,-1-2 17 0,3-3-15 16,-2 1-11-16,-1 5 3 0,3-2 16 0,0-3-25 15,0-2 5-15,1-2 3 0,2 3-8 0,-2-3 24 16,2-1-14-16,-2 1-10 0,2-1 1 15,-1 1-7-15,1-1 19 0,-1-1-27 0,0 1 0 16,1-1 1-16,0-2 34 0,0 0-41 16,0 0 15-16,0 0-3 0,11 10 1 0,-6-10 2 15,1 4-17-15,1-3-8 0,11 0 20 16,-9-1 1-16,7 0-1 0,3 0-13 0,2 0 0 16,4 0-42-16,2 0-11 0,2 0-29 0,1 0-57 15,1 0-34-15,3 0-83 0,-1 0-44 16</inkml:trace>
  <inkml:trace contextRef="#ctx0" brushRef="#br0" timeOffset="197525.79">7651 14862 291 0,'0'0'200'16,"0"0"-45"-16,0 0 3 0,0 0-22 0,0 0 7 16,0 0-31-16,0 0 0 0,0 0-16 15,0-12-7-15,0 12 4 0,0 0-8 0,0 0-20 16,0 0 8-16,13 0-10 0,-13 0-10 0,0 0-13 16,0 0 5-16,0 0-2 0,0 0-18 15,0 0 7-15,0 0-3 0,0 0 5 0,0 0-2 16,0 0-12-16,0 0 6 0,0 0-4 0,0 0-13 15,0 0 1-15,0 0 3 0,0 0-5 16,0 0-33-16,0 0 4 0,0 0 5 0,0 0-10 16,0 0-21-16,0 0-20 0,0 0 8 0,0 0-52 15,0 0-93-15,0 0-140 0,0 0 0 16,0 0 36-16,0 0 5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9:56:26.6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17621 8732 588 0,'0'0'200'0,"0"0"-43"0,0 0 0 0,0 0 9 15,0 0-7-15,0 0-7 0,0 0-22 0,0 0 8 16,0 0-5-16,0 0-15 0,0 0-23 16,0 0-13-16,0 0 27 0,0 0-34 0,0 0 1 15,0 0 5-15,0 0-15 0,0 0-10 0,0 0 18 16,0 0-15-16,0 0-17 0,0 0-5 0,0 0 8 15,0 0-24-15,0 0 21 0,0 0 2 16,0 0-6-16,0 0-21 0,0 0 22 0,0 0-24 16,0 0 9-16,0 0 2 0,0 0-2 15,0 0 10-15,0 0 9 0,0 0-23 0,0 0 15 16,0 0-4-16,0 0 0 0,0 0 1 0,0 0-16 16,0 0 27-16,0 0-24 0,0 0 8 15,0 0-2-15,0 0-7 0,0 0 1 0,0 0-11 0,0 0 3 16,0 0-1-16,0 0-16 0,0 0 20 15,0 0-1-15,0 0 0 0,0 0 0 0,0 0-2 16,0 0-14-16,0 0 16 0,0 0 1 16,0 0-28-16,0 0 41 0,0 0-25 0,0 0 4 15,0 0-11-15,0 0 23 0,0 0-11 16,0 0 2-16,0 0-11 0,0 0 35 0,0 0-28 16,0 0 10-16,0 0 6 0,0 0-21 0,0 0-4 15,0 0 28-15,0 0-5 0,0 0-12 0,0 0 25 16,0 0-40-16,0 0 20 0,0 0 4 15,0 0-11-15,0 0 12 0,0 0-6 0,0 0-7 16,0 0 28-16,0 0-19 0,0 0-18 16,0 0 16-16,0 0 16 0,0 0-14 0,0 0-1 15,0 0 19-15,0 0-33 0,0 0 13 16,0 0-8-16,0 0 22 0,0 0-66 0,0 0-28 16,0 0-54-16,0 0-45 0,17-18 17 0,-17 4-215 15,0 2-75-15,0-8 32 0,0-4 43 16,0-7 8-16,10-42 52 0,-9 27 4 0,4-9 47 15,-5 23-9-15</inkml:trace>
  <inkml:trace contextRef="#ctx0" brushRef="#br0" timeOffset="2363.51">17498 8645 506 0,'0'0'171'16,"0"0"-29"-16,14 0-16 0,-14 0-2 0,0 0-17 15,0 0 3-15,0 0-6 0,0 0-11 0,0 0-4 16,0 0 12-16,0 0 3 0,0 0-11 15,0 0-19-15,0 0-2 0,0 0-15 0,0 0 21 16,0 0-6-16,0 0-12 0,0 0-9 16,0 0-5-16,0 0 1 0,0 0-2 0,0 0 16 15,0 13-12-15,0-13-4 0,0 0 3 0,0 0 1 16,0 0 10-16,16 17-7 0,-15-17 16 16,-2 1-24-16,2-1-9 0,-1 2 7 0,0-2-16 15,0 0 14-15,0 1-15 0,3-1 15 16,-3 0-6-16,1 0-16 0,3 0-2 0,-1 2 6 15,1-2-7-15,0 0 8 0,0 0 6 0,1 0-10 16,2-2-4-16,-1 2-4 0,1 0 4 0,2 0-29 16,3 0-4-16,-2 0-3 0,1 0-21 15,18-12-15-15,-19 9 1 0,-3 0 0 16,-3 2-20-16,1-1-7 0,-1 1-1 0,-4-2-5 16,6 2-27-16,-3 0 12 0,0 1-135 15,-1-2-104-15,-2 1-6 0,2 1 31 0,-2-3-8 16,0 1 44-16,1 1 25 0</inkml:trace>
  <inkml:trace contextRef="#ctx0" brushRef="#br0" timeOffset="2626.36">17469 8710 222 0,'3'1'255'0,"2"-1"-72"16,-1 1-5-16,2 1-57 0,0-2 3 0,3 0-20 15,-3 0-61-15,4 0-9 0,5 0-4 16,2 0-155-16,0 0-93 0,1 0-53 0,-3 0 27 15</inkml:trace>
  <inkml:trace contextRef="#ctx0" brushRef="#br0" timeOffset="41019.49">19706 5902 412 0,'0'0'184'0,"0"0"-18"0,0-14-31 0,0 14 10 15,0 0-27-15,0 0-4 0,0 0-21 16,0 0 6-16,0 0-27 0,0 0 5 0,0 0-3 16,0-12 3-16,24-2-21 0,-23 14-2 0,-1-1 2 15,0 1 6-15,0 0-13 0,0-1 18 0,0 0-4 16,0 1-13-16,0-2 0 0,0 2 24 15,0-1-1-15,-1-1-12 0,1 2-11 16,0 0 9-16,1 0-14 0,-1 0-8 0,0 0-3 16,1 0 0-16,-1 0-1 0,0 0-4 0,0 0-1 15,0 0 4-15,1 0-10 0,0 0-8 0,-1-1 5 16,0 0 12-16,0 1-14 0,0 0 10 16,1 0-8-16,0 0-2 0,0 0-7 0,0 0 6 15,1-1-8-15,-1 2-6 0,2-1 10 0,1-1 2 16,-1 1-13-16,0 0-8 0,0-1 18 15,2 1-10-15,-1-1 3 0,1 1-8 0,-1-1 16 16,3 0-2-16,-7 1-10 0,7 0 0 16,-1 0 7-16,7 0 8 0,0 0-15 0,-1 0-2 15,2 0 6-15,-3 0 9 0,5 0-4 0,0 0-13 16,1 0-1-16,-2 0 1 0,-1 0 9 0,3 0-8 16,3 0-2-16,-1 0 10 0,1 0-14 15,-1 0 6-15,1 0 8 0,-2 0 10 0,1 0-21 16,-2 0 11-16,-1 0-9 0,-3 0 0 0,0 0 0 15,-3 0 0-15,-1 0 4 0,-2 0 1 16,-7 0-2-16,9 0 1 0,-3 0-2 0,-6 0 2 16,6 0-4-16,-6 0 16 0,9 0-13 0,-9 0-3 15,0 0 20-15,0 0-22 0,6 0 5 0,-6 0 15 16,8-5-4-16,-9 5-24 0,1 0-8 16,-1-1-6-16,0-1 6 0,-1 1-19 15,0 0-27-15,0 1-14 0,1-2-38 0,-1 2 11 16,0-1-99-16,-2 0-106 0,1 0-55 0,0-1 28 15,-1 1 25-15,0 0 15 0,-1 1 7 16</inkml:trace>
  <inkml:trace contextRef="#ctx0" brushRef="#br0" timeOffset="41539.87">19998 5746 735 0,'0'-4'243'16,"-1"1"-26"-16,0 0-19 0,0-1-24 0,0 0-14 16,-1 1-22-16,-2-1-2 0,2 2-20 0,-2-1-4 15,0 0-8-15,1 1-16 0,-1 2 0 16,-2-2-17-16,1 2-6 0,-3 0 1 15,2 0-26-15,-3 0 8 0,-15 11-10 0,5-4 11 16,2 4 1-16,-1-2-12 0,1 3 8 0,0 1-23 16,0 2 11-16,1-1-16 0,3-1 5 15,-1 1 1-15,5-2-7 0,-4-2-3 0,6-3-13 16,3 2 22-16,-1-4-20 0,-1 1 19 0,3-2-23 16,-1 1 11-16,2-3-4 0,0 1-2 15,0 0 16-15,0-1-11 0,1 0-1 0,-1 0-3 16,1 0 2-16,-1-1 8 0,2 1-10 0,0-1 2 15,-1 1-1-15,-1-1-1 0,1 1 11 0,1 0-9 16,0-2-7-16,0 0 16 0,0 0 1 16,0 0-5-16,0 0-9 0,0 7 9 0,12 5-13 15,-9-8 18-15,1-1-6 0,7 8 12 16,-1 0-7-16,-1-1-12 0,4 1 5 0,-1-2 12 16,2 0-19-16,0-2 10 0,1 2-3 0,0-3 14 15,1 1-17-15,-4-2 5 0,2-1-20 16,2 1-2-16,-6-3-11 0,-1 0-36 0,-2 1-23 15,-2-3-61-15,0 2 14 0,-1-2-185 0,0 0-94 16,-2 0 18-16,-2 0 21 0,0 0 28 16,0 0 31-16,0 0 23 0,0 0 3 15</inkml:trace>
  <inkml:trace contextRef="#ctx0" brushRef="#br0" timeOffset="41695.29">19932 6093 443 0,'0'2'249'0,"0"-1"-21"0,-1-1-28 0,0 3-44 16,-1-3-14-16,2 2-42 0,-1-1-54 15,1 0-40-15,0 0-4 0,3-1-2 0,-3 0-225 16,2 0-60-16,2 0 3 0,-1-3-15 0</inkml:trace>
  <inkml:trace contextRef="#ctx0" brushRef="#br0" timeOffset="42354.54">20685 5867 380 0,'-2'-5'301'0,"0"2"-23"16,2-2-31-16,-2 4-28 0,2-3-1 0,0 0-41 15,0 1-14-15,2 1 4 0,1-1-25 0,0 1-30 16,3 1-2-16,0 1-6 0,1 0 10 15,10 3-11-15,-8-3-11 0,19 12-1 0,-12-2 12 16,3 2-11-16,-3 1-26 0,-2-1 10 16,3 2 25-16,-7-2-34 0,-2 2 11 0,-3-1-9 15,-1-1-6-15,-2-5-8 0,-1 0 29 0,-1-7 7 16,0 0 6-16,0 8-12 0,0-8-29 0,0 7 23 16,-12 0-23-16,8-5 4 0,1-4-9 15,-1 1-16-15,0 0 7 0,0-2-13 0,-5-7 10 16,3-3-15-16,1-3-10 0,2 4 9 15,3 0-22-15,0 12-2 0,0-14 8 0,15-16-6 16,-4 12 1-16,1 5-1 0,4 4-12 16,5-1 0-16,-3 0-28 0,-2 3 26 0,2 0-37 15,1 5-8-15,1-1-28 0,0 1-25 0,-5 1-40 16,5 1-13-16,-4-2-60 0,1 0 21 16,-10 2-239-16,4 0 1 0,1 0 27 0,2 0 27 15,-1 0 39-15,-2 0 32 0,-1 0 14 0,-3 0 5 16</inkml:trace>
  <inkml:trace contextRef="#ctx0" brushRef="#br0" timeOffset="43264.01">21275 5847 845 0,'0'4'315'0,"0"-3"-19"16,0 1-41-16,1 1-37 0,-1-3 10 15,1 2-50-15,1-2-23 0,1 0-1 0,0-2-30 16,0 2 4-16,1-3-38 0,1 1-7 0,-1-1 9 16,-1-1-18-16,10-4-1 0,-7-4-26 15,5 0 22-15,-6 1-38 0,-1 3-7 16,4-10-3-16,-2 3 5 0,-3 7 1 0,-2-1 9 16,0 3-4-16,-1 6-19 0,0 0-4 15,0 0-3-15,0-7 27 0,-12 2-25 0,7 8 9 16,-5 7 7-16,2 4 6 0,-4 0-7 0,2 3 11 15,2 1-3-15,1 1-3 0,7 0-4 16,-1 0 45-16,1-11-13 0,0 5-2 0,11 17-13 16,-3-16 8-16,1-2 11 0,7-3-21 0,-2-3-9 15,5-3 1-15,-10-3-2 0,6 0-57 16,3 0 12-16,25-15-22 0,-22 5-12 0,2-2 12 16,-2-2-20-16,-2-3 6 0,0 1-19 15,-4 0 14-15,-2-5-19 0,-4 1-1 0,-1 3 18 16,-3 0-4-16,-1 1 7 0,-3 3 5 15,-1 5 1-15,0-1-2 0,0 1 25 0,-12-1 11 16,9 6 13-16,0 6 4 0,-1 0 10 0,2 0 7 16,0 2 13-16,0 1 20 0,1 0-12 0,-1 13 21 15,1 1-1-15,1-11 15 0,0 6-16 16,10 20-16-16,-6-18-4 0,1 0 34 16,1-2-13-16,0-1 3 0,0 0-1 0,-3-4-3 15,1-2 1-15,-1-3-5 0,0 2-11 16,-2-5 12-16,2 1 17 0,-2-3-5 0,1 0-2 15,-2 0-14-15,0 0 2 0,0 0-21 0,3-13 3 16,2-1-9-16,-5 1-18 0,3-3-25 16,-1 2 28-16,2-1-14 0,0 1 0 0,2 1 9 15,3 1-24-15,-3 3 8 0,0 3-19 16,3-5 19-16,0 9 7 0,-1 0 2 0,1 1 9 16,-9 1-13-16,12 0-10 0,15 10 16 15,-13-3 4-15,0 2 0 0,0-1-22 0,-3 0 33 16,0 1-3-16,0 0 1 0,-5-3 2 0,1 0-22 15,-3-1 29-15,-1-2-14 0,-1 0 10 16,-2 0 3-16,1 0-2 0,0-1 10 0,-1-2 1 16,0 0-9-16,0 0 0 0,0 0-5 15,-11 3 5-15,6-3-14 0,1-2 6 0,0 1 2 16,0-5-2-16,-3-3-3 0,2-1-16 0,0 1 3 16,3 0 7-16,1-1-7 0,1 10 0 0,0-7 6 15,0-4 5-15,17-9-6 0,-6 10 2 16,1 1-6-16,1 4 7 0,4 0-20 0,-2 3 29 15,-15 2-20-15,15 0 1 0,2 0 5 0,19 16-15 16,-17-7 21-16,0 2 0 0,-5 1 0 16,2-1 5-16,-3 2-6 0,-3-1-5 0,-1 3 9 15,-3-1-12-15,-2-4 8 0,-1-1-8 0,-1-1 3 16,-1 1-34-16,-1-9-18 0,0 5 6 16,0 2-82-16,0-7-17 0,0 8-45 0,0-8-32 15,-13 14-31-15,10-14 21 0,-1 1-250 16,0-2 10-16,1 1 50 0,2-2 37 0,-1-1 25 15,3-2 1-15,2 1 65 0,8-8 10 0,5-3-10 16</inkml:trace>
  <inkml:trace contextRef="#ctx0" brushRef="#br0" timeOffset="43599.21">22554 5754 516 0,'0'0'341'0,"1"0"-37"0,-1 0-22 15,0 1-26-15,2 0 13 0,0 1-42 16,0-4 2-16,2 4-21 0,2-2-26 0,1 1 11 15,11 0-19-15,-8-1-32 0,5 0-17 0,6 0-12 16,3 0-13-16,3 0-4 0,0 0 5 0,3 0-29 16,1 0-1-16,-1 0-14 0,-2 0-5 0,0 0-73 15,25-13-43-15,-30 12-40 0,-5-2-44 16,-2-2-56-16,-8 3 19 0,-1 0-246 0,2-1-13 16,-6 0 66-16,-1 1-6 0,-2-2 13 15,-1 3 58-15,-1 1 14 0,-1-2 9 0</inkml:trace>
  <inkml:trace contextRef="#ctx0" brushRef="#br0" timeOffset="43882.56">22705 5903 354 0,'-1'2'348'0,"-1"1"-32"0,1 0-31 16,0-1-8-16,0 1-26 0,1-2-8 16,-1 0-16-16,2 1-4 0,-1-2-48 0,2 0-16 0,1 1-4 15,1-2-43-15,0 1 5 0,3-2-27 16,10 1 26-16,2-4-53 0,-1 0-12 16,5 1-43-16,0-1-19 0,0-2-26 0,2 2-28 15,0-1-50-15,1 1 9 0,-1-1-211 0,-2-2-94 16,-2 1 24-16,-4 3 16 0,-1-1 36 15,-4-1 19-15,-4 3 0 0,-1-1 16 0</inkml:trace>
  <inkml:trace contextRef="#ctx0" brushRef="#br0" timeOffset="44214.14">22881 5584 431 0,'0'-5'346'0,"0"1"-61"0,-1 3-46 16,1 0-4-16,1-1 10 0,2 4-15 15,0 0 25-15,10 4-38 0,3 1-24 0,4 3-21 16,0-1-18-16,3 1 1 0,2 5-13 0,2-2 11 16,0 0-32-16,0 0-10 0,5 3-24 15,-4-1-1-15,-1 3 1 0,-1-2-5 0,-2-2-17 16,-2 3-13-16,0-3-15 0,-3 1 14 15,-3 2-5-15,-6-2-13 0,-4 0-3 0,-5-1 2 16,-1-8-2-16,-13 15-2 0,0-8-4 0,-3 1-92 16,-4-1-28-16,3-3-18 0,-7 1-34 0,2-3-28 15,0 0 16-15,2-5-164 0,1 1-103 0,5-3-7 16,2-1 42-16,12 0 33 0,-8 0 43 16,8 0 13-16,-17-10-18 0,16 4 44 0</inkml:trace>
  <inkml:trace contextRef="#ctx0" brushRef="#br0" timeOffset="44648.8">23592 5660 931 0,'2'-5'309'0,"0"1"-11"0,-2 1-27 15,0 0-22-15,0-1-22 0,-1 3-4 16,-1 0-25-16,0 4-4 0,0 1-22 0,-1 1-18 15,-1 10 18-15,-2 0 6 0,0 4-7 16,3 1-12-16,0-2-12 0,3-6-1 0,0 2-14 16,0 4-8-16,14 18-11 0,-6-18-4 0,9 0-6 15,-4-3-13-15,4-1-8 0,-1-5-9 16,4 1 0-16,2-4-9 0,2-2-16 0,2-2-2 16,-12-2-3-16,4 0 9 0,4 0-20 0,21-14 7 15,-21 5-8-15,-3-1 0 0,-2-4 1 16,0 0-3-16,-5-3-1 0,-2-1 10 0,-1-3-10 15,-3-1-4-15,-3 0-2 0,-3 10 6 16,0-5-6-16,-16-15-8 0,3 13 2 0,-2 0 4 16,-5 6-8-16,-2 1-1 0,-4 3-3 0,1 2 4 15,-2 5 2-15,-1 1-4 0,12 1-5 16,-4 0-11-16,-26 14-22 0,23-9-13 0,4 0-32 16,0 5 8-16,4 3-73 0,2-4-28 15,1 0-42-15,3-1-47 0,4-1-44 0,2-2 30 0,3-5-251 16,0 0 25-16,0 0 53 0,14 14 33 15,-8-13-1-15,17 3 25 0,-4 2 69 16,6-1 32-16,5 1 0 0,0 1 19 0</inkml:trace>
  <inkml:trace contextRef="#ctx0" brushRef="#br0" timeOffset="44888.43">24167 5961 783 0,'3'5'365'0,"-1"-3"-12"15,0 0-44-15,0 0 21 0,-1 1-7 16,2-3-24-16,-2 3-37 0,0-3-5 0,0 2-34 16,0-2-22-16,-1 2-22 0,1-2-24 0,-1 0-21 15,1 0-15-15,-1 0-30 0,1 0-19 0,-1-2-33 16,0 2-29-16,0-1-7 0,1 1 0 16,-1 0-75-16,1-1-29 0,-1 1-24 0,0 0-17 15,0 0-44-15,-2 0-23 0,1 0 21 16,-1 0-200-16,0 0-16 0,0 0 0 0,-2 0 21 15,2 0 32-15,0 0 27 0,-2 0 5 16,0 1 22-16</inkml:trace>
  <inkml:trace contextRef="#ctx0" brushRef="#br0" timeOffset="49969.68">24234 11809 613 0,'0'0'186'16,"0"0"-24"-16,0 0-19 0,0 0-19 0,0 0-15 16,0 0 1-16,0-12-22 0,0 12-2 0,0 0-10 15,0 0 6-15,0 0-10 0,0 0 17 16,0 0-8-16,0 0-11 0,0 0-12 0,0 0-2 15,0 0 8-15,0 0 0 0,0 0-13 0,0 0 4 16,14 0 6-16,-14 0-14 0,0 0 4 16,0 0-8-16,0 0-6 0,0 0 15 0,0 0-16 15,0 0 0-15,0 0 10 0,0 0-14 16,0 0 3-16,0 0-3 0,0 0-12 0,0 0-2 16,0 0 3-16,0 0 7 0,0 0-14 0,0 0 8 15,0 0 2-15,0 0 5 0,0 0-26 16,0 0 20-16,0 0-21 0,0 0 17 0,0 0-17 15,0 0 5-15,0 0-5 0,0 0 5 0,0 0-3 16,0 0 13-16,0 0-15 0,0 0 0 16,0 0-3-16,0 0-14 0,0 0-18 0,0 0-10 15,0 0-7-15,0 0-17 0,0 0-24 16,0 0-34-16,0 0 11 0,0 0-257 0,-2-24-2 16,-4 22 1-16,1 2 32 0,0-3 42 0,-8-3-19 15</inkml:trace>
  <inkml:trace contextRef="#ctx0" brushRef="#br0" timeOffset="62841.11">19964 11884 821 0,'0'0'337'0,"0"-15"-34"0,0 15-40 16,0 0-7-16,-20-26-13 0,20 21-34 15,0 0-36-15,1 1 18 0,1 1-29 0,2 0-21 16,1 1-17-16,1 3 12 0,0 0-3 0,10 5-1 15,-1 0-10-15,-1 5 9 0,0-2-26 0,-2 3 8 16,-2 3-3-16,0 0-7 0,-4 0-9 16,1 3-9-16,-3-4-8 0,1-2 5 0,-2-2-1 15,-2-3-5-15,0-1-7 0,-1-6-6 0,0 0-9 16,0 7 5-16,0-7-8 0,0 0 1 16,0 0-14-16,-13 10 2 0,10-13-2 0,-1-2-18 15,-2-10-5-15,-1 0-10 0,2-4-4 16,3-2 4-16,1-2-21 0,1 13 8 0,0-7-12 15,0-1 3-15,11-21-14 0,-3 19-3 0,2 0 1 16,-1 3-59-16,6-1 0 0,-3 4-16 16,0 2-24-16,0 2-20 0,2 3-12 0,-3 4-21 15,0 2-23-15,1 0 20 0,-3 1-151 16,-9 0-105-16,7 0 23 0,16 12 19 0,-13-7 23 16,-1 0 42-16,-2 0-8 0,1-1 54 0,5 4-31 15</inkml:trace>
  <inkml:trace contextRef="#ctx0" brushRef="#br0" timeOffset="63165.63">20294 11843 935 0,'0'3'289'0,"0"-3"-32"0,1 1-30 0,0-2 0 16,0-1-53-16,0-2-5 0,1 1-23 0,1-1-23 15,-1-3-7-15,1 2 2 0,-2 1-23 16,8-12 0-16,-1 2-19 0,-6 3 13 0,0 3-1 15,-2-1-11-15,0 4 19 0,0-1-35 0,0 6-2 16,0 0 14-16,0 0-23 0,0 0-2 16,-13-9-15-16,9 12 17 0,-7 6-35 0,3 5 24 15,-1 0-8-15,8 0-3 0,-4 8 7 16,3-3 14-16,2-10-20 0,0 6-4 0,0 2 27 16,11 16-4-16,0-17-6 0,-2-3-1 0,5 0-5 15,3-4-4-15,0-4-30 0,2-3-17 16,-7-2-29-16,3 0-27 0,4 0-48 0,21-18-32 15,-19 5-40-15,-1 2 18 0,-2-2-237 0,-1-4-33 16,-1 2 50-16,-6-1-2 0,0 3 43 16,-3 1 21-16,-1 0 47 0,-1 3 20 15</inkml:trace>
  <inkml:trace contextRef="#ctx0" brushRef="#br0" timeOffset="63543.67">20610 11710 556 0,'-2'-2'175'0,"1"2"-5"15,-1 0-13-15,1 0-4 0,0-1-23 0,0 1-1 16,0-2 5-16,-1 2-5 0,2 0 7 16,-1 0-6-16,0 0 14 0,1 0 0 0,-2 0-19 15,2 2 11-15,0-4-8 0,0 4 0 16,0-1 5-16,4-2 8 0,-2-1-19 0,2 2-8 16,0-3-11-16,9-2-11 0,2-3-5 15,-1 2-9-15,2 2-10 0,-3-4-26 0,0 5-32 16,0-4-22-16,2 3-44 0,-6-2-19 15,-2 2-53-15,-2 1-35 0,2 3 15 0,-3 0-119 16,-1 0-59-16,-3 0-71 0,0 0 5 0,0 0 60 16,0 0-1-16,5 9 23 0,-6-4 18 15</inkml:trace>
  <inkml:trace contextRef="#ctx0" brushRef="#br0" timeOffset="63719.16">20681 11773 796 0,'-2'3'278'16,"1"-1"-25"-16,-1 0-16 0,1 1-20 15,0-1 13-15,0-2-43 0,0 1-23 0,2 0-15 16,0 0-1-16,3-2-27 0,-1 1-5 16,1 0-20-16,2-2-30 0,2 2-11 0,10-5-40 15,-1-1-37-15,4-3-34 0,4-1-40 0,-2 0-32 16,1 0 13-16,1-2-279 0,-1 1 17 16,-4 0 26-16,-1 2 18 0,-5-3 41 0,-2 3 19 15,-5 2-18-15</inkml:trace>
  <inkml:trace contextRef="#ctx0" brushRef="#br0" timeOffset="64020.48">20711 11586 209 0,'-4'1'445'15,"1"1"-81"-15,1-2-35 0,0 0-40 0,2 0-44 16,4-3-7-16,2 2-15 0,10-4-2 15,1 1-25-15,4 0-37 0,7 0-17 0,1 3-17 16,1 1-11-16,-15 0 23 0,9 0 1 0,29 9-27 16,-26 0 0-16,-3 2-7 0,-6 3-11 15,-2 2-40-15,-4 2 33 0,-4-1-23 16,-2 2-9-16,-4 1 12 0,-2-8-45 0,0 5 27 16,-14 22-21-16,4-20-3 0,-4 2-57 0,0-3-45 15,-2-1-36-15,0 0-22 0,0-5-39 16,3 2-52-16,-2-6 20 0,7-1-245 0,1-4 20 15,0-3 25-15,7 0 53 0,0 0 11 0,-9-11 32 16,7 5-6-16,4 3 46 0</inkml:trace>
  <inkml:trace contextRef="#ctx0" brushRef="#br0" timeOffset="64257.63">21154 11373 679 0,'3'-5'369'0,"0"1"-53"0,0 2-26 0,0 4-36 16,3 1 45-16,8 3-16 0,1 9-22 15,3-2-38-15,-1 5-13 0,0 6-10 0,-1-2-27 16,-1 6-2-16,-1-2-30 0,-3 1-49 0,-2 2-9 16,2-1-115-16,-2-2-41 0,-4 3-66 15,2-3-72-15,-1 0 19 0,-1-7-283 0,-2 3 47 16,2-8 37-16,-1-3 14 0,-1-2 50 15,6 0 23-15,-2 4 5 0,0 0 7 0</inkml:trace>
  <inkml:trace contextRef="#ctx0" brushRef="#br0" timeOffset="64421.56">21434 11944 1095 0,'0'3'361'15,"-1"0"-45"-15,1-1-6 0,-1 2-35 0,1-2-35 16,-1-1-14-16,1-1-24 0,-1 1-100 0,1 1-49 15,-2-2-57-15,2-2-75 0,0 2-65 16,-2-1 14-16,1 0-274 0,-1 0 23 16,0 1 32-16,0 0 7 0,-4 0 40 0,3 2 13 15,-3-2 16-15</inkml:trace>
  <inkml:trace contextRef="#ctx0" brushRef="#br0" timeOffset="74161.42">22515 13312 478 0,'0'0'248'0,"0"0"-23"0,0-12 1 16,0 12-12-16,0 0-36 0,0 0-1 0,0 0-23 16,0 0-20-16,0 0-3 0,13 0-21 15,-13 0-25-15,0 0 3 0,0 0-7 0,0 0 2 16,0 0-6-16,0 0-17 0,0 0 5 0,0 0-8 16,0 0-21-16,0 0 2 0,0 0 16 15,0 0-14-15,0 0-4 0,0-13-14 16,0 13-1-16,0 0 9 0,0 0-4 0,0 0 3 15,0 0-12-15,0 0 7 0,0 0 2 0,0 0-11 16,0 0 21-16,0 0-14 0,0 0 8 0,0 0-8 16,0 0 10-16,0 0-12 0,0 0 8 15,0 0-16-15,0 0 2 0,0 0-11 0,0 0-4 16,0 0 30-16,0 0-16 0,0 0-4 16,0 0-16-16,0 0 6 0,0 0 20 0,0 0-11 15,0 0-5-15,0 0-21 0,0 0-22 0,0 0-9 16,0 0-19-16,0 0-17 0,0 0-20 0,0 0-19 15,0 0 12-15,0 0-128 0,15 0-101 16,-15 0-46-16,0 0 30 0,12 0 23 0,18 3 21 16,-12-1 9-16,0 3 0 0</inkml:trace>
  <inkml:trace contextRef="#ctx0" brushRef="#br0" timeOffset="75305.47">26021 13283 304 0,'0'0'309'0,"0"0"-64"0,0 0-36 0,0 0-13 16,0 0-21-16,0 0 13 0,0 0-26 16,0 0-16-16,0 0-13 0,0 0-16 0,0 0-2 15,0 0-8-15,0 0-2 0,0 0-9 0,0 0-18 16,0 0 9-16,0 0-6 0,0 0 6 16,0 0-7-16,0 0 0 0,0 0-4 0,0 0-9 15,0 0-6-15,0 0-18 0,0 0 13 0,0 0 24 16,0 0-24-16,0 0 3 0,7 26-23 15,-8-26 39-15,1 0-32 0,0 0-20 0,1 0-6 16,-1 2 15-16,0-2-3 0,0-2 9 16,-1 2 5-16,1 0 2 0,0 0-22 0,1 0-27 15,-1 0 7-15,0 0 21 0,0 3-15 0,0-3-5 16,0 0 34-16,3 0-13 0,-5 0 12 16,2 0-23-16,0 0 16 0,0 2-33 0,0-2 5 15,0-2 11-15,2 4 0 0,-2-4-12 0,0 4 6 16,1-2-23-16,-2 0 11 0,2 0 18 15,-1 0 2-15,0 0-28 0,-1 0 27 0,1 0-7 16,1 0-4-16,0 0-15 0,-1 0 25 0,-1 0-18 16,0 0 0-16,-1 0 1 0,2-2 1 15,-1 2 40-15,1 0-5 0,0 0-15 0,0 0-19 16,0 0 15-16,0 0-1 0,-1 0-2 16,1 0-15-16,0 0 4 0,0 2 9 0,1-2-1 15,-1 0-15-15,0 0 16 0,-1-2-11 0,0 4 7 16,2-2 2-16,-2 0-10 0,1 0 16 15,2 0-19-15,-3 0 0 0,1-2 2 0,1 2 13 16,-1 0-1-16,0 0-2 0,-1 0 9 16,0 0 1-16,1 0-1 0,0 0-2 0,0 0-1 15,1 0-10-15,-1 0-13 0,0 0 2 0,0 0 1 16,0 0 0-16,0 0 15 0,0 0 0 0,0 0 0 16,0 0-1-16,-1 0-1 0,1 0-23 15,0 0 27-15,1 0-10 0,-1 0 8 0,-1 0-3 16,0 0-12-16,1 0-36 0,-2 0-25 15,-1-1-13-15,0-1-42 0,-2 1-17 0,-1-2-34 16,-1 2 14-16,-6-6-130 0,-6 0-118 0,2 0 7 16,0-2 17-16,-1 1 31 0,-3-4 20 0,-2 0 19 15,2-1 24-15,-2-1-14 0</inkml:trace>
  <inkml:trace contextRef="#ctx0" brushRef="#br0" timeOffset="78331.58">13542 16140 222 0,'0'0'269'0,"-14"0"-38"0,14 0-27 16,0 0-24-16,0 0-36 0,0 0 9 0,0 0-33 15,0 0-14-15,0 0 0 0,0 12-6 16,0-12-5-16,0 0 5 0,0 0 7 0,0 0-7 16,0 0-18-16,-14 0 11 0,14 0-1 0,0 0-3 15,0 0-8-15,0 0-4 0,0 0-9 0,-13 23 3 16,11-24-10-16,2 2 9 0,0-1-10 15,2 0 10-15,-4 0-14 0,2 2-28 0,0-4 22 16,-3 4-3-16,2-2-5 0,0 0-14 16,1 0-8-16,0 0 17 0,-2 0-14 0,2 0 10 15,0 0-31-15,0 0 17 0,-1 0-10 0,0 0 20 16,0 0-22-16,1 0 2 0,0 0-12 16,-1 0 6-16,0 0 1 0,1 0-1 0,0 0 9 15,1 0-3-15,-1 0-9 0,-1 0-8 0,1-2 31 16,-2 1-7-16,2 2-20 0,0-2-15 15,0 1 16-15,-2 0 1 0,2 0-21 0,0-2 15 16,0 2-17-16,0 0 17 0,-1 0-19 16,2 0 12-16,1 0-6 0,-2-1 8 0,0 1 14 15,-3 0-18-15,4 1 23 0,1-2-12 0,-2 0-17 16,0 1 15-16,0 0-5 0,2 0-2 0,-2-1 9 16,-2 2 14-16,4-1-18 0,-4 0 3 0,2-1 22 15,0 2-30-15,-2-1 8 0,4 0-3 16,-2 1 4-16,-2-2 4 0,1 0 2 0,1-1-3 15,-1 4 15-15,0-2 7 0,1 0-7 16,0 0 5-16,0 0 0 0,0 0-11 0,0 0 4 16,0 0-5-16,0 1 5 0,-1-2 4 0,1 2 11 15,0-1-18-15,1 0 6 0,-4-1 3 0,4 1-24 16,-3 0 16-16,2 0-6 0,0 0 7 16,2 1-3-16,-4-1 0 0,0-1 5 15,2 2-10-15,1-1-4 0,-1 0 3 0,1 1-4 16,-1-1 8-16,0 0 6 0,0 0-7 0,-1 0-7 15,2 0 2-15,-1 0 5 0,0-1 3 16,0 1-19-16,2 0 26 0,-2 2-20 0,0-3 7 16,1 2-15-16,-1-1 34 0,1 0-10 0,0 0 6 15,-1-1-25-15,1 1 27 0,-2-1-25 0,2 1 8 16,-2 0 6-16,0-1-6 0,3 1 25 0,-2 1 3 16,-1-1-18-16,1 1 26 0,-3-2-26 15,3 2 20-15,0 0-27 0,-1-1 6 0,-1 0 2 16,2 0-20-16,0-1 14 0,1 2-16 15,-1-1 10-15,-1 0-1 0,1 0-22 0,0-1 3 16,0 0-6-16,-1 1-29 0,1 0-19 0,0-1-19 16,0 1-18-16,0 0-22 0,-2-3 12 0,4 3-101 15,-2 0-61-15,0 0-75 0,0 0-12 16,0 0 27-16,0 0 0 0,-30-18 39 0,15 6 24 16</inkml:trace>
  <inkml:trace contextRef="#ctx0" brushRef="#br0" timeOffset="80805.19">22862 14229 436 0,'0'0'155'0,"0"0"-16"16,0 0-34-16,0 0-28 0,0 0-8 0,0 0-88 15,0 0-38-15,0 0-100 0,0 0-149 0</inkml:trace>
  <inkml:trace contextRef="#ctx0" brushRef="#br0" timeOffset="82163.85">25694 14218 288 0,'0'0'311'0,"0"0"-49"16,0 0-14-16,0 0-5 0,0 0-30 0,0 0-6 16,0 0-8-16,0 0 4 0,0 0-5 0,0 0-30 15,0 0 0-15,0 0 6 0,0 0-19 16,0 0 13-16,0 0-19 0,0 0-11 15,0 0-4-15,0 0 8 0,0 0-45 0,0 0 27 16,0 0-16-16,0 0-25 0,0 0 12 0,0 0-15 16,0 0-10-16,0 0-11 0,0 0 13 0,0 0-16 15,0 0-3-15,0 0-1 0,0 0-2 16,0 0 4-16,0 0-12 0,0 0-1 0,0 0 6 16,0 0 1-16,0 0-16 0,0 0 1 15,0 0-14-15,0 0 3 0,0 0 0 0,0 0 2 16,0 0 3-16,0 0-6 0,0 0-12 0,0 0 3 15,0 0 6-15,0 0-2 0,0 0-10 16,0 0 6-16,0 0-7 0,0 0-3 0,0 0-3 16,0 0 8-16,0 0-3 0,0 0 9 0,0 0-12 15,0 0 0-15,0 0 7 0,0 0-5 16,0 0 2-16,0 0 8 0,0 0-17 0,0 0 10 16,0 0-16-16,0 0 12 0,0 0-1 0,0 0 4 15,0 0-3-15,0 0-5 0,0 0 12 16,0 0-13-16,0 0 19 0,0 0-6 0,0 0 4 15,0 0 3-15,0 0-16 0,0 0 8 0,0 0 3 16,0 0-6-16,0 0 2 0,0 0 9 16,0 0 7-16,0 0-8 0,0 0-3 0,0 0 9 15,0 0-12-15,0 0-7 0,0 0 4 16,0 0 4-16,0 0 1 0,0 0-5 0,0 0-6 16,0 0-17-16,0 0-2 0,0 0-25 0,0 0-21 15,0 0 7-15,0 0-63 0,0 0-16 0,0 0-43 16,0 0-31-16,0 0-35 0,0 0 26 15,0 0-164-15,-5-6-111 0,10-13 26 0,-5 6 44 16,10-26 46-16,-3 9 16 0,1-7 4 16,2-7 56-16,-1-2 4 0,1-7 27 0</inkml:trace>
  <inkml:trace contextRef="#ctx0" brushRef="#br0" timeOffset="83466.07">26370 16822 254 0</inkml:trace>
  <inkml:trace contextRef="#ctx0" brushRef="#br0" timeOffset="84321.41">26302 16860 403 0,'0'0'209'0,"0"0"-17"0,0 0-23 0,0 0-9 15,0 0-23-15,0 0-4 0,0 0 3 0,0 0-3 16,0 0-35-16,0 0-3 0,0 0-12 15,0 0 7-15,0 0-23 0,0 0 0 0,0 0-5 16,0 0 19-16,0 0 4 0,0 11-17 16,0-11-3-16,0 0-2 0,0 0-14 0,0 0-14 15,0 0 10-15,0 0 12 0,0 0-20 0,0 0-8 16,0 0 19-16,0 0-11 0,0 0 4 0,0 0 0 16,0 0-6-16,0 0-18 0,0 0 20 15,0 0-14-15,0 0 7 0,0 0-8 16,0 0 3-16,0 0-18 0,0 0 7 15,0 0-1-15,0 0 19 0,0 0-24 0,0 0 5 16,0 0-10-16,0 0 12 0,0 0 10 0,0 0-10 16,0 0 6-16,0 0-14 0,0 0-16 0,0 0 10 15,0 0-6-15,0 0 14 0,0 0 14 0,0 0-28 16,15 15 4-16,-15-15 8 0,0 0-6 16,0 0 0-16,0 0 6 0,0 0-2 15,0 0-16-15,0 0 28 0,0 0-21 0,0 0 31 16,0 0-31-16,0 0 8 0,0 0 5 0,0 0 15 15,0 0-20-15,0 0 10 0,0 0-11 16,0 0 10-16,0 0-8 0,0 0 11 0,0 0-14 16,0 0 5-16,0 0 17 0,0 0-32 0,0 11 14 15,0-11-4-15,0 0 25 0,0 0-9 16,0 0-25-16,0 0 26 0,0 0 7 0,0 0-22 16,0 0-5-16,0 0 20 0,0 0 10 15,0 0-15-15,0 0-16 0,0 0 19 0,0 0-14 16,0 0-13-16,0 0 0 0,0 0 14 0,0 0-12 15,0 0-26-15,0 0-1 0,0 0-24 16,0 0-5-16,0 0-27 0,0 0-5 0,0 0-32 16,0 0 12-16,0 0-103 0,0 0-82 0,0 0-100 15,0 0 50-15,4-10-9 0,-8-5 26 16,-3 0 15-16,3-4 7 0</inkml:trace>
  <inkml:trace contextRef="#ctx0" brushRef="#br0" timeOffset="89892.67">21830 2232 252 0,'0'0'328'15,"0"-12"-55"-15,0 12-11 0,0 0-1 16,0 0-4-16,0 0-20 0,0 0-14 0,0-14 1 16,0 14-61-16,10-17 8 0,-11 16-32 0,-1-1-5 15,1 0-11-15,0-1 12 0,0 3-28 16,-1 0 1-16,0-1-30 0,0 1 16 0,-3 1-11 16,0-1-7-16,0 3-6 0,-8 8-25 0,0 0-6 15,0 5-2-15,-1-3-5 0,0 4 47 16,0 2-10-16,3 2-2 0,0 4-6 0,3-1 1 15,1 1-3-15,2 0 1 0,0 0-2 0,4-1-13 16,1-12 10-16,0 5-20 0,16 19-11 16,-6-17 22-16,3-5-20 0,1 1 3 0,5-4-4 15,-1 1 10-15,4-5-8 0,-1-2-3 16,-1 1-6-16,-1-5-13 0,-3 0 5 0,-16-1 20 16,13 0-7-16,-1 0-8 0,10-13-15 0,-11 4 0 15,-1-1 12-15,-4 1-8 0,-2 0 3 0,-2 1 4 16,0 0-23-16,-1 0 2 0,-1 8-17 15,0-9-9-15,0-1 25 0,-12-9 0 0,6 12-37 16,-4-3 5-16,-2 3 3 0,4 2 15 16,-3 3-9-16,1 1 4 0,2 1 3 0,8 0-5 15,-8 0-16-15,8 0 14 0,-8 0-10 0,8 0 12 16,-8 0 35-16,8 0-42 0,-7 0 25 0,7 0 4 16,0 0-6-16,-8 6 10 0,11-7-20 0,1 1 6 15,1-2-10-15,0 2 20 0,15-3 7 16,-8-1-11-16,4 0 36 0,-6-1-17 15,3 1-16-15,-1 0 12 0,-3 1-28 0,0 2 21 16,-1 0-6-16,-2 1 33 0,-6 0-24 0,0 0-1 16,7 0 19-16,-7 0-34 0,27 19 18 0,-21-9-10 15,2 1 11-15,-5-3 0 0,3-2 22 16,-4 0-32-16,7 4 12 0,-5 0-21 0,-1-3-9 16,-1-1-18-16,1 0-17 0,-1-1-47 15,0-3-16-15,-2 1-23 0,1-1-16 0,1 0 15 16,-1-2-259-16,1 2-22 0,-2-2 12 15,0 0 33-15,0 0 25 0,0 0 23 0,8-14 14 16,-5 10 4-16</inkml:trace>
  <inkml:trace contextRef="#ctx0" brushRef="#br0" timeOffset="90143.33">22155 2268 547 0,'0'-4'377'0,"0"1"-75"0,1-2-29 15,-2 5-27-15,2-2-24 0,0 3 6 0,1 0-23 16,-2 3-4-16,1 0-24 0,3 12 28 16,-2 2-31-16,2 1-2 0,-2 2-29 0,2 1-1 15,-2-2-36-15,1-1 18 0,1 2-34 16,-2-3 2-16,0-1-18 0,0-5-24 0,1-3-6 16,1-1-58-16,-2-1-18 0,0-2-51 0,2-3-34 15,-1 1-76-15,-3-3 16 0,0 0-203 0,0 0 30 16,8 0 27-16,5-11 25 0,-4 0 23 15,-1-1-85-15,-3 2 16 0,1-4 21 0,-1-3 11 16,-1 1-5-16</inkml:trace>
  <inkml:trace contextRef="#ctx0" brushRef="#br0" timeOffset="90343.37">22150 2213 529 0,'1'-3'380'0,"0"1"-12"15,2 0-29-15,1 0-26 0,7-6-40 0,4 0-28 16,2 1-24-16,4 0-9 0,2 0-23 16,0 0-22-16,-1 2-33 0,-1-1-14 0,1 1-120 15,-4 1-47-15,0 2-87 0,-18 2 14 16,10 0-242-16,-1 0-72 0,-2 0 38 0,-7 0 23 16,0 0 12-16,10 11 27 0,-11-8 12 15,-1 1-2-15</inkml:trace>
  <inkml:trace contextRef="#ctx0" brushRef="#br0" timeOffset="90526.36">22190 2314 504 0,'-1'3'343'0,"-1"-1"-21"0,2-1-23 0,-1 1-26 16,2 0-54-16,2 0-13 0,-1-1-17 0,2 1-30 15,2 0-24-15,1-2-30 0,1 0-53 0,14-2-35 16,-12 2-56-16,27-10-54 0,-12 5 8 15,2 0-196-15,-1 1-106 0,3-2 11 0,-2-1 20 16,-1 3 19-16,-4-4 8 0</inkml:trace>
  <inkml:trace contextRef="#ctx0" brushRef="#br0" timeOffset="90803.09">22729 2106 944 0,'-1'-5'328'0,"-2"2"-3"0,-2 0-35 0,0 0-40 15,-1 3-29-15,-1 0-27 0,0 0 13 0,-9 7 1 16,2 0-7-16,1 3-16 0,3 4-15 16,2 2-2-16,1 1-28 0,3 4 7 0,2 0-32 15,2-2 0-15,0-8-18 0,0 4 1 0,14 19-33 16,-6-16-9-16,3-1-43 0,3-2-2 15,-1-1-79-15,5-2-52 0,0-3-30 0,0-4-41 16,6-2-38-16,1-3 21 0,-2 3-268 0,-7-3 33 16,6 0-15-16,32-10 29 0,-29 3 68 0,3-3 25 15,-2 1 13-15,2-1 9 0</inkml:trace>
  <inkml:trace contextRef="#ctx0" brushRef="#br0" timeOffset="91175.58">23101 2145 616 0,'-9'-7'406'0,"2"1"-40"0,2 0-56 16,0 3-40-16,1-1 45 0,2 0-46 0,0 0-48 15,2-1-10-15,0 1-27 0,3-1-9 16,6-3-32-16,5-1-4 0,-1 1-20 0,4-1-11 16,-2 6-19-16,5 1-12 0,-10 2-8 15,6 0-3-15,1 0-6 0,20 15-28 0,-19-8 28 16,-1 0-27-16,-6 2 17 0,-2 1-12 0,-5 3-15 15,-1-3 5-15,-3-10-7 0,0 9 8 0,0 4-23 16,-19 13 18-16,7-14-1 0,-2 0 4 0,1 0 3 16,-3-2-20-16,1 0-8 0,-2-1 24 0,1-1-24 15,0 1 10-15,2-1 1 0,0-2-4 16,6-1 12-16,0 0 1 0,1-1-12 0,4-1-15 16,-1 0 3-16,2-1-23 0,0 0 16 15,2-2 19-15,0 0-12 0,0 0 12 0,0 0 1 16,14 5-18-16,-6-5-3 0,15 1 1 0,-12-1-89 15,6 0-22-15,3 0-57 0,26-13-27 0,-21 8 20 16,1-3-234-16,-1 0 32 0,1 0-104 16,-1-2 35-16,-5 1 64 0,1-3 24 0,0-1 26 15,-2 0 10-15,3-2 60 0</inkml:trace>
  <inkml:trace contextRef="#ctx0" brushRef="#br0" timeOffset="91695.46">23400 1809 845 0,'-2'-5'341'0,"2"0"-42"0,-2 1-26 15,3-2-48-15,0 2-20 0,1-1-5 0,1 0-21 16,1 0-19-16,5-5-1 0,4 1-16 0,-1 1-4 15,-1 4-39-15,0 2-6 0,-2 2 6 16,-9 0-17-16,9 0-30 0,1 0-13 0,13 17 29 16,-15-6-28-16,-3-1-3 0,0-3 1 0,-3 2-25 15,1-1 15-15,-2-1-19 0,-1 1 7 16,2-2 1-16,0 0-6 0,-2-1 15 0,0-5 1 16,0 0-5-16,0 7 12 0,0-7-40 15,-12 17 6-15,9-14 2 0,0 1-5 0,1-2 2 16,-1 1 33-16,0 0-26 0,1-1-11 0,-2-1 20 15,2 1 6-15,2-1-31 0,0-1 27 16,0 0-7-16,0 0-18 0,0 0 11 0,14 4-19 16,-7-4 25-16,1 1 3 0,12-1-3 0,1 3-21 15,-3 1 7-15,3 1 15 0,-5 0-8 0,-1 0 14 16,-5 0-19-16,0 0 6 0,-3 0-5 16,-1 0-1-16,5 2-3 0,-5-1 24 0,-2 0-1 15,-1-2 6-15,-3 2-6 0,0-6-1 0,0 0 34 16,0 0-16-16,-13 14 0 0,1-7-4 0,-2 0-3 15,-1-2-2-15,-2 0-54 0,1-2-3 16,-2-1-45-16,4-2-37 0,14 0-35 16,-13 0-17-16,-1 0-56 0,-8-10 21 0,16 7-271 15,1 0 35-15,3 0-5 0,0 0 24 0,2 0 26 16,1-3 73-16,1 3-16 0,10-4 1 0</inkml:trace>
  <inkml:trace contextRef="#ctx0" brushRef="#br0" timeOffset="92013.3">23873 1624 264 0,'-1'-6'444'0,"1"2"-64"0,1 0-76 0,0 2-12 15,1 1-28-15,1 0-31 0,1 1 41 0,4 1-11 16,14 5-19-16,3 4-23 0,-2 1 0 0,2 3-15 15,1 1-5-15,1 7-22 0,0 2-3 16,0 5 4-16,-4 0-20 0,-1 5-5 0,-4 0-11 16,-5 3-12-16,-3 0-21 0,-5-2 1 15,-5-18-27-15,0 7 9 0,-15 34-24 0,3-28 3 16,-4 0-20-16,-3-2-29 0,-4 0-41 0,-3-3-45 16,-1 1 6-16,-5-2-123 0,1-3-59 15,-4-3-41-15,1-1 27 0,0-2-290 0,3 0 33 16,3-4 36-16,2 2 34 0,1-3 31 0,0 2 0 15,5 0 23-15,3-1 24 0,6-3 9 16,3-1 52-16</inkml:trace>
  <inkml:trace contextRef="#ctx0" brushRef="#br0" timeOffset="92175.74">23746 2469 731 0,'4'2'509'0,"1"1"-43"0,-1-1-45 0,-2-1-33 15,1 1-34-15,-1 0-47 0,1-2-31 0,-1 0-39 16,1 0-29-16,0-1-60 0,-1 0-98 15,1-1-5-15,0-1-130 0,0 0-92 16,-1-2 16-16,0 1 15 0,0-1-354 0,1 0 36 0,-2 1 46 16,-1-1 27-16,0 0 25 0,-1 2 38 15,1 3 24-15,0 0 10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10:02:34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12138 216 370 0,'0'0'313'0,"0"0"-51"16,0 0-19-16,0 0-34 0,0 0-15 15,0 0-4-15,0 0-15 0,0 0-15 0,0 0-22 16,0 0-11-16,0 0-10 0,0 0-11 0,0 0-7 16,0 0-13-16,0 0-8 0,0 0-8 15,0 0 0-15,0 0-19 0,0 0-14 0,0 0-20 16,0 0 4-16,0 0-43 0,0 0-5 0,0 0-27 16,0 0-12-16,0 0-42 0,0 0 9 15,0 0-131-15,0 0-116 0,30-7 25 0,-19 7 21 16,3 0-36-16,0 2 32 0,5-3-11 15</inkml:trace>
  <inkml:trace contextRef="#ctx0" brushRef="#br0" timeOffset="1426">18604 231 543 0,'0'0'276'0,"0"0"-10"16,0 0-30-16,0 0-18 0,0 0-30 16,0 0-2-16,0 0-19 0,0 0-2 0,0 0-16 15,0 0-43-15,0 0 12 0,0 0-38 0,0 0 0 16,0 0-39-16,0 0-15 0,0 0-17 15,0 0-40-15,0 0-24 0,0 0-43 0,0 0 9 16,0 0-134-16,0 0-128 0,0 0-13 16,0 0-1-16,-15 3 65 0,0-1 14 0,1 1 5 15</inkml:trace>
  <inkml:trace contextRef="#ctx0" brushRef="#br0" timeOffset="2570.11">16060 1288 461 0,'0'0'223'16,"0"0"-28"-16,0 0-5 0,0 0-18 0,0 0-20 16,0 0 9-16,0 0-35 0,0 0-14 0,0 0-12 15,0 0-10-15,0 0-12 0,0 0-9 16,0 0-7-16,14 0-18 0,-14 0-1 0,0 0 2 15,0 0-5-15,0 0-5 0,0 0 7 0,0 0-11 16,0 0 0-16,0 0-6 0,0 0-5 16,0 0 11-16,0 0-16 0,0 0 10 0,0 0-20 15,0 0 13-15,0 0-18 0,0 0 14 0,0 0-11 16,0 0 15-16,0 0-9 0,0 0 2 16,0 0-2-16,0 0-1 0,0 0-8 0,0 0-8 15,0 0 22-15,0 0-19 0,0 0-2 16,0 0 5-16,0 0 11 0,0 0-13 0,0 0 0 15,0 0 5-15,0 0 10 0,0 0-12 0,0 0 0 16,0 0-8-16,0 0 20 0,0 0-6 16,0 0-10-16,0 0 9 0,0 0-10 0,0 0 23 15,0 0-19-15,0 0 0 0,0 0 2 16,0 0 1-16,0 0 13 0,0 0-17 0,0 0 10 16,0 0-7-16,0 0 12 0,0 0-8 0,0 0-10 15,0 0 14-15,0 0-20 0,0 0 2 16,0 0 6-16,0 0 3 0,0 0 1 0,0 0-4 15,0 0-2-15,0 0 5 0,0 0 8 0,13 0-9 16,-13 0 2-16,0 0-4 0,0 0 4 16,0 0-13-16,0 0 19 0,0 0-3 0,0 0-6 15,0 0-6-15,0 0 17 0,0 0-17 0,0 0 11 16,0 0-6-16,0 0 10 0,0 0 7 16,0 0-18-16,0 0 3 0,0 0 6 0,0 0-3 15,0 0-6-15,0 0 9 0,0 0-10 16,0 0-1-16,0 0 9 0,0 0-14 0,0 0 7 15,0 0-18-15,0 0 11 0,0 0-17 0,0 0 5 16,0 0-23-16,0 0-32 0,0 0 28 0,0 0-16 16,0 0-22-16,0 0 9 0,0 0-69 15,0 0-47-15,0 0-125 0,0 0-35 16,0 0 26-16,0 0 34 0</inkml:trace>
  <inkml:trace contextRef="#ctx0" brushRef="#br0" timeOffset="4904.9">18349 1240 265 0,'0'0'28'0</inkml:trace>
  <inkml:trace contextRef="#ctx0" brushRef="#br0" timeOffset="6310.66">21158 1335 283 0,'0'0'79'16,"0"0"-11"-16,13 0-7 0,-13 0-18 0,0 0 0 15,0 0-76-15,0 0-93 0</inkml:trace>
  <inkml:trace contextRef="#ctx0" brushRef="#br0" timeOffset="10366.46">28895 1587 212 0,'0'0'224'15,"0"0"-37"-15,0 0-29 0,0 0-4 0,0 0-29 16,0 0 3-16,0 0-26 0,0 0 6 0,0 0-18 16,0 0 6-16,0 0-5 0,0 0-10 15,0 0-16-15,0 0-14 0,0 0-6 16,0 0-1-16,0 0-1 0,0 0 9 0,0 0-8 16,0 0 3-16,0 0-11 0,0 0-1 0,0 0-3 15,0 0-3-15,0 0-1 0,0 0 5 16,0 0-7-16,0 0 2 0,0 0-8 0,0 0-4 15,0 0 16-15,0 0-10 0,0 0-4 0,0 12 3 16,0-12-17-16,0 0 8 0,0 0-7 16,0 0 8-16,0 0-12 0,0 0-1 0,0 0 13 15,0 0-10-15,0 0 10 0,0 0-17 0,0 0 11 16,0 0 1-16,0 0 0 0,0 0 1 16,0 0-21-16,0 0 11 0,0 0 12 0,0 0-9 15,0 0 1-15,0 0-5 0,0 0-1 0,0 0 15 16,0 0-29-16,0 0 26 0,0 0-8 0,0 0 1 15,0 0 1-15,0 0-8 0,0 0 5 16,0 0 2-16,0 0-10 0,0 0 6 16,0 0-4-16,0 0 7 0,0 0-15 0,0 0 27 15,0 0-3-15,0 0-11 0,0 0 6 0,0 0 4 16,0 0-7-16,0 0 3 0,0 0-7 0,0 0-6 16,0 0 9-16,0 0-8 0,0 0 3 15,0 0 6-15,0 0 4 0,0 0-12 0,0 0 11 16,0 0-7-16,0 0-10 0,0 0 14 15,0 0 7-15,0 0-15 0,0 0-3 0,0 0 12 16,0 0-2-16,0 0 3 0,0 0-11 16,0 0-5-16,0 0 8 0,0 0 12 0,0 0-6 15,0 0-4-15,0 0-1 0,0 0 1 16,0 0-4-16,0 0 4 0,0 0-13 0,0 0 14 16,0 0 14-16,0 0-28 0,0 0 28 0,0 0-9 15,0 0 5-15,0 0-4 0,0 0 4 16,0 0-8-16,0 0 5 0,0 0-7 0,0 0-2 15,0 0 0-15,0 0 0 0,0 0 6 0,0 0 7 16,0 0-14-16,0 14 5 0,0-14 5 16,0 0-20-16,0 0 11 0,0 0-6 0,0 0 13 15,0 0 7-15,0 0-13 0,0 0 4 16,0 0-8-16,0 0-11 0,0 0 13 0,0 0 7 16,0 0-8-16,0 0 3 0,0 0 0 15,0 0 11-15,0 0-9 0,0 0-1 0,0 0 8 0,0 0-3 16,0 0 1-16,0 0 3 0,0 0-6 15,0 0-9-15,0 0 2 0,0 0 7 16,0 0-8-16,0 0 5 0,0 0 6 0,0 0-10 16,0 0 13-16,0 0-2 0,0 0-1 15,0 0-8-15,0 0 0 0,0 0-8 0,0 0 16 16,0 0-2-16,0 0-3 0,0 0 4 0,0 0-12 16,0 0 7-16,0 0 6 0,0 0-10 0,0 0 12 15,0 0-1-15,0 0 5 0,0 0-6 16,0 0-5-16,0 0 8 0,0 0-2 0,0 0-3 15,0 0-4-15,0 0-5 0,0 0-3 16,0 0-5-16,0 0 20 0,0 0-11 0,0 0 1 16,0 0 7-16,0 0-1 0,0 0-9 0,0 0 3 15,0 0-2-15,0 0 16 0,0 12-12 16,0-12-5-16,0 0 17 0,0 0-8 0,0 0-3 16,0 0 8-16,0 0-3 0,0 0-6 15,0 0-2-15,0 0 3 0,0 0 13 0,0 0-22 16,0 0 22-16,0 0-17 0,0 0-5 15,0 0 10-15,0 0 7 0,0 0-8 0,0 0-6 16,0 0 10-16,0 0-15 0,0 0 8 0,0 0 10 16,0 0-5-16,0 0 6 0,0 0-14 15,0 0 12-15,0 0-13 0,0 0-10 16,0 0-26-16,0 0 4 0,0 0-21 0,0 0-1 16,0 0-14-16,0 0 5 0,0 0-125 15,0 0-110-15,0 0 20 0,0 0-98 0,0 0 15 16,0 0 72-16</inkml:trace>
  <inkml:trace contextRef="#ctx0" brushRef="#br0" timeOffset="14936.16">10973 860 280 0,'0'0'105'15,"0"0"-1"-15,0 0-15 0,0 0-9 0,0 0-11 16,0 0 34-16,0 0-12 0,0 0-10 0,0 0-11 16,-8 17-10-16,7-16-4 0,0 4 6 0,1-3-15 15,-5 0-6-15,5 2 1 0,-2-4-7 16,3 1 2-16,-6 1-11 0,7-2-30 0,-2 0 0 15,-1 3 1-15,1-1-1 0,-2-2 2 0,6 0 16 16,-4-2 2-16,3 3 8 0,-5-3 0 16,0 2 5-16,2 2-2 0,2-4-5 0,-7 2-10 15,4 0-25-15,0 1 33 0,0 1-13 16,2-3-18-16,-1 3 1 0,-1-2 14 16,0-1-1-16,1 2-18 0,-5 0 25 0,8-2-17 15,-3 0 11-15,2 2-20 0,-3-1 19 0,2-1 10 16,-1 3-14-16,1-3 10 0,0 1-9 0,-2 1-9 15,1 0 17-15,0 2-2 0,-1-2 10 16,1 2-10-16,2 0-7 0,-1 1-15 0,-3 0 1 16,6-1-48-16,0 0-26 0,-1-1-58 15,-1 1-141-15,2 1-19 0,6-4 4 16</inkml:trace>
  <inkml:trace contextRef="#ctx0" brushRef="#br0" timeOffset="16671.91">17478 798 257 0,'0'0'132'0,"0"0"-19"16,0 0-16-16,0 0-30 0,0 0 11 16,0 0-9-16,0 0-9 0,0 0-21 0,0 0 10 15,0 0-40-15,0 0 11 0,0 0 7 0,0 0 9 16,14 0-25-16,-14 0 8 0,0 0 12 16,0 0-7-16,0 0-10 0,0 0-12 0,0 0-4 15,0 0 25-15,0 0-1 0,0 0-3 0,0 0-1 16,0 0-18-16,0 0 8 0,0 0-22 15,0 0 9-15,0 0 26 0,0 0-3 0,0 0 10 16,0 0-9-16,0 0-3 0,0 0-2 0,0 0-1 16,0 0-2-16,0 0 0 0,0 0-2 15,0 0-1-15,0 0 8 0,0 0-8 0,0 0 1 16,0 0-2-16,0 0 0 0,0 0 0 16,0 0-2-16,0 0 1 0,0 0-1 0,0 0 0 15,0 0-5-15,0 0 15 0,0 0-15 16,0 0 0-16,0 0-20 0,0 0 9 0,0 0-4 15,0 0 1-15,0 0 18 0,0 0-1 0,0 0-16 16,0 0 3-16,0 0-10 0,0 0 22 16,0 0-2-16,0 0 3 0,0 0-3 0,0 0 10 15,0 0 0-15,0 0-30 0,0 0 17 16,0 0 1-16,0 0 0 0,0 0 5 0,0 0-28 16,0 0 31-16,0 0-28 0,0 0 14 0,0 0 10 15,0 0-8-15,0 0 1 0,0 0 24 0,0 0-5 16,0 0-31-16,0 0 0 0,0 0 43 15,0 0 1-15,0 0-2 0,0 0-17 0,0 0 19 16,0 0-3-16,0 0-57 0,0 0 2 16,0 0 43-16,0 0 0 0,0 0-3 0,0 0 11 15,0 0 3-15,0 0-28 0,0 0 5 0,0 0 7 16,0 0 1-16,0 0 16 0,0 0-4 0,0 0 0 16,0 0-3-16,0 0-19 0,0 0-9 15,0 0 1-15,0 0 1 0,0 0 2 0,0 0 0 16,0 0 27-16,0 0-26 0,0 0 1 0,0 0 0 15,0 0 1-15,0 0-2 0,0 0 11 16,0 0 5-16,0 0 6 0,0 0-2 16,0 0-49-16,0 0 3 0,0 0 3 0,0 0 3 0,0 0 2 15,0 0 3-15,0 0 4 0,0 0-1 16,0 0 2-16,0 0 21 0,0 0-24 0,0 0 3 16,0 0 0-16,0 0-4 0,0 0 25 15,0 0 4-15,0 0-3 0,0 0 1 0,0 0 2 16,0 0 7-16,0 0 0 0,0 0-3 0,0 0 1 15,0 0 0-15,0 0-6 0,0 0-1 0,0 0-26 16,0 0 3-16,0 0 1 0,0 0 17 16,0 0-13-16,0 0 2 0,0 0 24 0,0 0 3 15,0 0 0-15,0 0 14 0,0 0-1 16,0 0-5-16,0 0 0 0,0 0-39 0,0 0 0 16,0 0 4-16,0 0 3 0,0 0 1 15,0 0 0-15,0 0 0 0,0 0 1 0,0 0 0 16,0 0 15-16,0 0-2 0,0 0-35 0,0 0 2 15,0 0 33-15,0 0-1 0,0 0-29 0,0 0 1 16,0 0 41-16,0 0-8 0,0 0-1 0,0 0 0 16,0 0-39-16,0 0 1 0,0 0 41 15,0 0 3-15,0 0 19 0,0 0-29 0,0 0 7 16,0 0-12-16,0 0 14 0,0 0-1 16,0 0-3-16,0 0-18 0,0 0 13 0,0 0 15 15,0 0-12-15,0 0 14 0,0 0-32 0,0 0-3 16,0 0 21-16,0 0 1 0,0 0-3 0,0 0-6 15,0 0-6-15,0 0-12 0,0 0 15 16,0 0-1-16,0 0-59 0,0 0-28 0,0 0-102 16,0 0-82-16,0 0-25 0,0 0 5 15</inkml:trace>
  <inkml:trace contextRef="#ctx0" brushRef="#br0" timeOffset="27490.34">14516 2709 288 0,'0'0'177'16,"-13"0"-26"-16,13 0-5 0,0 12-73 0,0-12-7 16,0 0-8-16,0 0 23 0,0 0-34 0,0 0 14 15,0 0-31-15,0 0-3 0,0 0-2 16,0 0 5-16,0 0-4 0,0 0 35 0,0 0-28 15,0 0-1-15,0 0-9 0,0 0-12 0,0 0 4 16,0 0 0-16,0 0-2 0,0 0 12 16,0 0-6-16,0 14 10 0,0-14-4 0,0 0 9 15,0 0-25-15,0 0-3 0,0 0 0 0,0 0-3 16,0 0-3-16,0 0 1 0,0 0 7 16,0 0-12-16,0 0 16 0,0 0-9 0,0 0 2 15,0 0 23-15,0 0-28 0,0 0-17 0,0 0 18 16,0 0-6-16,-2 14 17 0,4-13 1 15,1-1 3-15,1 0-10 0,1 0 0 0,-1 0 14 16,0 0 5-16,1 0-16 0,-5 0-2 16,0 0 20-16,7 0-21 0,-7 0 15 0,8 0-25 15,-8 0 6-15,9 0-18 0,-3 0 28 0,-6 0-33 16,8 0 22-16,-8 0 10 0,7 0-31 0,-7 0 12 16,0 0-20-16,6 0 7 0,6 10 1 0,-10-9-75 15,-2-1-53-15,0 0-167 0,0 0-8 16,0 0-12-16</inkml:trace>
  <inkml:trace contextRef="#ctx0" brushRef="#br0" timeOffset="30726.18">14020 2889 334 0,'-2'0'121'16,"4"-1"8"-16,-2 1-20 0,0 0-13 16,1-1-33-16,-1 1-10 0,2-2-7 0,-1 2 23 15,2-1 13-15,-1 1-20 0,0-1-22 0,0 0 21 16,-1 0-13-16,1 0-7 0,1 1-1 16,3-1-14-16,-4 0-8 0,2-1 36 0,-1 1-24 15,3-1 10-15,-2 0-25 0,4 2-20 16,1-1 30-16,6-3-10 0,1 2 23 0,-1 0-8 15,0-1-22-15,-4 3-14 0,0 0 6 0,0 0 12 16,-2 0-12-16,0 0 16 0,0 0 8 16,0-3-14-16,9 3 3 0,0 0 9 0,-2 0-17 15,-8 0-8-15,6-1-1 0,-3 1 7 16,-2-1-13-16,-2 0 17 0,1 0-14 0,0 1-10 16,13-2 21-16,-4-1-1 0,3 3 17 0,-4-5-18 15,0 5 19-15,2-3-21 0,-5 3 11 16,-13 0-8-16,11 0 1 0,1 0 6 0,-1 0 3 15,-3 0-26-15,7 0 12 0,0 0-17 0,3 0 33 16,0 0-12-16,0 0 11 0,0 0 1 16,-3 0-15-16,4 0 16 0,-1 0-22 0,-1 0 6 15,2 0 14-15,-1 0-6 0,4 0 6 0,-1 0-20 16,-2 0 6-16,-1 0-2 0,3 0 1 16,-1 0 10-16,0 0-10 0,1 0 19 0,-1 0-7 15,2 0-11-15,-1 0 3 0,25-9 18 0,-23 6-26 16,0 3 8-16,-4-2-24 0,2 0 16 15,2 1-5-15,-4 1 13 0,2-3-3 0,2 2 5 16,-8 1 4-16,-5 0-7 0,5 0 8 16,3 0-12-16,-1 0-19 0,2 0 22 0,1 0 13 15,-2 0-21-15,0 0 11 0,-3 0 17 16,4 0-21-16,-4 0 14 0,3 0-11 0,3 0 0 16,-2 0 3-16,2 0 3 0,0 0-19 0,0 0-4 15,-2 0 25-15,3 0-18 0,-2 0 9 0,5 0 9 16,-2 0-25-16,2 0 31 0,-1 0-17 15,0 0-19-15,1 0 15 0,0 0 12 0,-2 0-10 16,2 0 12-16,-4 0-9 0,4 0 14 16,0 0-36-16,0 0 27 0,0 0-2 0,-3 0 0 15,1 0-2-15,26-13 2 0,-38 13 2 0,6 0-10 16,2 0 21-16,2 0-13 0,-1 0-6 16,0 0-5-16,-4 0 0 0,3 0 10 0,13 10-2 15,-14-7-5-15,-5-1 11 0,6 0-9 0,-5 0-11 16,3 1 22-16,2 0 5 0,2 0-11 15,0-2-7-15,-1 2 7 0,3-2 6 0,1 0-1 16,-1 1-27-16,2-1 18 0,-3 2 2 0,0-2-5 16,5-1 4-16,-2 2 12 0,2-2-6 15,0 2-21-15,-2-1 5 0,-3 1 15 0,3-1-15 16,-2 0 8-16,1 3 0 0,-2-3 10 16,1 1-10-16,2 0-10 0,-2 1 6 0,-1-1 9 15,2 0 17-15,1 0-10 0,2 1-12 16,0 1 6-16,2-3 2 0,-6 0-18 0,6 1 15 15,-1-1 1-15,-1 1 6 0,1-1-35 0,-3-1 18 16,4 4 17-16,0-3-18 0,0 2-10 16,-1-2 17-16,3 2 6 0,-6-1-1 0,2-1 1 15,-5 1 2-15,4 2-5 0,-1 0-4 0,-1-3-11 16,2 2 8-16,1 0 12 0,-3 0-6 0,-1 0 15 16,2 0-12-16,0-1-2 0,0-2-10 15,-1 4-16-15,1-2 17 0,-1 0 7 0,-1 1-17 16,4-2 23-16,3 2-3 0,-1-1-11 15,0-1 19-15,1 1-4 0,0 0-10 0,-4 0 9 16,7-1-9-16,-6 1-2 0,3 0 17 0,0 0-2 16,-2-1-16-16,2 2-11 0,-2-1 30 15,-1 0-5-15,0 0-8 0,-4-2 3 0,1 3 3 16,1-3-29-16,-2 2 19 0,1-2 9 16,1 0 5-16,4 0-7 0,-7 0-1 0,4 0 10 15,-14 0-8-15,5 0 4 0,3 0-8 0,4 0-19 16,-1 0 22-16,-1 0-25 0,3 0 26 15,-2 0-1-15,2 0-15 0,-2 0 13 0,2 0-16 16,-1 0 23-16,0 0-6 0,1 0-8 0,-2 0 10 16,1 0-12-16,1 0-4 0,-1 0 12 15,-1 0-7-15,1 0 12 0,-1 0 0 0,0 0 0 16,1 0-15-16,-1 0 10 0,0 0-2 0,2 0 11 16,-2 0-18-16,-1 0 13 0,1 0-6 0,0 0 7 15,0 0 4-15,-1 0-32 0,2 0 20 16,0 0 11-16,1 0-7 0,2 0 0 0,-1 0-14 15,-1 0 18-15,0 0-13 0,1 0 12 0,1 0-19 16,29-7 23-16,-30 6-25 0,-2-1 39 16,1 1-22-16,1-1 19 0,-1 1-10 0,-1 1-37 15,1 0 16-15,-3 0 34 0,0 0-28 16,1-1 9-16,-2 1-14 0,1 0 14 16,-10 0-7-16,3 0-20 0,4 0 12 0,-1 0 22 0,3 0-6 15,0 0-5-15,1 0 18 0,1 0-11 16,0 0-3-16,0 0 11 0,0 0 3 0,2 0-2 15,0 0-20-15,1 0-4 0,-1 0 9 0,-1 0-14 16,1 0 13-16,0 0 4 0,-1 0-6 0,1 0 13 16,-1 0-12-16,-1 0 1 0,2 0-2 15,-4 0 2-15,-1 0-12 0,-2 0 20 0,1 0-15 16,-3 0 10-16,0 0-17 0,1 0 34 0,1 0-19 16,3 0 11-16,-3 0-27 0,3 0 14 15,0 0 6-15,-1 0-1 0,2 0 3 0,0 0-9 16,-2 0 7-16,2 0 2 0,1 0-4 15,-2 0 6-15,-1 0-6 0,0 0 11 0,22-6-9 16,-22 5-5-16,-5 0-3 0,4-2 10 0,-3 3-19 16,4-1 5-16,3-1-3 0,1 0-15 15,3 2 24-15,-2-1 14 0,-1-1 1 16,2 0 12-16,2 0-39 0,0 1 22 0,-1 0-6 16,3-2 18-16,-2 3-30 0,0 0 14 15,-1 0-14-15,0-3 12 0,-1 3 4 0,0-1-12 16,0 1 9-16,-1 0-1 0,-1-1 9 0,-1-1 21 15,-10 2-23-15,4 0-17 0,3 0 23 16,2 0-2-16,-1 0-5 0,2 0 4 0,-1 0-9 16,23-10 4-16,-23 7 5 0,0-1 9 15,1 1-29-15,-3 1 28 0,1-3-30 0,2 2 11 16,-4-1 6-16,1-1-5 0,1 2 0 0,-3-1 4 16,0 2-10-16,-4 0 20 0,5 1-4 0,-5-2-6 15,4 1-6-15,-6 2 3 0,0-2 19 16,-1 2-22-16,-11 0 8 0,8 0 11 0,2 0-29 15,-3 0 8-15,0 0 4 0,1 0 8 16,-2 0-10-16,-6 0 6 0,9 0 8 0,-2 0-28 16,1 0 3-16,-8 0 13 0,8 0 9 0,-8 0-1 15,8 0-6-15,-2 0 6 0,-6 0 2 0,0 0-9 16,9 0 4-16,-9 0 9 0,0 0-1 16,8 0 10-16,-8 0-17 0,0 0 2 15,6 0 0-15,-6 0 6 0,0 0 2 0,0 0 12 16,7 0-3-16,-7 0-9 0,0 0-6 0,0 0 17 15,7 0-9-15,-7 0 0 0,0 0-11 0,0 0 7 16,0 0 3-16,7 0-8 0,-7 0-8 16,0 0 2-16,0 0-8 0,0 0 19 0,0 0-15 15,0 0 4-15,0 0 9 0,0 0-8 16,11-4-1-16,-10 4 2 0,0 0 4 0,-1 1-11 16,0-2-5-16,0 1 4 0,1-1-1 15,-1 1 12-15,0 0-16 0,1 1 15 0,-2-2-4 16,1 0-4-16,1 1-4 0,-1 0 5 15,-2 0-3-15,3 0 7 0,-1 0-10 0,1 0 17 16,-1 0-19-16,0 0 12 0,0 0-13 0,-1 0 8 16,2 0-1-16,-2 0-6 0,2 0 0 15,-3 0 8-15,2-1 7 0,1 1 0 0,-1 0-7 16,-1 0 10-16,1 1-10 0,0-1-9 16,1 1 19-16,-1-1-2 0,1 0 4 15,-1 0-24-15,2 0 24 0,-3-1-10 16,1 1 0-16,-1 0-10 0,0 0 6 0,1 0-5 15,0 1 6-15,-1-1-1 0,1-1-2 0,0 1 9 16,-1 1-8-16,1-1-1 0,0 0 15 0,-1 0-14 16,1 0 12-16,1 0-9 0,-2 0-12 15,1 0 20-15,0 0-9 0,1 0 5 0,0 0-14 16,-1 0 13-16,1 0 3 0,-2 0-10 16,1 0 20-16,0 0-17 0,0 0 3 0,0 0 3 15,0 0-7-15,1 0 3 0,-1 0 3 0,-1 0 3 16,2 0-11-16,-2 0-5 0,2 0 11 15,-1 0 4-15,2 0 5 0,-1 0-20 0,-1-1 5 16,-1 2-3-16,1-2-9 0,1 2 11 0,0-2 7 16,-2 1 7-16,1 0-2 0,1 0-10 15,-1 0 6-15,0 0-5 0,-1 0 7 0,2 1-13 16,-2-1 10-16,1-1-15 0,0 2 16 16,1-1-1-16,-1-1-13 0,0 2 8 0,-1 0-4 15,1-2-3-15,-1 1 13 0,0 0 2 16,2 0-22-16,-2 0 11 0,2 0-2 0,-1 0 2 15,1 0 6-15,-2 0-4 0,0 0 6 0,1 0-6 16,0 0 17-16,0 0-17 0,0 0 2 16,0 0 0-16,0 0 16 0,-1 0-28 0,2 0 10 15,-1 0 14-15,0 1-15 0,0-1 14 0,0 0-17 16,1 0 2-16,0 0 4 0,-2-1-3 16,1 1 6-16,0 0-3 0,-1 1 0 0,1-1 6 15,-3 0-4-15,4 0 3 0,-1 0-20 0,0 0 19 16,0-1-6-16,2 2 10 0,-2-1 1 15,0 0-15-15,0 0 17 0,0 0-17 0,0 0 7 16,0 0-5-16,0 0 0 0,0 0-3 0,0 0 9 16,0 0 5-16,0 0-1 0,0 0 2 15,0 0-12-15,0 0 9 0,0 0-19 0,0 0 8 16,0 0 8-16,0 0-4 0,0 0 15 16,0 0-18-16,0 0 2 0,0 0 3 0,0 0-3 15,0 0 4-15,0 0-3 0,0 0 3 16,0 0-4-16,0 0 0 0,0 0 14 0,0 0 0 15,0 0-3-15,0 0-8 0,0 0 2 16,0 0-3-16,0 0-4 0,0 0 8 0,0 0-6 0,0 0 17 16,0 0-16-16,0 0 3 0,0 0 3 15,0 0-6-15,0 0-1 0,0 0 3 16,0 0 5-16,0 0 9 0,0 0-8 0,0 0 1 16,0 0-3-16,0 0-4 0,0 0 11 0,0 0-24 15,0 0 22-15,0 0-3 0,0 0-13 16,0 0 17-16,0 0 0 0,0 0-18 0,0 0 12 15,0 0 4-15,0 0-10 0,0 0-4 16,0 0-2-16,0 0 17 0,0 0-9 0,0 0 3 16,0 0 0-16,0 0 0 0,0 0-4 15,0 0-8-15,0 0 15 0,0 0-13 0,0 0 4 16,0 0 2-16,0 0 1 0,0 0-4 16,0 0-5-16,0 0 18 0,0 0-4 0,0 0 0 15,0 0-10-15,0 0 4 0,0 0 13 0,0 0-26 16,0 0 9-16,0 0 12 0,0 0 3 15,0 0-24-15,0 0 12 0,0 0 6 0,0 0 7 16,0 0-4-16,0 0-12 0,0 0-3 0,0 0 5 16,0 0 8-16,0 0-31 0,0 0 14 15,0 0-20-15,0 0-19 0,0 0-12 0,0 0-6 16,0 0 7-16,0 0-121 0,0 0-111 16,0 0-90-16,0 0 21 0,-10-12 40 0,-4 5 12 15,-5-1 9-15</inkml:trace>
  <inkml:trace contextRef="#ctx0" brushRef="#br0" timeOffset="63764.88">28712 935 416 0,'0'2'316'16,"-2"1"-37"-16,0-1-38 0,3 0-29 0,-1-2-9 15,0 0-5-15,0 0-23 0,24 8-16 0,-12-4-28 16,3-4-5-16,4 1-43 0,0-1-6 16,-10 0-40-16,8 0-1 0,2 0-24 0,2 0 3 15,-2 0-13-15,1 0-8 0,0 0 1 16,-3-6 7-16,-1 6-10 0,-2 0-8 0,0 0 12 15,-3 0-1-15,8-14 33 0,-19 14 5 0,0 0 4 16,0 0 9-16,7 0 20 0,-7 0-13 16,0 0-14-16,0 0 3 0,0 0 7 0,11 0 18 15,-13 1 18-15,-1 1-8 0,4 0 33 0,1-1-36 16,0 0 25-16,0-2-11 0,2 1-9 16,0 1-9-16,1-1 42 0,3 0-18 0,4-2-12 15,-5 2 20-15,4 0-2 0,6 0-15 16,1 0 3-16,2 0-3 0,1 0-10 0,1 0-21 15,2 0 9-15,1 0-10 0,26-11-12 0,-28 11 1 16,4-1 2-16,-16 1-4 0,5 0-8 16,5 0-1-16,-5 0-5 0,-1 0-14 0,-4 0-9 15,-1 0-25-15,-4 0-5 0,-6 0 3 0,7 0-23 16,-1-1 5-16,-5 1-37 0,-2-1-17 16,-1 1-23-16,-2 0-31 0,-4 1-8 0,3 3-38 15,-4-8-43-15,-2-2 21 0,2 6-243 16,9 0 8-16,-9 0 31 0,1 0 22 0,2 0 41 15,-12-13 6-15,9 6 62 0,0 3-22 0</inkml:trace>
  <inkml:trace contextRef="#ctx0" brushRef="#br0" timeOffset="64092.25">29271 736 595 0,'0'-2'287'0,"0"10"1"16,0-8-26-16,4 4-2 0,3 1 4 0,2 0-18 16,4 0-9-16,3-5-28 0,7 7-7 15,-1-2 2-15,5-1-22 0,2 7-8 0,7-2-19 16,5-4-36-16,-9 4-3 0,1-3-23 0,-2 4-20 16,-3-1 2-16,-4 4-19 0,-1-2 9 0,-5 2-24 15,-5-1-1-15,-2-1 9 0,-2 2-21 0,-3 1 17 16,-6-2-22-16,0-5 15 0,-12 13-4 15,3-6-2-15,-3-1-5 0,-5-1 0 0,-3-3-5 16,3 4 7-16,-7-5-33 0,-1 3 1 16,2-4-63-16,1-2-46 0,2-1-18 0,-3-3-44 15,8 1 16-15,8-2-161 0,-4 0-151 0,-4-12 8 16,11 5 32-16,4 0 27 0,13 2 42 16,2-7 28-16,5 3 28 0,9-2 20 0</inkml:trace>
  <inkml:trace contextRef="#ctx0" brushRef="#br0" timeOffset="64566.01">30123 630 1060 0,'6'-6'343'0,"-1"5"-58"0,-2 1-21 0,-2 7-3 16,4 6-31-16,-3 3 36 0,5 0-8 0,2 13-7 15,0 0-36-15,0 0-6 0,0 9-12 16,4 1-24-16,-4-1-15 0,-3-3-23 0,4 0-8 15,-1-5-20-15,-1-1-7 0,0-10-6 16,-5 1-14-16,0-4-1 0,0-1-14 0,-1-3-4 16,0-5 8-16,0-1-22 0,1-5 13 0,-6-1-9 15,3-2-12-15,-4-6 5 0,-2-1-7 16,1-1-5-16,-3-4-1 0,0-3-23 0,2-1-16 16,1-3-12-16,-1-3-13 0,2-3-7 0,4-4 2 15,0 16-12-15,0-9 7 0,14-36 12 16,-5 31-2-16,7-3-20 0,-7 2 44 0,0 3-5 15,-1 4-2-15,0 3 10 0,-1 5 4 0,5 3 7 16,-2 2 8-16,-4 2-3 0,3 4 6 16,5 1-4-16,-3 4 24 0,5 2-6 0,-1 5 10 15,4 1 6-15,-4 3 4 0,2-2-14 16,-3 13 12-16,3-2-1 0,-4 5 2 0,3 0-5 16,-3 2 1-16,-4-5-3 0,1 3-16 0,0-2 3 15,-5-2 4-15,-5 1-4 0,4-8-8 0,-2 3-13 16,-2-2-30-16,0-3-44 0,3-2-50 15,-2-4 10-15,1-4-123 0,-2-3-23 0,0 0 22 16,-16 9-239-16,13-9-79 0,-1-2 60 16,-2 2 59-16,0-3 15 0,0-2 19 0,1-4 25 15,1 4 25-15,-5 1 3 0,0-3 10 16,0 0-5-16</inkml:trace>
  <inkml:trace contextRef="#ctx0" brushRef="#br0" timeOffset="64759.02">30293 892 631 0,'-8'0'517'0,"2"-1"-47"0,4 0-20 16,-2 1-38-16,-1-3-17 0,5 3-17 0,-1 0-32 16,1-1-50-16,-1 0-29 0,3-2-29 15,3 1-17-15,9-2-49 0,1-1-69 0,2 1-52 16,4 0-55-16,6 1-1 0,0 3-131 0,9-8-41 16,-22 8-60-16,11 0 25 0,6 0-238 15,1 0 34-15,2 0 34 0,37-14-23 0,-38 10 5 16,-1 1 27-16,-1-1 23 0,-6-1 22 15,0 2 10-15,-6 3-2 0</inkml:trace>
  <inkml:trace contextRef="#ctx0" brushRef="#br0" timeOffset="65023.43">30835 683 480 0,'-2'-6'450'0,"2"3"-77"16,-2 1-52-16,0 4-42 0,1 0-1 0,1 0-43 15,0 4-28-15,-3 4 48 0,3 5-21 0,0-8 3 16,0 5-16-16,0 4 1 0,0 5-1 0,0-1-27 15,0 5-5-15,10 25-18 0,-8-26-19 16,0 0 2-16,3-4-18 0,3 1-25 16,-5-1-10-16,2-3-6 0,0-1 4 0,3-1-15 15,3-2-13-15,1-1-3 0,-1-2-7 0,5-2-6 16,-1-4-14-16,3-4-41 0,-2 0-46 0,-6 0 5 16,4 0-123-16,18-14-55 0,-20 6-48 0,7-2 22 15,-10-2-202-15,1 1-88 0,-2 3 44 16,-5-5 32-16,1 4 41 0,-4 9 33 0,0-10 25 15,0-3 23-15,0-1 13 0,0 0 15 16,0 2 6-16</inkml:trace>
  <inkml:trace contextRef="#ctx0" brushRef="#br0" timeOffset="65210.42">30877 710 596 0,'-6'-5'523'0,"6"3"-55"0,-4 3-40 0,1-4-26 16,5 3-26-16,-1 0-55 0,3 0-34 0,2-3-37 15,6 1-17-15,-1 0-30 0,7 1-35 0,2-5-39 16,1 2-66-16,1 2-6 0,2 4-165 16,-1-4-50-16,-3 2-65 0,-2 0 19 0,0 4-288 15,-11-4 37-15,11 8 32 0,-11 4 35 16,-1 1 7-16,-4-4 67 0,-2-3-28 0,0 3 46 16,-11 5-5-16</inkml:trace>
  <inkml:trace contextRef="#ctx0" brushRef="#br0" timeOffset="65376.36">30957 841 244 0,'-12'2'455'0,"3"1"-52"16,4-1-66-16,-1-2 65 0,4 1-27 0,-6-1-15 16,8 2-24-16,0-2-23 0,-2 0-41 0,2 0-29 15,2 0-31-15,6-2-30 0,3 4-69 16,11-2-54-16,-11 0-8 0,12 0-135 0,6 0-55 16,7 0-49-16,4 0 17 0,1 0-260 15,2 0-37-15,4 0 35 0,-4 0 30 0,-1 0 30 16,1 0 40-16,33-12-8 0,-37 9 50 0,-3-2 2 15</inkml:trace>
  <inkml:trace contextRef="#ctx0" brushRef="#br0" timeOffset="65656.61">31637 771 317 0,'-2'-3'371'0,"2"-4"-19"0,-7-1-16 15,-1 3-18-15,2-2-14 0,-7 1-38 16,-5 5 21-16,3 1-15 0,1 6-33 0,0 0-25 16,-6 3-22-16,5-1-17 0,3 5-24 0,5-2-19 15,-3 2-13-15,-3 1-16 0,9-3-4 16,4-5-8-16,0 4-16 0,12 9 12 0,-3-7-17 15,2-2-17-15,3 2 7 0,8 0-22 0,-4 2 1 16,2 0 3-16,1-3-1 0,-4 2-5 0,-3-2-21 16,-1-3-13-16,-4 3 21 0,-3 2-12 15,-4 1-8-15,0-2-5 0,-2-5 31 0,0-1 14 16,-16 13 4-16,0-10-6 0,-6-1-11 16,-5 1 9-16,-3-1-22 0,-3-5 4 0,14-3-11 15,-12 0-42-15,-5 0 2 0,-6 0-209 16,-1 0 23-16,0 0-344 0,0 0 45 0,-33-6-2 15,43 1 36-15,5 2 32 0,-3-5 30 0,15 8 72 16,-4 0 39-16,-5 0 14 0,-27-8-3 16</inkml:trace>
  <inkml:trace contextRef="#ctx0" brushRef="#br0" timeOffset="75526.88">11853 196 607 0,'0'-13'229'0,"0"13"-45"0,0 0 12 0,0 0-40 16,0 0 11-16,0 0-7 0,0 0-26 0,0 0-5 15,0 0-18-15,0-13 6 0,0 13-11 0,0 0-2 16,0 0-20-16,0 0 13 0,0-14-9 0,0 14 9 16,3-17-18-16,-13 13 4 0,9 2-9 15,-8-4-18-15,-6 6-17 0,5 0 3 16,5-3 4-16,2 3-4 0,-5 2-13 0,-3-1-1 16,-1 3-7-16,-2-1-1 0,5-2 21 0,-1 8-6 15,1-2-6-15,1 1-10 0,0 1 20 16,5 1 1-16,0 3-1 0,0 1-3 0,2-2 14 15,0 5 9-15,-4 1-2 0,5 0-3 0,3 1-5 16,6 0 26-16,-3-4-6 0,0 3-25 16,2-2-13-16,1 1-2 0,0 1-4 0,-3-3-2 15,1 2-2-15,0-2-3 0,-3-2-2 0,-4 3 0 16,1-5 10-16,1 0-1 0,-2-11-2 0,0 12-22 16,0-2-21-16,-11 11-29 0,1-15-30 15,-2 0-25-15,4-3-37 0,2-3-41 0,-3 0 17 16,1-3-252-16,7-2-40 0,-10-4 52 15,2 1 42-15,5-3 40 0,-5 0-3 0,0 0 18 16,7-2-7-16,-7-1 14 0</inkml:trace>
  <inkml:trace contextRef="#ctx0" brushRef="#br0" timeOffset="75753.02">11555 380 406 0,'-2'-2'358'16,"2"2"-66"-16,6 0-30 0,-6 0-26 0,6 2-14 16,-5-4-8-16,-2 2-41 0,6 0-11 0,2-1-18 15,7 1 8-15,-5-4-53 0,4 4-20 0,2-1 4 16,1-2-38-16,8-2-15 0,-5 0-33 0,5 1-25 16,5 0-46-16,-3-2-55 0,8 1 13 15,-8-5-266-15,5 3 35 0,-3 2-9 0,5-2 17 16,3 2 61-16,-2-4-36 0</inkml:trace>
  <inkml:trace contextRef="#ctx0" brushRef="#br0" timeOffset="76345.68">12173 228 767 0,'-1'-5'281'0,"-1"-1"-14"15,2 1-22-15,-1-1-2 0,3-1-32 0,-4 0 10 16,1 3-41-16,6-2 16 0,4 4-57 0,0-2-8 16,2 1 16-16,3 6-38 0,2-2-19 15,-3 2 14-15,2 5-27 0,3-2-35 0,-2 5 35 16,-3 0-28-16,1 1-2 0,-2 4-5 15,-2 0 1-15,-3 0-4 0,0-2-13 0,-4 2 22 16,-4-2-13-16,1 1 6 0,-4 1-8 0,0-4-22 16,-2-2 12-16,-4-2 8 0,2 0-24 0,-2-2 1 15,5 1-2-15,-4-4 6 0,0 2-9 16,-1-5 14-16,4 0-9 0,6 0-15 0,-3-2 11 16,1 0 8-16,2 1-26 0,2-3-9 15,1-2-10-15,2 2-9 0,-3-1 9 0,1 0 18 16,2-7-8-16,3 5-3 0,2-3 6 0,1-2-22 15,1 1 14-15,1 1 6 0,-2-1 10 16,3-5-7-16,0 2-9 0,-3-1 11 0,0 1 8 16,-3 1 4-16,2-1-21 0,-7 2 20 0,0 1 0 15,2 3-1-15,-2 1 14 0,1 1 24 0,2 1-6 16,-6 5 38-16,0 0-36 0,0 0 10 16,-6-3-18-16,5 9 35 0,-1-1-6 0,-5 4 13 15,2 3-5-15,-3 2-1 0,3-2-8 16,-1 8 18-16,-1 1-2 0,2-1-5 0,2 2 15 15,-2 0-13-15,3-4-15 0,4 0-8 0,-2-9 4 16,0 1-17-16,0 1-8 0,8 14-28 16,-1-15 1-16,-1-2-35 0,3-4-56 0,0-6-34 15,-1-4-60-15,11 2 18 0,-9-9-276 0,-2 1-19 16,7-3 64-16,-9 2 28 0,1-2-15 16,-3 0 39-16,-2-1 48 0,-4 4-14 0,2-1 38 15</inkml:trace>
  <inkml:trace contextRef="#ctx0" brushRef="#br0" timeOffset="76735.72">12083 90 764 0,'-3'0'239'0,"-3"-2"-2"0,2 2-42 0,-3 1-1 15,1 3-13-15,0 1-19 0,1 1-8 16,-4 2-3-16,2 2 2 0,2 1 4 0,-1 4-27 0,-1 1 39 16,-3 1-19-16,6 4 18 0,1 4-16 15,-1-3-19-15,1 5-1 0,2 0 22 16,0-1-24-16,1 0-37 0,0-12 6 0,0 5 8 15,15 25-26-15,-6-23 10 0,2 2-26 0,3 3 13 16,6-6-32-16,3 1-6 0,1-6-23 16,5 0-2-16,1-1-55 0,1-2-13 15,2-5-49-15,1 1-11 0,-3-5-17 0,-18-3-37 0,6 0-63 16,33-11 21-16,-31 1-222 0,0 1 2 16,-2-2 24-16,-1-2 27 0,-4-4 35 0,0 1 22 15,2-2 16-15,-5-1 13 0,9-1-34 16</inkml:trace>
  <inkml:trace contextRef="#ctx0" brushRef="#br0" timeOffset="77052.06">12496 49 293 0,'7'-4'335'0,"0"1"-28"0,-3 3-1 16,8 0-25-16,2 1 16 0,0 8-34 0,1 5-10 15,2 1-29-15,3 5 50 0,-1 5-44 16,2 2 6-16,-2 5-4 0,3 3-21 0,-9 1-19 16,4 5-15-16,-3-4-20 0,-2-2-17 0,-5-2-6 15,-2-1-31-15,-5-17-29 0,0 9-23 16,0 2-21-16,-18 26-57 0,6-26 3 0,-2-4-107 15,-10-3-56-15,-1-3-84 0,2-2 24 0,0-2-231 16,0-3 13-16,-2 0 33 0,3-1 31 0,3 2 52 16,2-5-11-16,3 0 45 0,5-1 45 15,-2-4-22-15</inkml:trace>
  <inkml:trace contextRef="#ctx0" brushRef="#br0" timeOffset="77230.03">12549 776 796 0,'2'2'407'0,"1"0"-91"0,-1-4-27 16,-8 4-67-16,4 1 23 0,8-3-50 0,-10 2-29 15,3 1-59-15,5-3-16 0,-2 0-58 0,-3-3-65 16,2-2-57-16,3-1 8 0,-7 0-218 0,3 0-82 16,-3 3 26-16,1-1 21 0,2 8 25 15,-2-4-2-15,4 0 46 0</inkml:trace>
  <inkml:trace contextRef="#ctx0" brushRef="#br0" timeOffset="81418.22">18794 294 337 0,'14'-14'255'0,"-14"14"-55"0,22-29 3 16,-19 19-21-16,-3 0-13 0,4 1-9 15,-2-4-4-15,0 1-3 0,-1-1 15 0,0 2-13 16,-1-2-18-16,-1 4 8 0,0-3-21 0,-6 3-12 16,4 1-10-16,-2 1 12 0,-6 2-21 15,2 1-3-15,-5 4-30 0,-1 3 13 0,-1 3-10 16,1 1-9-16,-2 3-14 0,0 2 20 15,2 3-24-15,-1 2-14 0,2 1 6 0,3 1 0 16,-1 2-6-16,-2-2 11 0,3 2 0 0,4-3-20 16,5 1 19-16,2-11-14 0,0 2-5 15,0 1 12-15,0 0-26 0,17 8 34 0,-6-13-22 16,-3 2 3-16,5-8 2 0,-2-3-8 0,2-1-5 16,0-4 14-16,0-3-10 0,1 0-7 0,0-2 10 15,-2-5-9-15,1 4 1 0,-4-1-4 16,3-1-8-16,-4 3 20 0,-1-2-15 0,1 3 9 15,-4 5-8-15,-1-3 17 0,-2 2-21 0,2 7 12 16,-1-6-17-16,-2 3 16 0,0 2-22 16,3 1 24-16,-1 4-16 0,0 0 4 0,1 6 11 15,1 2-5-15,4 6 7 0,-3-4-11 16,-3 9 6-16,5 3 13 0,3 1-6 0,-5 2-3 16,1 2 16-16,1 1-3 0,-1 0 12 0,-3-2-21 15,-3-13 31-15,0 5-25 0,0 0 14 0,0 0-19 16,0-3 31-16,-11 12-4 0,7-17 37 15,-8-4 4-15,7 0 4 0,-2-5-3 0,-2-1 5 16,-8-3-18-16,9-2-17 0,-3-4 9 0,1-2-23 16,0-1 4-16,-8-6 9 0,9 3-23 15,1-5-6-15,1-2-5 0,1 3-14 0,5-2 6 16,0 0-13-16,1 1-15 0,1 3-1 16,6-3 10-16,0 5-1 0,3-1-34 0,-2 2-16 15,6-1 25-15,3 5 2 0,2-3-12 0,3 2-48 16,-1 0 3-16,4-2-32 0,-9 3-38 0,4 0-54 15,1 0 22-15,0 0-294 0,-2 2 51 16,-2 1 38-16,-4-1 2 0,0 1 50 0,2 0 22 16,-4 0 21-16,-3-3 10 0</inkml:trace>
  <inkml:trace contextRef="#ctx0" brushRef="#br0" timeOffset="81731.73">19171 74 801 0,'-3'-5'312'0,"1"1"-35"0,-3 0-34 0,0 3-2 16,1-6-47-16,-3 6-12 0,0 5-11 0,0 4-19 15,-1-3 2-15,1 3-18 0,-4 4-1 16,2 2-15-16,-3 2-13 0,1 2 2 0,4 0-11 15,-5 3-11-15,9 2-8 0,-2 3 31 0,2 1-20 16,3-14-10-16,0 6-7 0,0 2 18 16,11 21-15-16,-2-24-25 0,3 1-5 0,3-2-72 15,-1-5-37-15,7-4-19 0,8-5-42 16,-5-3-87-16,3-6 19 0,2-2-267 0,0-7 28 16,-3 6 24-16,-4-3 26 0,5-4 27 15,-3-1 51-15,-2 5-21 0,-8-1 62 0</inkml:trace>
  <inkml:trace contextRef="#ctx0" brushRef="#br0" timeOffset="82275.29">19388 161 677 0,'-8'-2'392'0,"9"-1"-43"0,-5-2-43 0,0 1-39 15,3 2-33-15,-1-5-26 0,1 2 37 0,1 2-33 16,1 0-13-16,2-2-26 0,1-2-25 15,6 4-15-15,-4-1-16 0,4 2-16 0,2 1-8 16,-1 6-3-16,4 0-18 0,-5 3-23 16,2 4 10-16,0 0 11 0,-4 3-27 0,-2 4 0 15,-2-2-4-15,-2 1 10 0,-2 1-13 0,-3-1-6 16,-1 0 4-16,-1 0 0 0,-2-2-5 16,0-2-3-16,0-2-8 0,1-1 4 0,-2-2-11 15,-1-2 22-15,4-3-22 0,-1-2-2 16,3-2-20-16,2 1 1 0,0-4 1 15,6 0 1-15,-11-1-18 0,2 0-33 0,8-2 6 16,0 1 8-16,7-2-23 0,-7 0 42 0,4-4-19 16,4 1-9-16,-3-1 0 0,-2-2 9 15,6-1-8-15,0 1 42 0,0 2-17 0,0-4-1 16,-1 0-7-16,-4 1 12 0,1 3 27 16,-1 0-20-16,-3 1 16 0,-2 2 3 0,-1 0 35 15,0 4-42-15,-2-2 39 0,0 6-16 0,0 0 0 16,0 0 23-16,0-8-4 0,0 8 11 15,-2-3-8-15,0 10-4 0,-9-3-19 0,9 7-1 16,-2-4 14-16,2 4 31 0,-1 4-15 0,-3 3 6 16,5 2-7-16,-2-4 5 0,2 1 0 15,2-3-14-15,4 1 5 0,-4 2-3 0,3-4-3 16,2-2-7-16,2-7-5 0,3 1-9 16,5-2-47-16,5-4 5 0,0-1-98 0,4-7-33 15,5 1-41-15,-5 2 17 0,-2-3-186 16,3 0-116-16,-5 4 23 0,-3-4 43 0,-4 3 18 15,-7 1 55-15,-3 1 13 0,2-1 35 0,-3 1-1 16,0 0 18-16</inkml:trace>
  <inkml:trace contextRef="#ctx0" brushRef="#br0" timeOffset="82392.1">19691 18 553 0,'2'-5'395'0,"-2"-6"-31"0</inkml:trace>
  <inkml:trace contextRef="#ctx0" brushRef="#br0" timeOffset="82568.57">19881 27 3844 0,'31'25'133'0,"2"-2"-5"0,-1 3-6 16,-2 3-1-16,-4 3-2 0,-1 2-8 15,-1 1-8-15,-5-1-22 0,-8-2 4 0,-6-3-15 16,-2 0-13-16,-3-15 7 0,-17 27-52 0,4-19-35 15,-8 4-20-15,-2-6 4 0,-11-1-116 16,2-4-93-16,0-5 26 0,0-2-289 0,-2 7-3 16,7-5 63-16,0 0 44 0,1-1 28 0,3-1 3 15,3 0 49-15,1-4 20 0,2 4 7 0,5-4 8 16</inkml:trace>
  <inkml:trace contextRef="#ctx0" brushRef="#br0" timeOffset="82741.54">19693 649 710 0,'1'0'421'0,"-5"3"-66"16,4-3-2-16,0 0-15 0,1 0-51 0,-2 0-9 16,3 1-44-16,-3-2-34 0,3-2 4 0,-2 2-51 15,-1-2-50-15,6 1-11 0,-3-1-96 16,1 1-34-16,-5-8-39 0,1 6-78 0,1 0 15 16,-2 1-312-16,1 2 37 0,-1-2 26 0,-1 3 16 15,0 0 20-15,-3-2 31 0,-2 1 11 16,0 5 4-16</inkml:trace>
  <inkml:trace contextRef="#ctx0" brushRef="#br0" timeOffset="84702.91">19147 1658 299 0,'0'0'350'0,"0"0"-59"16,0 0-50-16,0 0-23 0,0 0-20 0,13 0-30 16,-13 0 2-16,0 0-16 0,0 0 0 0,27 2 33 15,-23 9-34-15,-1 6-16 0,4-4 23 16,-5-2-20-16,-2-11-25 0,0 11 20 0,0 0-55 15,0-2 5-15,0-1-3 0,0 0 0 16,0-2-26-16,0 1 11 0,0-7 3 0,0 8-6 16,0-1 6-16,0-7 15 0,0 0 6 15,0 0-23-15,0 0 1 0,0 0 4 0,3 10-19 16,-3-13-11-16,-1 0 4 0,1-1-9 0,0-3-36 16,1 0 23-16,5-7-2 0,-3-1-2 15,5 2-3-15,-3 3-1 0,1 3-10 0,0-1 17 16,-2 5-14-16,2 0-9 0,-1 3 2 15,0 0-3-15,-5 0-6 0,10 0 1 0,13 17 22 16,-15-7-17-16,2 3-1 0,2-2 0 16,-2 1 15-16,-2-1 5 0,0-1-7 0,0 1-3 15,-4-1 28-15,1-6-31 0,-2 1-4 0,-1-1 24 16,0-1 5-16,-2-1 14 0,4-1 17 0,-4 1 8 16,1 0-22-16,-1-2 15 0,0 0-8 0,0 0-13 15,-1-5 3-15,2 3-8 0,-2-1 6 16,1-1-12-16,-1-1 0 0,1 0 1 0,1 0-11 15,-1-2-4-15,2 3 5 0,0-2 0 0,5-6-11 16,2-1-1-16,1 2 5 0,2-1-11 16,-1 4-1-16,5-1 7 0,2 2-4 0,1 2 1 15,-3 1 2-15,1 1 1 0,0 0 2 16,-9 3-11-16,3 0 7 0,15 11 3 0,-16-5 6 16,3 3 5-16,-5-1-3 0,1 1-13 0,-4 1 16 15,0-2 0-15,-4 1-6 0,0-2-8 16,0 1 3-16,-1-8 8 0,0 0-26 0,0 7-35 15,0-2-19-15,0 2 5 0,0-7-104 16,-12 14-47-16,10-11-58 0,2-3 25 0,0 0-231 16,2 5-68-16,0-5 63 0,3-3 14 0,11-2 57 15,-2-4 22-15,9-1 11 0,-1-2 17 0,-1 0 38 16,4 4 25-16,-1-1 35 0</inkml:trace>
  <inkml:trace contextRef="#ctx0" brushRef="#br0" timeOffset="85224.31">19936 1677 357 0,'1'-4'448'15,"1"0"-82"-15,0-1-56 0,-1 0 48 0,1 1-48 16,1-2-27-16,3-5-16 0,-1 0-23 0,5 1-47 16,-3 3 7-16,1 2-59 0,1 1 10 15,-1 1-38-15,1 3-20 0,10-2-10 0,-11 2 7 16,17 10-7-16,-7-2 2 0,-2 1-10 0,-2 6-13 15,1-2 10-15,-3-5-14 0,-2 6-10 16,-4 1 15-16,-3 0-21 0,-1-1 7 0,0-6-12 16,-2-8 18-16,0 9-24 0,0 3 6 0,-13 9-5 15,7-14-8-15,0-1 0 0,1-2 0 16,1-1-14-16,-1-1 12 0,2-2-18 0,0 0-32 16,-2 0 11-16,2-2-20 0,3 2 3 0,0 0-2 15,-8-10 1-15,7 6-17 0,2-1 6 16,0-1 6-16,0-1-20 0,9-9 2 0,-2-1 23 15,-1 2-13-15,3 0 19 0,0-1-26 16,2 3 11-16,-3-2 3 0,5 1 9 0,-3 2 25 16,-1-1 3-16,0 2 0 0,-4 4 20 0,2-4-7 15,-5 5 5-15,2 1 23 0,-2 2-9 16,-2 1-2-16,1-1-17 0,-1 1 22 0,-1 1-20 16,0 1 15-16,0 2-5 0,0 2-8 0,-2 1 26 15,2 1 7-15,-2 11-5 0,2-8 4 0,-8 16-13 16,7-7-12-16,-1-1 8 0,1-2 7 0,0-3-11 15,1-2 6-15,0-1-14 0,0-9-2 16,0 9-27-16,0-2-5 0,0-7-10 0,17 25 3 16,-9-20-100-16,0-2-11 0,2-3-14 15,-4-2-67-15,-6 2-34 0,19-11 24 0,-10 3-271 16,-3 3 26-16,-3-3 41 0,0 0 18 16,-2 1 37-16,-1 7 26 0,0 0 25 0,0-11 16 15,-15-14 8-15</inkml:trace>
  <inkml:trace contextRef="#ctx0" brushRef="#br0" timeOffset="85534.81">19930 1516 212 0,'-6'-1'372'16,"2"2"-71"-16,0-1-16 0,1 0-10 0,-1 0-23 15,-1 2 1-15,1-1-14 0,-1 3-50 16,0-1-5-16,-4 6 5 0,-2 0-21 0,1 4-4 15,3 1 8-15,1 4-2 0,-4 1-14 16,5 3 7-16,1-2 0 0,0 3-10 0,2 1-10 16,1 1-17-16,1 1-5 0,0-15-12 0,0 7-16 15,12 22-7-15,-5-17-12 0,3 1-4 0,1-4-17 16,5-3-12-16,2-2-20 0,9-4-36 16,-2 0-26-16,3-4 4 0,4-4-79 0,1 1-19 15,-17-4-34-15,7 0-39 0,5 0-42 16,1 0 23-16,28-14-226 0,-29 8-8 0,0-3 29 15,0 1 17-15,-3 0 60 0,-2-1 5 0,-1-3 35 16,-2 1 1-16,-5-5 35 0</inkml:trace>
  <inkml:trace contextRef="#ctx0" brushRef="#br0" timeOffset="85754.83">20462 1502 287 0,'7'1'423'0,"10"6"-43"0,0 2-30 16,0 5-33-16,2 1-42 0,-3 4 13 15,-2 1-39-15,-1 2-48 0,-2 0-21 0,0 3-20 16,-2 0-8-16,-5-3-25 0,-2 4-14 0,-2-16-72 16,0 9-59-16,-20 19-64 0,8-18 9 15,-3-1-278-15,-2-2-88 0,1 3 51 0,-5-3 21 16,2-1 18-16,3-5 6 0,1 3 62 15,-2-5-8-15</inkml:trace>
  <inkml:trace contextRef="#ctx0" brushRef="#br0" timeOffset="85926.79">20431 2007 821 0,'0'1'419'0,"-1"0"-23"15,1 0-25-15,0 0-48 0,0 0-41 0,-1-1-29 16,1 1-49-16,0-2-41 0,-1 1-17 0,1 1-127 15,0-3-44-15,-2 0-62 0,3 0 7 0,-2 1-272 16,-1-2-90-16,2 1 41 0,-1 1 51 16,-1-2-7-16,-3 1 46 0,-1 0 11 0,-1 1 8 15</inkml:trace>
  <inkml:trace contextRef="#ctx0" brushRef="#br0" timeOffset="90131.25">985 4886 394 0,'-20'-14'373'16,"-7"-3"-53"-16,11 12-40 0,5 5-43 15,11 0-2-15,-13 0-36 0,-12 21-2 0,13-8-20 16,-1 5-10-16,-1 5-21 0,1 4-9 0,8 5 25 15,-3 4-18-15,3 7 15 0,5-2-5 16,-1 3-12-16,1-1 3 0,0-2-8 0,0-19-12 16,0 9-18-16,0 5-15 0,0 1 0 15,0 0-11-15,0-4-14 0,0-2-18 0,0-5-14 16,0-1-5-16,0-4-75 0,0-1-43 0,0-4-25 16,0-4-39-16,-8 4-77 0,3-15 20 0,-4-1-264 15,2-2 34-15,3 1 28 0,-5-4 45 0,0 0-25 16,-4-4 52-16,2-1 41 0,-10 3 0 15,6-8 12-15</inkml:trace>
  <inkml:trace contextRef="#ctx0" brushRef="#br0" timeOffset="90292.9">545 5363 439 0,'2'-8'342'0,"0"-1"-29"16,0 0-40-16,5 1-51 0,0-1-6 0,0-3-28 15,10 3-20-15,3-2-20 0,-1 4-29 16,5 0-10-16,5-1-14 0,0-4-23 15,1 4-62-15,-1 1-34 0,4-4-95 0,-1 6 12 16,-5-2-231-16,0 4-47 0,0-2 44 0,-2 2 24 16,-2-1 14-16,-2-1 13 0</inkml:trace>
  <inkml:trace contextRef="#ctx0" brushRef="#br0" timeOffset="90810.78">1198 5143 1061 0,'-3'-5'379'16,"-1"-2"-53"-16,-5-3-40 0,1 3 19 0,0-1-6 15,2-3-51-15,1 4-23 0,4-3-10 0,-2 2-34 16,3 2-11-16,0 6-21 0,0 0-23 0,13-9-5 16,-5 10-25-16,1 1-6 0,-1 1-12 15,6 7 3-15,-1 0-24 0,3 1 0 16,-4 3-6-16,0-1-4 0,-2 2-8 0,-2 5-3 15,-1-3-5-15,0-1 4 0,-2 1-1 0,-2-1-11 16,-1-3-4-16,-2-13 2 0,0 9-10 16,0 1 1-16,0-3-22 0,0-1 7 15,0-6-13-15,0 6 8 0,-12 6-29 0,10-9 13 16,1-1 3-16,-1-2-60 0,0-2 17 0,2 1-32 16,0-3 21-16,0-1 13 0,0 0-2 0,4-12 5 15,-4 8 9-15,8-20-5 0,-2 9-1 16,-1-1 12-16,1 1 12 0,3 1 5 0,-2 1 3 15,0-3 25-15,-1 4 15 0,1 3-24 0,-4 2 46 16,0 3-24-16,0 1-1 0,-2 3-1 16,-1 1 16-16,2 1-13 0,0 2 10 15,-2 1-4-15,0 0 43 0,0 0-39 0,0 13 21 16,6 3 7-16,-6-1 14 0,3 3-2 0,-3 2-21 16,4-1-12-16,1 2 4 0,-1-1 22 15,3 0-19-15,-2-2 1 0,2-2-32 16,-3 1-3-16,6-6 0 0,-6 0-51 0,0-4-30 15,3 0-43-15,-5-3-18 0,2-4-25 0,-4 0-42 16,0 0 18-16,0 0-256 0,10-12-34 0,-8 7 68 16,-2-1 33-16,-2-1 6 0,2 0 34 15,0-3 26-15,0-4 9 0,-15-18-2 0</inkml:trace>
  <inkml:trace contextRef="#ctx0" brushRef="#br0" timeOffset="91076.56">1116 4964 784 0,'-14'5'301'0,"5"1"-23"16,-4 3 0-16,1 2-28 0,3-2-30 15,0 4 12-15,-1 2-23 0,2 3-21 0,4 2-21 16,-3 5 4-16,5 0-3 0,-1 4-10 0,3 1-2 16,0-14-23-16,0 7-19 0,0 6-13 15,18 34-5-15,-9-30-5 0,5-1-20 0,3-3-21 16,1-7 10-16,-1-4 9 0,-2-5-25 15,5 0-15-15,-2-4-2 0,3-1-77 0,4-4-7 16,2-2-46-16,-15-2-22 0,22-11-56 0,-9-1-40 16,-2 0 22-16,1-1-278 0,-6-1 54 0,3 2 32 15,-2-5 25-15,-1 2 14 0,1-2 24 16,-4 0 21-16,-1-1-8 0</inkml:trace>
  <inkml:trace contextRef="#ctx0" brushRef="#br0" timeOffset="91341.76">1448 4992 893 0,'0'-4'293'0,"3"2"-17"0,-1-2 7 16,2 1-41-16,0 2 6 0,3 1-16 0,11 2-26 16,-9-2 18-16,22 12-14 0,-10-1-7 0,2 4-15 15,-6 1-6-15,1 0-14 0,-1 2-32 16,-2 2 2-16,-3 1-27 0,0 1-15 0,-3 2 7 15,-2 3-13-15,-1 1-7 0,-3-2 1 0,-3-14-44 16,0 7-18-16,0 2-25 0,-18 20 0 0,11-21-109 16,-5-5-60-16,0-2-35 0,-2-7 20 15,1-2-281-15,4-4 37 0,9 0 33 16,-10 0 6-16,-8-12 34 0,10 1 19 0,1-2 18 16,2-2 37-16,5 4 14 0,0 11 13 0</inkml:trace>
  <inkml:trace contextRef="#ctx0" brushRef="#br0" timeOffset="91906.5">2115 4911 684 0,'1'-12'383'0,"-3"0"-16"15,-1 5-54-15,-4-6-40 0,-2 3-34 0,1 3-28 16,-2 2 42-16,3 1-37 0,-1 4-17 0,1 0-35 15,-16 14 13-15,9-2 7 0,1 3-22 16,4 2-8-16,-1 5 0 0,2 2-16 0,3 5-1 16,1-3-5-16,2 3-25 0,2-17-2 15,0 7-7-15,0 0-11 0,11 21-3 0,-6-23-7 16,1-7-17-16,-3-2 4 0,3-5-19 0,-1-3-20 16,-1-2-16-16,1 0-20 0,-1-2-10 15,7-9-29-15,-4 1-4 0,4-3 5 0,1-3-32 16,-7 2-8-16,0-3 7 0,-2-1-3 0,1 4 40 15,-2 3-27-15,0 4 30 0,2 2-6 0,-2 0-23 16,1 4 30-16,-2-2 25 0,0 4-13 0,-1 1 8 16,0 0 1-16,0 0 54 0,13 25 12 15,-3-8-19-15,-4 0 22 0,1 6-12 16,1 2 24-16,0 2 9 0,-2 2-20 0,1-4 15 16,-3 2-23-16,1 5 2 0,-2 0-2 0,-1-3-9 15,2 2-7-15,-4-7-5 0,0-1-1 16,0-13 16-16,0 4-8 0,-12 13-1 0,6-15 6 15,-2-4-6-15,0-2 4 0,1-1 2 0,1-3-8 16,-1-1 4-16,7-1 3 0,-7 0-13 16,-3 0 2-16,-11-15-6 0,9 5 4 0,5 0-9 15,1 1 9-15,2-6-11 0,1-1-9 0,3-4 6 16,0 10-10-16,0-7-3 0,13-21-29 16,-6 13-30-16,-1 2 2 0,7-2 6 0,-3 4-90 15,5-3-40-15,-1 3-36 0,1 1-34 0,3 3 25 16,-1 2-177-16,1 1-82 0,-2-1 47 0,2 4 17 15,2 2 46-15,0 2 26 0,2 2 47 16,-2 3-4-16,-1-1 25 0,-7 2-20 16</inkml:trace>
  <inkml:trace contextRef="#ctx0" brushRef="#br0" timeOffset="92443.92">2448 5025 526 0,'-3'-2'425'0,"-1"-1"-37"16,0 0-52-16,-1 1 0 0,1-1-35 0,2-2-22 16,-1 1-18-16,1-1-29 0,2-1-13 15,0 2-37-15,0-1-8 0,2 0-6 0,-2 5-47 16,0 0 11-16,9-14-20 0,-3 12-20 16,-2 0 12-16,5 2-29 0,7 3 12 0,-7-3-10 15,16 16 10-15,-11-4-18 0,-2 3-3 0,-3 1 14 16,0 2-24-16,-1 3 4 0,-4 0-14 15,1 0 0-15,-3-3 1 0,-2 0-20 0,0-11 7 0,0 4-1 16,0 2 3-16,0-4-1 0,-12 6-29 16,8-10 4-16,1-5-18 0,-2 2-17 0,1-2-20 15,1-2-15-15,0-1-12 0,0 0 6 0,0-1-40 16,3-1 7-16,-2 0-12 0,-2-11 5 16,4 2 3-16,0 1 5 0,0-4 3 0,0 7 23 15,0-4-2-15,0-4 17 0,18-22 2 16,-11 18-3-16,-1 1-1 0,4-2-3 0,-1 2 28 15,1 3-9-15,-2 2 25 0,-1 2-6 0,-1 1 25 16,-1 4 4-16,-5 3 8 0,3-1 24 16,-1 5-15-16,-1 0 15 0,-1 1-4 0,0 1 29 15,0 0 33-15,0 0-4 0,1 14 12 16,-1-6 1-16,1 14 6 0,-1 2-5 16,2-1 3-16,-2 0-3 0,4 0-6 0,-1-2-25 15,1 1 0-15,3-1 0 0,-1-3-5 0,0-2-18 16,1 0-31-16,-3-5-22 0,0-4-25 15,0 0-38-15,-1-6 6 0,3 1-117 0,-6-2-34 16,0 0-17-16,23-13-34 0,-11 4 24 0,-3-1-192 16,-2 1-34-16,-2 1 16 0,-2-1 26 15,1 1 51-15,-1 3 3 0,-3-2 26 0,1 2 18 16,-1 0 57-16</inkml:trace>
  <inkml:trace contextRef="#ctx0" brushRef="#br0" timeOffset="92724.67">2437 4814 885 0,'-13'-2'343'0,"0"2"-32"15,4 2-15-15,1-1-8 0,0-1-35 16,-13 14 26-16,8-2-17 0,3 2-22 0,2-2-21 16,1 6-11-16,-3 3-16 0,6 1 5 15,2 4-22-15,-3-1-4 0,3 2-16 0,2-11-21 16,0 8 5-16,0 4-14 0,11 33-25 0,-5-29-10 15,2 0 1-15,1 0-21 0,0-2-41 0,0-3-6 16,2 0-35-16,1-3-28 0,3-2 6 0,0-5-86 16,3 0-31-16,0-8-21 0,-2-3-18 15,7-6-23-15,-10 0 22 0,26-11-260 0,-13 0-16 16,-2 0 22-16,-2-3 20 0,2 0 40 0,-3-1 27 16,2-2 24-16,1-2 44 0,-4 0-3 15,2-3 32-15</inkml:trace>
  <inkml:trace contextRef="#ctx0" brushRef="#br0" timeOffset="92987.38">2807 4764 491 0,'0'-8'403'0,"0"5"-65"15,2-1-42-15,1 1-39 0,1 3 12 0,1 2-33 16,6 6 34-16,4 2-13 0,-1 5-11 15,2 3-24-15,0 7-7 0,0 1-30 0,0 4 0 16,0 1-25-16,-3 0-10 0,0-2-16 0,-4 4-13 16,-1-1-28-16,-3-2-11 0,0-1-31 15,-4-1-60-15,0-1 0 0,-1-15-123 0,0 3-52 16,-13 16 16-16,6-18-306 0,0-5 17 0,2-4 10 16,-3-1 8-16,4-1 59 0,-1-2 47 0,3 0 13 15,-1 0 24-15,3 0 14 0,2-4 7 16</inkml:trace>
  <inkml:trace contextRef="#ctx0" brushRef="#br0" timeOffset="93269.65">3472 5170 649 0,'-3'4'444'0,"1"-1"-3"15,1-1-27-15,0 1-43 0,-1-1-3 0,2 1-42 16,-1-1-20-16,1 0-32 0,0 0-20 16,0-1-2-16,3 0-43 0,3-1-4 0,0 1-30 15,2-1-26-15,11-1-10 0,-8 1-14 0,4 0-28 16,4 0-48-16,1 0-24 0,19-10-51 0,-18 9-41 16,-6 1 6-16,4-2-128 0,-6-1-77 15,-2 3 25-15,-1 0-240 0,-3 0-8 0,-2-2 48 16,-5 2 17-16,0 0 23 0,0 0 42 15,3 9 40-15,-5-4 14 0,-6 7 4 0,-3-2 30 16</inkml:trace>
  <inkml:trace contextRef="#ctx0" brushRef="#br0" timeOffset="93477.69">3479 5429 1018 0,'-5'6'489'0,"3"-2"-27"15,-1-1-29-15,3 0-31 0,0 0-14 0,2-1-27 16,4 0-28-16,-1-1-39 0,10 3-16 0,3-6-37 15,-9 2-22-15,6 0-22 0,3 0-14 16,23-8-41-16,-21 6-49 0,-1 0-43 0,-1-3-57 16,-1 3-58-16,2 0 6 0,-8-1-156 15,-2 0-65-15,3 1 23 0,-6 1-257 0,-1 0 8 16,-5 1 28-16,0 0 53 0,0 0 35 0,0 0-1 16,7 0 38-16,-7 0 34 0,27 17 43 0,-8-8-4 15,3 1-2-15</inkml:trace>
  <inkml:trace contextRef="#ctx0" brushRef="#br0" timeOffset="94201.12">4565 5329 234 0,'-4'2'404'0,"0"-1"-65"0,0-1-17 16,-1 2-41-16,1-2-27 0,-1 1-16 0,-1-1-11 15,2 0-28-15,0 1 42 0,0-1-19 0,-1-1-12 16,5 1-9-16,0 0-19 0,-6 0-12 15,6 0-25-15,-11-11-5 0,12 7-10 0,0 1-32 16,1-1-6-16,2 0-8 0,11-5 0 16,0 3-7-16,4 0-10 0,2 6-23 0,-12 0 21 15,8 0-29-15,20 17 3 0,-18-2-2 0,1 1-15 16,-4 2 18-16,-3 2-2 0,-2 1-5 16,0 0-11-16,-3 2 3 0,-1-2 8 0,0 1-13 15,-6-2-7-15,0-1 2 0,-1-9 3 0,0 1-19 16,0 0 1-16,-14 7-29 0,7-14-2 15,3 0 2-15,-1-1-84 0,-2-4-32 0,1 1-39 16,1-1-31-16,5 1 6 0,0 0-36 16,-13-10 22-16,12 4-103 0,-2 1-43 0,3-2-35 15,0 0 15-15,0-1 14 0,0-1 41 0,14-16-9 16,-4 10 37-16,3 0 6 0</inkml:trace>
  <inkml:trace contextRef="#ctx0" brushRef="#br0" timeOffset="94468.83">4865 5339 675 0,'5'-7'265'0,"-1"2"-18"0,-1 1-19 0,-3 1 7 16,0-1-22-16,0 1-10 0,1 2-14 0,-3-2 31 16,0 2-24-16,-1 0-22 0,-2 1 22 0,1 2-8 15,0 0-22-15,-2 1 8 0,-7 5 3 16,0 2-18-16,2 1 5 0,-1 2-18 0,2 2 7 16,3 2 9-16,0-1-18 0,3 4-4 0,1 4 8 15,0-4 5-15,1 6-26 0,2-16-10 16,0 6-23-16,0 4 17 0,11 18-24 0,-5-21-5 15,3-2-11-15,3-4-33 0,1 0-42 16,-2-2-43-16,3-6-43 0,-8-3 9 0,6 0-132 16,19-12-32-16,-14 9-52 0,1-9 25 15,-2 2-265-15,-2 0 23 0,0-1 47 0,-1-2 35 0,-1 1 2 16,-2 0 71-16,0-1 12 0,2 5 25 16,-3-4 19-16,4-1-6 0</inkml:trace>
  <inkml:trace contextRef="#ctx0" brushRef="#br0" timeOffset="94930.05">4959 5040 832 0,'-2'-3'300'0,"0"2"-47"0,-1 1 3 16,1 0-33-16,-3 2-18 0,1 1 1 0,1 1-46 15,1 0-24-15,-2 2 6 0,-1 8 8 16,1 0-31-16,2-2-5 0,2 0 0 0,-1-3-29 16,1-9 4-16,0 8-16 0,0-3-22 0,0-5 15 15,0 9-25-15,14 3 13 0,-11-9 7 16,3-1-2-16,-1 0-11 0,13 3-26 15,-4-5 18-15,-4 1-26 0,2 0-8 0,-4 0 10 16,0-1 14-16,0 0 5 0,0 1-25 0,-1 0 23 16,0-1-26-16,10 5 23 0,-6-1 0 0,-1-1-27 15,-6 2 27-15,2 0-27 0,0 0 14 16,-3 0 2-16,0 0-2 0,-3 2-1 0,1-2-2 16,-1-5 33-16,0 12 1 0,0-2-25 15,-17 14 24-15,11-10-30 0,-4-4 8 0,1 0-7 16,-2-2-2-16,-1 1-71 0,5-4-40 0,-2-3-33 15,-1 0-32-15,0-1-39 0,5-1 17 16,5 0-177-16,0 0-105 0,-8 0 33 0,8 0 31 16,-16-10 24-16,14 7 60 0,-1-2-11 0,2 0 42 15,0 1-48-15</inkml:trace>
  <inkml:trace contextRef="#ctx0" brushRef="#br0" timeOffset="95200.89">4949 5010 673 0,'-1'-2'451'0,"0"1"-77"0,0 0-48 0,2-1-42 15,-1 1-35-15,3-2 28 0,1 2-32 0,-1-2-23 16,4-1-14-16,7-4-32 0,1 2-32 15,2 1 4-15,1-1-26 0,-2 0-48 0,3 6-9 16,0-4-96-16,0-1-56 0,-4 2-60 16,2 1-53-16,-10 2 17 0,3 0-267 0,0 0 12 15,3 0 59-15,15 12 4 0,-10-6 27 16,-2 3 9-16,5-1 40 0,2 1-5 0</inkml:trace>
  <inkml:trace contextRef="#ctx0" brushRef="#br0" timeOffset="95538.79">5566 5196 600 0,'-1'-2'388'16,"-1"-2"-71"-16,0 1-47 0,0 1-7 0,0 1-27 15,0 1-36-15,2 0-15 0,-2 2 9 16,0 1-22-16,1 4 25 0,1 0 24 0,0 14 5 16,0-8 4-16,0 6 0 0,11 28-2 15,-7-21-24-15,2 5-11 0,0-3-16 16,-1 3-14-16,0-3-20 0,0-7-17 16,-1 0-8-16,0-4-24 0,0-5-32 0,-2-2-37 15,-1-3-23-15,-1-3-92 0,0-1 9 0,0-3-131 16,-2-1-88-16,0-1 27 0,1-1-277 15,-2-3 35-15,-3-6 72 0,1 1 17 0,-3-2 38 16,2 0 4-16,-3 0 60 0,1 0 21 0,-2 2-12 16,5 1 54-16</inkml:trace>
  <inkml:trace contextRef="#ctx0" brushRef="#br0" timeOffset="95781.44">5382 5388 957 0,'-3'1'408'0,"0"0"-30"16,2-1-39-16,-1 2-2 0,3-1-8 16,0 1-36-16,2-2-13 0,1 0-34 0,3 0-22 15,0 0-32-15,12 0-11 0,-8 0-27 0,4 0-6 16,5 0-17-16,24-13-49 0,-18 6-36 16,0 0-47-16,1 2 0 0,-1-1-115 15,-1 0-40-15,0 1-23 0,4-2-61 0,-2 0 20 16,-1 3-235-16,-2-1 5 0,-3 2 9 0,-1-2 43 15,-1 3 26-15,1 0 30 0,-7 1 38 0,8-1-26 16,0 1 32-16</inkml:trace>
  <inkml:trace contextRef="#ctx0" brushRef="#br0" timeOffset="96121.84">5992 5286 408 0,'-11'-3'422'16,"1"-1"-59"-16,0-1-17 0,-1-1-32 16,4 1-38-16,0 1 33 0,0 4-36 15,4-5-5-15,0 3-57 0,2-1-21 0,1-1-12 16,2 1-31-16,1-1 7 0,-3 4-24 0,18-10-7 16,-1 6-12-16,5 1-10 0,0 3 7 15,-10 0-22-15,28 11 0 0,-16-1-15 0,2 1-1 16,-5 1 2-16,-2 2 6 0,-1 3-21 0,0 2-1 15,-6 0 4-15,-3 1-13 0,0 3-1 16,-5-5-7-16,-3-1-5 0,-1-8-14 0,0 4-9 16,0-2-10-16,-16 9-16 0,8-8-24 0,1-7-29 15,1-3 5-15,-1-2-84 0,3-3-12 0,1-1-26 16,-1-1-41-16,3 0-16 0,1 0 21 16,0-2-115-16,0-1-73 0,0-1-38 15,10-14 40-15,-3 3 27 0,0 3 26 0,1 2 10 16,0-2 2-16,2-1 37 0</inkml:trace>
  <inkml:trace contextRef="#ctx0" brushRef="#br0" timeOffset="96330.42">6296 5213 722 0,'10'-10'293'16,"-5"3"-28"-16,-3 2-11 0,0 0 1 0,-2 3-29 15,0 2 8-15,-1 0-28 0,-1 0 50 16,0 4-4-16,0 1-8 0,-4 10-1 0,0 2-9 16,1 0-5-16,1 3-2 0,0 1-24 15,0 1 4-15,2 0-38 0,0-1 4 0,0-1-37 16,2-2 6-16,0-9-34 0,0 5-16 0,0-2-30 15,14 11-35-15,-9-18-50 0,1-1-53 16,3-4 10-16,9-3-163 0,-10 3-71 0,14-12 27 16,-4 4-244-16,1-1 16 0,-2-3 42 0,2 3 40 15,-1-1 35-15,5 2 27 0,-4-3 24 16,2 0 32-16,2 1 0 0,-1-2 12 0</inkml:trace>
  <inkml:trace contextRef="#ctx0" brushRef="#br0" timeOffset="96781.1">6450 5061 692 0,'-11'-10'372'0,"1"1"-49"0,3 1 4 15,1 1-33-15,2 0-52 0,1 0-14 0,1 0-21 16,2-1-23-16,0 1 1 0,0 7-7 0,0 0-19 15,0-12-17-15,17-12-25 0,-7 14 8 0,0 6-16 16,1 0-12-16,3-1-1 0,3 3-14 16,-3 0-19-16,-6 2 0 0,6 0 0 0,14 14-12 15,-15-7 1-15,2 4-19 0,-5 0-13 0,-1 2 10 16,-1 3-9-16,-2-1 16 0,-4-3 6 16,-1-1-14-16,-1-11-5 0,0 10 7 0,0 3-12 15,-16 13-3-15,8-14-9 0,-1 0 12 0,-2-2-27 16,2 0 12-16,2-3 17 0,-1-1 3 15,1-1-13-15,3-1 10 0,-2-1-6 0,2 1-8 16,2-1-5-16,-1-1 1 0,1 0-2 0,-1 1-5 16,2-2 22-16,1 2-1 0,0 0-1 15,0-3 6-15,0 0 2 0,0 0-12 0,11 7 15 16,-5-7-13-16,-1 1-7 0,13 1 7 16,3-2-32-16,-11 0-4 0,8 0-29 0,2 0 5 0,3 0-80 15,1 0-65-15,1 0-37 0,24-13 22 16,-27 9-214-16,1 1-56 0,-3-1 18 0,-1 1 31 15,2-1 31-15,-6 2 22 0,3 1 30 0,0-2 41 16,2 2 7-16,0 0 19 0</inkml:trace>
  <inkml:trace contextRef="#ctx0" brushRef="#br0" timeOffset="97016.74">7081 5095 214 0,'-3'2'534'0,"1"0"-18"0,-1 3-56 0,1-2-23 15,0 4-9-15,1 10-21 0,-1 2-21 0,2 5-33 16,0-13-22-16,0 6-12 0,0 4-31 0,10 22-33 16,-5-20-24-16,-1 0-35 0,2-3-21 15,-1-2-13-15,-1-2-50 0,0 0-22 0,0-6-54 16,-2-5-60-16,0 0-59 0,-2-3 7 16,0-2-185-16,1-2-73 0,-1-2 28 0,0 1-257 15,0-1 36-15,-1-2 47 0,-4-7 55 16,1 2 6-16,-4 0 40 0,-1-2 8 0,-1 3 55 15,-3-1 10-15,1 1 18 0,0 3-41 0</inkml:trace>
  <inkml:trace contextRef="#ctx0" brushRef="#br0" timeOffset="97216.76">6837 5279 236 0,'-7'1'635'0,"1"-1"-119"0,1 1-54 15,0-1-55-15,4 2-29 0,0-2-39 0,1 0-20 16,2 1-23-16,3-2-6 0,0 2-51 0,2-2-25 15,13-1-11-15,-9 2-14 0,10 0-49 16,29-10-44-16,-18 6-49 0,4 0-75 16,-2 0 1-16,-2-1-146 0,0-2-69 0,4 0 25 15,-3 1-283-15,1 0 25 0,-2-2 22 0,-1 4 38 16,1-1 26-16,-3 0 12 0,3 2 59 0,0-1-2 16,-1 1 25-16,-2 1 12 0</inkml:trace>
  <inkml:trace contextRef="#ctx0" brushRef="#br0" timeOffset="97545.14">7478 5184 403 0,'-6'-2'449'0,"0"1"-5"0,1-1-6 16,-1 1-61-16,-1-2-13 0,2 1-16 0,-1-1-20 16,2 1-20-16,0 0-35 0,0-1-8 15,0 0-31-15,1 0-24 0,1 0-29 0,2 1-18 16,1-1-8-16,1-1-15 0,4 2-33 0,-1 0 0 15,2 2-9-15,1 0-12 0,13 2-15 16,-11-2 6-16,24 12-18 0,-11-2-12 0,-3 3 2 16,-4 0 2-16,1 2-17 0,-5 4-7 15,-1 1 4-15,-4-3 2 0,-2 4 2 0,-3-8-11 16,-2-4-11-16,0 6 11 0,-11 14-29 0,4-15-15 16,-5 1-15-16,1-6-18 0,-1-1-34 15,0-4-42-15,3 1 10 0,-5 0-95 0,4 0-18 16,0-5-11-16,1 2-59 0,9-2 29 15,0 0-95-15,-7 0-40 0,7 0-57 0,0 0 44 16,-13-10-10-16,13 7 26 0,2 0 26 0,2-2 56 16,7-2 7-16,2-6-2 0</inkml:trace>
  <inkml:trace contextRef="#ctx0" brushRef="#br0" timeOffset="97797.31">7798 5121 862 0,'2'-6'344'0,"0"1"-37"0,-2 1 9 15,0 2-40-15,-2 0 19 0,-2 0 7 16,1 4-31-16,-10 5 4 0,3 1-8 0,-1 3-7 16,-1 4-12-16,3 0-16 0,-1 4-4 15,1 0-9-15,1 1-17 0,3 2-40 0,0-1-20 16,2 0 17-16,2-1-23 0,1-12-20 0,0 6-9 16,0 1-28-16,14 14-12 0,-5-18-51 15,2-6-45-15,-1 0-76 0,1-5 10 0,0 0-179 16,-1 0-71-16,9 0 29 0,23-15-240 15,-21 7 51-15,4 2 12 0,-2-1 58 0,2-1 18 16,2 1 37-16,-2-1 40 0,2 1-6 16,-2 1 50-16,3-3 9 0,-4 3 9 0</inkml:trace>
  <inkml:trace contextRef="#ctx0" brushRef="#br0" timeOffset="98098.16">7913 4937 434 0,'-6'-4'409'0,"3"3"-78"0,2-1-31 16,3-1-30-16,0 1 12 0,4 1-21 0,0-1-55 16,2 3-23-16,15-1-20 0,-12 0-19 0,10 0 65 15,27 13-12-15,-21-3 1 0,5 6-28 16,0 4-7-16,-1 2-10 0,-1 6 7 0,-3 1-7 15,0 7-17-15,-1 1-13 0,-4 2-9 0,-2-1-10 16,-5-1-26-16,-6 3-16 0,-3-1-66 16,-6-18 0-16,0 9-142 0,-22 45-58 0,1-36-60 15,-4-1 26-15,-7-1-258 0,-4-4 46 0,-2-4 10 16,-11-3 42-16,-2 0 38 0,-5-3 31 16,-3-1 13-16,-6 4 15 0,-4-3 3 0,-7-3 47 15</inkml:trace>
  <inkml:trace contextRef="#ctx0" brushRef="#br0" timeOffset="98802.64">4249 5012 666 0,'3'-2'349'0,"-1"-1"-18"16,-1 1-48-16,-1 1 31 0,0 0-41 0,-2 1-6 15,0 1-27-15,-2 2 6 0,-9 10-12 16,0-1-16-16,-2 6-17 0,-1 1-13 0,1 1-17 16,-1 2 6-16,-3 3-16 0,3 3-8 15,-2 4-16-15,0 4-4 0,1 3-7 0,3 2-20 16,0 1-6-16,4 0-7 0,4 3 1 16,2-2-10-16,2 1-11 0,2-22-9 0,14 44-6 15,-1-26-15-15,5-1-40 0,6-5-35 0,2-1-50 16,11-1 7-16,6-4-132 0,6-3-40 15,3-2-70-15,2-4 31 0,4-1-225 0,2-3 45 16,3-2 29-16,1-2 20 0,2-2 30 16,-1-3 27-16,7-4 22 0,5 1 29 0,-38-3 26 15,22 0 1-15</inkml:trace>
  <inkml:trace contextRef="#ctx0" brushRef="#br0" timeOffset="100474.62">8980 5150 785 0,'0'0'326'0,"0"0"-23"15,0 0-44-15,-14 0-29 0,14-14 6 0,0 14-52 16,0 0 39-16,0 0-26 0,0 0 35 16,0 0 6-16,14 11-15 0,-1 5-6 0,1-1-14 15,0 3-17-15,2 2-15 0,-2 1-25 16,0-4-7-16,-1 5-14 0,2-2-24 0,-1 0-6 15,-1-2-12-15,0-1-7 0,-2-2-21 0,-1-1-18 16,-3-2-45-16,-1-5-28 0,2 4 4 0,-4-3-73 16,2-2-51-16,-2-6-19 0,-3 2-37 15,0-2-36-15,-1 0 22 0,0-3-201 0,-1 1-26 16,0-3 42-16,0 1-3 0,-1-1 17 16,0 0 67-16,-4-10 33 0,5-3-16 0,-3 0 36 15</inkml:trace>
  <inkml:trace contextRef="#ctx0" brushRef="#br0" timeOffset="100684.17">9163 5174 829 0,'-4'-16'323'16,"3"5"10"-16,1 2-16 0,0 1-42 16,0 8 46-16,0-6-33 0,0 6-20 0,0-7-17 15,0 7-15-15,-4-7-16 0,1 10-9 16,0 0-12-16,-5 11-14 0,-4 2-25 0,0 3-18 16,0 1-2-16,-1 2-14 0,0-1-22 0,1 0-13 15,-3 3-4-15,0-1-30 0,-3 2-26 16,0 0-36-16,0-5-44 0,2 4 6 0,-1-3-134 15,2-3-53-15,0 0-55 0,2-5 28 0,6-6-269 16,0 1 68-16,3-6 18 0,2-2 14 16,2 0 64-16,1-6 23 0,1 5 16 0,2-3 12 15,6-7-3-15,3 1 8 0</inkml:trace>
  <inkml:trace contextRef="#ctx0" brushRef="#br0" timeOffset="101828.23">9955 5149 439 0,'-15'0'338'0,"15"0"-22"0,0 0-50 0,-33-21 13 15,28 14-25-15,-2 0 1 0,2 2-44 16,2-2 4-16,2 0-17 0,1 1-21 0,0 6-19 15,0-7-20-15,14-14-12 0,-4 9 16 0,5 4-11 16,0 1-2-16,1 4-17 0,6 3 6 16,-11 0-9-16,24 14 3 0,-13-2-5 0,-1 1 7 15,-5 7-20-15,2-1 0 0,-6 2-4 16,-3 4-4-16,2-1 1 0,-4 1-11 0,-3-1-5 16,-3-1-1-16,-1-13-10 0,0 7-9 0,0 0-5 15,-12 17-17-15,4-19-6 0,0-4-26 0,-3-2-7 16,3-2-19-16,-1-3-29 0,1-1 7 15,3-1-55-15,0-2-29 0,5 0 5 0,0 0-17 16,0 0-13-16,0 0 11 0,-14-13 8 16,15 9 0-16,1-3 11 0,7-4 9 0,-4-3 3 15,4 0 13-15,3 0 3 0,-2-1 19 0,2-3 10 16,2 1-12-16,-1-1 12 0,4 1 4 16,-3 1 12-16,2-4 1 0,0 3 2 0,0-2 26 15,-4-1 21-15,-1 3 6 0,1 0 2 16,-2 0 23-16,-5 1 8 0,4 3 25 0,-1 1 0 15,-3 2 9-15,-4 3 9 0,2 2 6 16,-2 0 11-16,0 3-1 0,-1 2-12 0,0 0-7 16,0 0-7-16,-8-3 56 0,5 5 2 0,-1 1 4 15,1 2 3-15,-4 8 10 0,-2 2-7 0,2 4 17 16,2 0 0-16,-1 0-1 0,3 3 3 16,-2 0-24-16,3 2 2 0,0-1-19 0,2-12-4 15,0 6-17-15,0 2 2 0,12 20-4 0,-7-21-18 16,1 0-13-16,2-5-32 0,3-2-28 15,-2-1-45-15,1-5-33 0,2-5 7 0,-12 0-141 16,14 0-39-16,20-12-37 0,-10 4 26 16,-7-1-205-16,2-2-35 0,-1 0 39 0,-2 1 34 15,-1-1 19-15,-1 0 0 0,-2-1 44 0,-4 3 37 16,1-1 35-16,-3 0 15 0,0 1 6 16</inkml:trace>
  <inkml:trace contextRef="#ctx0" brushRef="#br0" timeOffset="102393.66">10364 4786 503 0,'1'-3'398'15,"-1"2"-47"-15,0 1-8 0,0-2-46 16,-1 2 6-16,0 0-14 0,-1-2-53 0,0-1-5 16,-1 3-40-16,1-2-20 0,-2 0-13 0,1 1-6 15,0 0-22-15,0-2-27 0,0 0 12 16,-2-1-23-16,1 1-7 0,-1 0-6 0,1 0-29 16,0-1 7-16,1 1-2 0,-1 1-4 0,0-1-15 15,1-1 18-15,0 2-17 0,1 0-4 16,1 1-6-16,-1 0-1 0,2-1-9 0,0 2 22 15,0 0-20-15,0 0-16 0,15-2 14 16,-7 2 0-16,-1 0-4 0,14-1 2 0,0 0 5 16,2 1-4-16,0-2-2 0,-1-3-5 0,-3 1-6 15,1 0 14-15,-3 2-5 0,-5-3 0 0,-2 4-9 16,-2-1 5-16,-1 0-4 0,-2 1 3 16,-1-1 3-16,-1 1-9 0,0 1 0 0,-2-3 3 15,1 3-1-15,-2 0 6 0,0 0-12 16,-1 1 5-16,0-1-7 0,0 0 6 0,0 2-10 15,0 2 14-15,-1-1-14 0,0 1 28 0,0 1 4 16,-1 12 2-16,0 2 4 0,1 2 14 0,2-10 5 16,0 5 3-16,0 3-6 0,0 3-8 15,0 1-9-15,0-2 6 0,0 1-9 0,0-3-11 16,0 1-30-16,0-3-22 0,0 0 5 16,0-2-104-16,0-4-47 0,0-3-46 0,0-1-67 15,0-7 29-15,0 0-242 0,0 5 28 0,0-5 55 16,0 0 11-16,0 0 31 0,0 0 39 15,14 10 48-15,-7-10-11 0,1 1 11 16,11-2 2-16</inkml:trace>
  <inkml:trace contextRef="#ctx0" brushRef="#br0" timeOffset="102653.35">10964 4993 491 0,'2'-1'495'0,"0"3"-91"0,0 0-30 16,0 0-12-16,1 2-5 0,-3 1-21 16,1 3-29-16,1 11-22 0,0 3-17 0,-2 0-13 15,4 0-30-15,-2 2-30 0,1-2-7 0,1-1-15 16,0-2-22-16,-1-1-18 0,-3-4-53 16,2-3-41-16,-1-4-49 0,1-1 1 0,-2 1-117 15,0-7-82-15,0 0-102 0,0 0 32 0,-3 5-245 16,2-7 31-16,1-1 65 0,-2 0 1 15,0-1 42-15,1 1 43 0,-2-1 2 0,-3-8 20 16,-1 5 38-16,-3-5-2 0</inkml:trace>
  <inkml:trace contextRef="#ctx0" brushRef="#br0" timeOffset="102856.97">10818 5119 714 0,'-3'-1'510'0,"1"-1"-93"16,0 1-37-16,-1 0-25 0,1 0-36 0,2 1-13 15,2 0-20-15,0-1-16 0,2 1-23 16,2-1-35-16,2 0-33 0,12 0-5 0,1-2-18 16,4 0-44-16,4-3-37 0,1 4-64 0,1-1-1 15,1-1-138-15,-1-1-55 0,-1 2 16 16,-2-2-232-16,2 2-89 0,1-3 33 0,1 1 42 16,-2-2 31-16,-3 2 22 0,4 0 5 0,-1 0 31 15,1 0 19-15,-6 3 31 0</inkml:trace>
  <inkml:trace contextRef="#ctx0" brushRef="#br0" timeOffset="103419.97">11467 5032 532 0,'-5'-3'465'0,"-7"-3"-82"0,1-2-27 16,0-3-20-16,3 2-34 0,0-2-27 0,5 1-9 15,3 10-36-15,0-8-21 0,0 1-9 16,0 0-23-16,21-8-22 0,-9 8-11 15,1 2-23-15,0 4-15 0,-13 1-1 0,16 0 1 16,22 11 0-16,-20-1-15 0,3 5-2 0,-5-1 1 16,0 3-11-16,-2 0-13 0,-3 2 2 15,1-1-10-15,-6 0-4 0,-2-2-9 0,-1-3-6 16,-3-7-11-16,0 5-20 0,0 1-9 0,-15 10-24 16,6-12-22-16,-2 0 4 0,5-6-53 15,-3 1-23-15,-4 2-12 0,0-1-12 0,2-2-23 16,1-3-4-16,10-1-12 0,-8 0-3 15,2 0-32-15,6 0 1 0,0 0 19 16,-13-13-60-16,13 9 13 0,2 1-8 0,0-2-13 16,6-7 3-16,1-3 9 0,3 0 15 0,-1 1 35 15,3 1 37-15,4-5 85 0,-1 3 103 0,-1 1 4 16,-2-1-1-16,3 3 72 0,0-2 0 16,-4 2 32-16,2 0-9 0,0 2 18 0,-8 3 11 15,1 1 0-15,-4 0 4 0,0 3-6 0,0-1 6 16,1 1-1-16,-4 0 1 0,-1 2 10 15,0 1-17-15,-1 1 35 0,-1 2-20 0,-1-1 9 16,0 1-9-16,-4 9-4 0,-2 4 25 0,1-3-10 16,0 3-3-16,1 1 2 0,-2 1-5 15,2 0-11-15,2 0-17 0,0-1-14 0,3 0-7 16,0-3-5-16,2-14-24 0,0 12 2 16,0-4-17-16,0 3-18 0,22 11-10 0,-9-15-44 15,-2-4-39-15,0-1-43 0,-11-2 10 0,16 0-131 16,-2 0-32-16,4 0-40 0,21-13 25 0,-19 5-228 15,1 3-29-15,-4-4 26 0,2 1 43 16,-4 1 21-16,1-2 30 0,-2 1 25 0,0 0 26 16,-1-2 30-16,2-1 15 0,-5 2 7 0</inkml:trace>
  <inkml:trace contextRef="#ctx0" brushRef="#br0" timeOffset="103746.34">11937 4715 439 0,'-1'-2'379'0,"0"-1"-61"0,1 2-9 16,-1 0-28-16,0 3 4 0,-1-1-32 0,2 1 8 16,-2 2 9-16,1 3-24 0,-3 10-5 15,-1-2-37-15,-4 2-4 0,4 2-21 0,-1-2-3 16,-1 1-26-16,0 0-7 0,2 0-14 0,1-2-10 15,1-3-23-15,3-3-2 0,0-1-8 16,0-9-6-16,0 6-10 0,0-6-1 16,13 15-6-16,-5-14-19 0,10 1-17 0,2-2-32 15,-10 0-32-15,7 0 4 0,2 0-90 16,22-12-41-16,-20 8-36 0,-4 1-41 0,2-2 25 16,-4-2-213-16,0-1-55 0,-6 4 26 0,-3-2 18 15,-1 2 63-15,-1-3 20 0,-4 3 19 16,1 3 19-16,-1-3 18 0,0 4 15 0</inkml:trace>
  <inkml:trace contextRef="#ctx0" brushRef="#br0" timeOffset="103979.96">12015 4807 242 0,'-1'2'449'15,"1"2"-48"-15,-2-1-37 0,2 2-45 0,1 3 39 16,-1-1-17-16,0 3-22 0,0 6-10 0,0 3-17 15,12 23-26-15,-8-20-40 0,-2 2-28 16,-1-2-5-16,2-3-20 0,0 0-26 0,-1 0-42 16,-1-1-37-16,0-6-68 0,1-2 0 15,0-2-142-15,-1-2-58 0,2-4 21 16,-2 3-331-16,3-5 22 0,0 1 33 0,1-2 39 16,-5 1 17-16,0 0 44 0,17 0 9 0,23-12 39 15,-19 7 29-15,5-4-1 0</inkml:trace>
  <inkml:trace contextRef="#ctx0" brushRef="#br0" timeOffset="104199.56">12341 4975 219 0,'4'0'540'0,"-2"0"-119"0,0 3 40 0,-1 0-28 16,0 2-23-16,0 0-12 0,1 15-39 0,1 1-18 16,-1 3-19-16,-2 1-36 0,2 1-26 15,0 0-18-15,2-1-30 0,-3 1-19 0,4-3-30 16,-4-1-29-16,-1-11-57 0,0 1-52 15,0-2-54-15,0-1-53 0,0 0 7 16,0-9-190-16,0 0 22 0,-6 11-332 0,5-13 72 16,1-1 18-16,-1-2 19 0,0-2 63 15,2 1 34-15,-3-1 18 0,1 0 30 0,1-2 15 16,-9-13 29-16,2 7-15 0</inkml:trace>
  <inkml:trace contextRef="#ctx0" brushRef="#br0" timeOffset="104408.12">12194 5162 827 0,'-4'0'520'0,"-1"0"-53"0,3 0-55 0,0 0-26 15,2 0-28-15,2-1-24 0,1 0-52 0,3 1-12 16,0-2-49-16,12 1-29 0,-8 1-4 16,23-7-50-16,-7 4-32 0,2 1-68 0,0-2-57 15,5 1 1-15,-1-2-170 0,-2 2-51 0,2-3 23 16,3 3-272-16,0-1 23 0,0 1 35 15,-3 1 31-15,-3-1 29 0,2 3 33 16,-4 0 32-16,-2-5-1 0,0 5 46 0,-15 0-38 16</inkml:trace>
  <inkml:trace contextRef="#ctx0" brushRef="#br0" timeOffset="104718.95">12775 5087 239 0,'-11'-9'422'0,"1"1"-53"0,3 1-51 0,1-2 5 15,1 4-15-15,-1-2-39 0,2 3 20 16,2 0-14-16,-2-1 1 0,3 3-20 0,-1 0-28 16,0 0-20-16,0 0-31 0,2 1-10 0,0 1-21 15,0 0-6-15,0 0-19 0,11-7-1 16,-4 7-15-16,0 0-17 0,11 7 6 0,2-2-15 16,0 4-12-16,1 3 4 0,0 1-22 15,1 1 3-15,-4 0-1 0,0 2-11 0,-4 0-12 16,-4 1-1-16,-2-1-6 0,-4-1-3 0,-1 0-18 15,-3-8-11-15,0 0-6 0,0 2-5 0,-17 10-39 16,9-12 5-16,-3 2-62 0,-3-4-52 16,-1 0-6-16,3-1-34 0,0-4-19 0,1 0-36 15,11 0 24-15,-8 0-226 0,0 0 14 16,8 0 14-16,-14-9 30 0,12 6 17 0,1 1 52 16,2-3 31-16,1 0-3 0,1 0 24 15</inkml:trace>
  <inkml:trace contextRef="#ctx0" brushRef="#br0" timeOffset="104971.76">13051 5025 219 0,'7'-4'412'0,"-5"0"-52"15,1 0-19-15,-2 1-10 0,0 1-49 0,-2 2-36 16,-1 0 54-16,0 0-14 0,0 0-7 16,-2 4-21-16,-5 4-17 0,0 0-10 0,-2 3-5 15,2 1-25-15,-5 3-12 0,5 2 12 16,0 3-30-16,1 0-11 0,0-2-9 0,6 2-16 15,2-11-12-15,0 3-2 0,10 17-37 16,-1-18-7-16,3-3-47 0,1 0-38 0,4-4-60 16,4-3 7-16,-11-1-135 0,7 0-64 15,21-13-39-15,-14 6 27 0,-3-2-259 0,2-2 27 16,-4 3 39-16,0-3 32 0,-1 1 45 16,-1-1 12-16,-3-2 15 0,3 2 18 0,-4-1 62 15,2-2 16-15</inkml:trace>
  <inkml:trace contextRef="#ctx0" brushRef="#br0" timeOffset="105533.75">13113 4750 730 0,'-2'-4'344'0,"1"-1"-7"0,-1 0-49 16,2-1-31-16,-1 1 12 0,4 0-32 0,0 0-6 15,7-4-3-15,1-1-11 0,4 5-27 0,2-1-16 16,0 4-20-16,2 1-21 0,-10 1 7 16,7 0-26-16,17 16-4 0,-15-6 0 0,-2 2-31 15,-5 2-5-15,1 1 4 0,-7-1-18 16,-2-2-9-16,-1 0 7 0,-2-12-21 0,0 9 2 15,0 4-5-15,0-3 5 0,-12 12-8 0,5-16-8 16,4 0-3-16,-3-3-2 0,2 0-11 0,-1 0 3 16,0-2 6-16,-1-1-47 0,1 0 10 15,5 0-18-15,0 0 4 0,0 0-22 0,-7 0 12 16,7 0-19-16,0 0-1 0,-9-10 5 16,11 7 20-16,0 2 16 0,3 0-34 0,-3-1 28 15,3 1 4-15,0 0 6 0,3-1-9 0,-1 3 26 16,1 0-12-16,2-1 0 0,4 0 9 15,17 13 2-15,-13-7 1 0,-4 1 4 0,-2-2 0 16,0 4 1-16,-2-1 17 0,-2-1-4 16,-5-2-2-16,-1 2 11 0,-1-2 19 0,-1-5 2 15,0 0-18-15,0 7 3 0,0-7 11 0,-15 15-21 16,3-7 2-16,-3 1-2 0,-3-3-2 16,-2 0-12-16,2 0 1 0,0-1-59 15,-1-2-17-15,2 0-17 0,-1 1-47 0,5-1-27 16,4-3-40-16,-1 1-7 0,4-1 18 0,1 1-238 15,2 0 5-15,3-1 19 0,0 0 23 16,0 0 38-16,-4-3 20 0,6 0 32 0,4 3-19 16</inkml:trace>
  <inkml:trace contextRef="#ctx0" brushRef="#br0" timeOffset="105813.72">13800 4899 747 0,'1'0'438'16,"0"1"-67"-16,-1 2 16 0,0 2-30 0,1 0-10 15,3 12-4-15,-4-7-14 0,0 4-14 0,4 23-17 16,-2-12-50-16,0 0 6 0,1 0-23 0,1 0-18 16,-1-1-46-16,1 2 0 0,-1-3-28 15,-1-3-24-15,0-1-12 0,0-1-53 16,-2-7-68-16,1-1-71 0,-1-5 9 0,1 0-134 15,-1-5-85-15,-2 0 27 0,0-2-273 0,0 0 23 16,0 0 75-16,0-2-1 0,-2 0 54 16,2-3 26-16,-7-6 25 0,5 6 3 0,-3-1 40 15,3 4 9-15,-4 1-7 0</inkml:trace>
  <inkml:trace contextRef="#ctx0" brushRef="#br0" timeOffset="106013.75">13564 5139 634 0,'-7'-1'538'0,"3"-1"-64"16,1 0-60-16,3-1-36 0,0 1-28 16,3 0-25-16,2-1-34 0,1 3-25 0,11-7-28 15,4 1-31-15,0 2-29 0,4 0-21 0,0-2-17 16,4 1-43-16,1 0-56 0,-1 0-54 16,-1 1 2-16,2-3-140 0,2 2-49 0,-4 0-44 0,3-3 21 15,0 3-274-15,-4-2 21 0,0 2 38 16,1 1 34-16,5 0 29 0,-6-1 38 15,7 2 42-15,-5-1-35 0,-2-2 44 0</inkml:trace>
  <inkml:trace contextRef="#ctx0" brushRef="#br0" timeOffset="106326.58">14256 4978 424 0,'-14'-7'451'0,"6"0"-58"16,1 4-59-16,3-3 34 0,-2 1-27 0,2 1-32 15,2 0 1-15,-2-1-28 0,3 0-21 0,0 1-33 16,1 4-16-16,0 0-19 0,0-7-20 16,0 7-16-16,22-16-24 0,-11 12 1 15,5 1-16-15,-3 3-5 0,-4 0-12 0,18 11-8 16,-10 1-17-16,0 5-4 0,-1 0-6 16,-3-1 5-16,-4 8-5 0,0-2-3 0,-5 1-13 15,1 0-17-15,-5-1 12 0,0-11-18 16,0 5-21-16,-11 18-21 0,5-18-5 0,-2-2-29 15,-3-3-19-15,1 1 8 0,-4-4-92 0,6-6-14 16,2 0-31-16,-4-2-56 0,10 0-22 0,0 0 28 16,-6 0-222-16,-3-15-16 0,9 10 29 0,0 0 19 15,1 0 66-15,0-1 11 0,0 1 28 16,7-7 22-16,6 2 13 0,-5-2-25 0</inkml:trace>
  <inkml:trace contextRef="#ctx0" brushRef="#br0" timeOffset="106601.82">14535 4970 247 0,'6'-6'348'0,"-3"1"-10"16,1 1-29-16,-2 1 3 0,0 0-21 0,-2 1-21 15,2 0-34-15,-2-1-3 0,0 2 9 16,-2 0-35-16,2 1 3 0,-2 0-10 0,0 0-16 16,-2 2-12-16,1 1-5 0,-1 0-4 15,-5 10-24-15,0 1 18 0,0 2-6 0,3 1-12 16,-1 2-23-16,1 0 1 0,2 1-16 15,0 1-4-15,4-4-12 0,0-8-7 0,0 2-14 16,0 3-24-16,20 13-32 0,-9-16-32 0,3-3-37 16,-1-3 6-16,5-2-133 0,-2-3-33 15,-8 0-37-15,7 0 23 0,20-13-224 0,-12 6-32 16,-8-2 38-16,4-1 38 0,-6 1 31 0,3 0 2 16,-3-3 23-16,1 1 32 0,-3 1 27 15,3-3 20-15</inkml:trace>
  <inkml:trace contextRef="#ctx0" brushRef="#br0" timeOffset="107045.51">14544 4770 882 0,'-5'-4'324'0,"-1"-1"-19"0,2 1-28 0,1 0-10 15,0 0-28-15,1-2-27 0,2 2 19 0,0-1-39 16,2 0 2-16,1 0-25 0,6-6-28 16,-3 3 21-16,5-1-12 0,-3 2-17 0,7 1-1 0,-3 2-31 15,1 3 11-15,-13 1-14 0,15 0-5 16,15 11-15-16,-13-2-1 0,-5-1-11 16,0 3-1-16,-4 4-17 0,-2-1 9 0,-1 3-17 15,-5-2 14-15,0-15-17 0,0 14-11 0,-9 22 8 16,3-15-1-16,-3-5-9 0,-1-1-10 0,1-3 3 15,1 0-8-15,-2 0-3 0,4-4 3 0,-3 3-7 16,1-6 1-16,2-2-5 0,2 3 10 16,2-3 3-16,-1 0-9 0,3-1 2 15,-2 0 4-15,2-2-8 0,0 2-2 0,0-2 1 16,0 0 9-16,0 0-10 0,11 1 7 0,-5-1-9 16,2 0 10-16,12 1-2 0,0-1-3 0,-10 0-35 15,7 0-7-15,4 0 4 0,1 0-132 0,25-9-21 16,-26 5-74-16,4 2 26 0,-3 1-272 15,2-1 46-15,-1-1 25 0,0 2 46 0,1 0 22 16,-13 1 26-16,7 0-16 0,3 0 59 16,3 0 20-16,21 10 19 0</inkml:trace>
  <inkml:trace contextRef="#ctx0" brushRef="#br0" timeOffset="107282.14">15211 4971 499 0,'-2'-2'527'0,"-2"2"-61"0,1 0-67 16,-1 1-26-16,2 2-20 0,-2 0-26 0,2 3-3 16,-2 12-26-16,2 0-2 0,0 3-26 15,0 1-9-15,1 0-10 0,1 1-49 0,0-12-17 16,0 5-4-16,0 4-26 0,0-1-13 0,15 20-57 16,-11-25-17-16,-2-1-58 0,0-6-54 0,1-1 3 15,1-3-170-15,-2-3-88 0,2 0 27 16,-2-2-285-16,0-1 55 0,1-1 38 0,0 0 34 15,-3-1 33-15,0-3 27 0,2-7-16 16,-2 0 48-16,0 15 41 0,0-14-11 0,-16-14 17 16</inkml:trace>
  <inkml:trace contextRef="#ctx0" brushRef="#br0" timeOffset="107512.76">14933 5104 819 0,'-5'3'510'0,"1"-3"-53"0,-1 2-27 15,2-2-43-15,1 1-22 0,-2 0-14 0,2 0-38 16,2 1-8-16,2-1-29 0,0 0-31 0,2-1-10 16,4 0-30-16,11 3-6 0,2-1-27 15,-12-2-47-15,9 0-22 0,5 0-59 0,-1 0-55 16,29-12-50-16,-26 7 5 0,0 3-154 16,-1-3-47-16,-1 3 23 0,0-3-233 0,-3-2-35 15,-5-1 14-15,2 3 26 0,2-2 33 0,0 4 33 16,5-3 36-16,-4 1 24 0,5 2 17 15,-4-3 9-15,3 3 61 0</inkml:trace>
  <inkml:trace contextRef="#ctx0" brushRef="#br0" timeOffset="107862.69">15501 4988 329 0,'-5'-4'505'0,"0"1"-104"0,1-1-20 15,0 0-17-15,2 0-13 0,-3-1-10 0,3 1-28 16,0-1-26-16,0 0-16 0,0 2-35 16,2-2-10-16,0 5-29 0,0 0-29 15,13-19-7-15,-5 12-9 0,6 0-20 0,2 2-9 16,0 0-11-16,3 2-21 0,2 3-3 0,-12 0-1 16,5 0-26-16,21 15 14 0,-16-5-13 15,-2 2-16-15,-1 0 4 0,-2 4 13 0,-3 3-19 16,-2 0-6-16,-5-1 7 0,-1 1 0 15,-3-10-10-15,0 5 2 0,0 2-8 0,-14 13-14 16,3-14-30-16,4-6-12 0,-4 2-32 0,-1-1-20 16,2-1 8-16,1-2-88 0,-5-1-46 15,3-4-32-15,4-1-15 0,7-1-31 0,0 0 28 16,0 0-73-16,0 0-56 0,-12-14-57 16,13 7-11-16,7-8 57 0,-2-2 12 0,5 0 39 15,1 1-2-15,3-1 40 0,0 1 4 0,-1-3 21 16</inkml:trace>
  <inkml:trace contextRef="#ctx0" brushRef="#br0" timeOffset="108069.73">15766 4966 254 0,'12'-16'272'0,"-2"6"-2"16,-3 3-10-16,0 2 16 0,-2 0-28 0,-1 0 11 16,-2 3-8-16,0-1-4 0,-1 1-30 0,1 2 26 15,-2 0-13-15,-2 0 7 0,1 2-7 16,-1 1-4-16,0 4-5 0,-4 6-15 0,0-1 3 16,-2 6-12-16,3 4-26 0,-1-2-11 0,1 1 0 15,3 0-15-15,2 1-22 0,0-13-21 0,0 5-2 16,13 20-27-16,-6-17-30 0,3-2-33 15,0-4-60-15,3 1 4 0,1-5-137 0,-1-2-50 16,8-2-35-16,0-3 25 0,0 0-268 16,-9 0 8-16,3 0 39 0,23-15 24 0,-15 9 14 15,0-2 48-15,0-2 13 0,1-3 34 0,-2 2 14 16,3 1 28-16</inkml:trace>
  <inkml:trace contextRef="#ctx0" brushRef="#br0" timeOffset="108376.55">16042 4745 672 0,'3'-3'349'0,"-1"0"-3"0,1 1-13 15,1-1-43-15,2 3-13 0,1 0 2 16,13 0-21-16,-9 0-18 0,21 12-16 15,-7-2-10-15,-5 2-1 0,3 7-29 0,-1 6 5 16,-2 1-15-16,-1 3-19 0,-2 3-21 16,-1-1-2-16,-3 0-15 0,-6 1-17 0,0-1-33 15,-2 0-35-15,-5 4-64 0,0-21 3 16,0 10-115-16,-23 26-61 0,10-22 22 0,-8-1-276 16,-4-1-22-16,-4 1 35 0,-7 2 34 0,-4-3 10 15,-7 3 31-15,-6-4 22 0,-7 0 59 0,-7 1-10 16,-5 0 26-16</inkml:trace>
  <inkml:trace contextRef="#ctx0" brushRef="#br0" timeOffset="109166.65">10037 4775 780 0,'0'0'326'15,"0"0"-21"-15,0 0-14 0,0 0-41 16,-20-25-5-16,10 25-26 0,-7 0-1 0,-3 0-34 15,-22 16-19-15,19-4 35 0,3-1-22 0,-2 4-2 16,1 2-21-16,2 6-4 0,-2 5-4 16,0 5 0-16,2 7-15 0,-1 6 6 0,3 2 7 15,1 3-2-15,0 3-7 0,6 1-11 16,2 0-13-16,5 1-20 0,3-29 5 0,0 14-20 16,22 46-2-16,-3-44-35 0,5-4-39 0,7-2-29 15,4-6-39-15,6-4 6 0,5-3-128 16,4-8-50-16,2-1-67 0,4-5 30 0,5-5-269 15,2 0 67-15,-2-2 34 0,2-3 19 0,-31 0 25 16,16 0 51-16,68-11 20 0,-49 6 13 16,3 3 54-16,0 0-46 0</inkml:trace>
  <inkml:trace contextRef="#ctx0" brushRef="#br0" timeOffset="110315.73">3106 6677 502 0,'-13'0'314'0,"13"0"-15"0,0 0 17 15,0 0 7-15,0 0-29 0,0 0-35 16,0 0-31-16,0 0 26 0,0 0-34 0,-14 0-2 15,14 0-6-15,0 0-13 0,0 0-14 0,0 0-10 16,0 0-6-16,0 12-20 0,0-12 2 0,0 0 17 16,0 0-2-16,0 0-7 0,13 19-2 15,9-18-10-15,2-1-17 0,1 1 6 0,4 0-15 16,0 1-11-16,3-2-5 0,0 5-9 16,-3-3-20-16,0 1 8 0,-2-1-19 0,1 1 4 15,-1-1-31-15,-1 1-3 0,-5 2-24 0,-1-3-37 16,-3 0-47-16,-5 1-49 0,-4-3-25 15,1 0 12-15,-4 1-122 0,-5-1-53 0,0 0 28 16,0 0-283-16,5 1 39 0,-6-1 41 0,-1 0 35 16,-1 1 35-16,-2 0 28 0,-1 1 20 15,0 0 27-15,-8 2 39 0,-4 3-24 0,0 0 8 16</inkml:trace>
  <inkml:trace contextRef="#ctx0" brushRef="#br0" timeOffset="110543.89">3218 6963 1132 0,'-3'5'366'0,"0"1"47"16,2-3-35-16,1 2-4 0,3-3-27 0,0-1-8 15,3 1-22-15,13 4-38 0,1-5-8 0,-8-1-49 16,7 0-18-16,5 0-2 0,29-10-25 16,-24 8-21-16,-2-2-35 0,-2 1-56 0,-3 0-34 15,-1-1-36-15,-2 1-67 0,0 1 8 16,-3-1-155-16,-5 0-42 0,-1 2 22 0,-3 1-223 15,0-2-41-15,-3 1 25 0,0-2 35 0,1 3 15 16,-1-1 62-16,-1 1 54 0,1-1 9 16,1 1 15-16,-5 0-1 0,0 0 13 0</inkml:trace>
  <inkml:trace contextRef="#ctx0" brushRef="#br0" timeOffset="119576.74">4267 6757 507 0,'0'14'430'0,"0"-14"-64"16,-17 0-15-16,17 0-48 0,-25 15 4 16,21-16-35-16,-1-1-28 0,1 0-15 0,2-1-31 15,-1 0-16-15,2-1-23 0,1 1-12 16,1-2-15-16,1-1 4 0,9-3-28 0,1 0-13 16,2 1-14-16,2 2-5 0,2 4 1 15,3 2-3-15,-10 0-14 0,7 0 8 0,23 17-18 16,-18-3 10-16,-3 1-4 0,-1 2-3 15,-3 0-9-15,-5 2 9 0,-1 3-15 0,-2 0 6 16,-3 0-13-16,-3 0 2 0,-2 1 2 0,0-13-1 16,0 10-2-16,-12 16-4 0,6-19-16 0,-2 2 10 15,-1-4-12-15,0 0-1 0,-1-3-8 16,1-1 2-16,-1 0-27 0,3-3 7 0,1-2-10 16,1-2-4-16,1-1 18 0,-1 0-14 0,3-1-28 15,-1 0 21-15,2-2-14 0,1 0 4 16,-1-3-17-16,2 0 17 0,1-1-24 0,1-1 26 15,5-9 7-15,1-3 3 0,1 1 3 16,2-2-5-16,2-1-11 0,2-2-2 0,-2 1 28 16,1 0 1-16,-1 2 5 0,-1-2 2 15,2 0 1-15,-3 1-18 0,0 1 17 0,-1 1 10 16,-2-2-19-16,0 5 9 0,-3-1 7 16,-2 4-17-16,0 1 19 0,0 3 14 0,-2 2-1 15,1 0 30-15,-2 0-3 0,0 1-7 0,0 1 18 16,0 0-3-16,0 0-20 0,-1 1 5 15,0 2 0-15,0 0-14 0,0 0 17 0,-5-2 8 16,2 4-2-16,1-1 18 0,0 3 7 0,-4 8-9 16,1 1 18-16,-3 3 0 0,0 3 5 15,1-1-8-15,0 5 8 0,2 0 5 0,1 0-2 16,2-3 11-16,0 5-4 0,2-3-19 16,0-11 10-16,0 5-25 0,0 2 13 15,14 18-7-15,-7-19-5 0,0-4-21 0,4-1-31 16,-2-3-17-16,2 0-27 0,-1-3-31 15,0-4-31-15,2 1 9 0,-2-3-99 0,-2 1-18 16,0-1-53-16,-8 0-24 0,8 0 27 0,2 0-183 16,14-14-68-16,-9 10 39 0,-6-1 46 15,-2-1 15-15,5-2 45 0,-6 2-13 0,6-2 46 16,-6-2 27-16,-1 2 10 0,-2 1 7 0</inkml:trace>
  <inkml:trace contextRef="#ctx0" brushRef="#br0" timeOffset="120121.21">4687 6443 320 0,'1'-3'438'0,"0"0"-46"0,-1-1-49 0,0 3-21 16,0-2-40-16,-1 1-34 0,0 0-8 16,1 1-21-16,-2 2-24 0,0-1-22 0,0 2-29 15,-1 2 6-15,0 2-11 0,1-1-6 0,-2 12-12 16,0-2-3-16,-2-1-23 0,4-2 7 15,0-4-19-15,2 2 2 0,0-1-6 0,0-9-3 16,0 7-10-16,0-1 1 0,0-6 1 16,0 6-6-16,14 6-13 0,-2-5 2 0,0-2-8 15,1 0 0-15,2 0-10 0,1 1 2 0,-4-3-8 16,2-2-10-16,-3 1 2 0,0-2 8 0,-2 3-11 16,6 1-6-16,3-2-6 0,-7 1 15 0,-3 0-13 15,1 0 10-15,-4 1-1 0,-1 0 14 16,-2 0-7-16,-1 1 10 0,-1 0-5 0,0-5 5 15,0 10 4-15,0 1-11 0,-12 12-10 16,4-10-1-16,-2 0 1 0,0-2 4 0,0 1-16 16,-4-2-17-16,2-3-28 0,-3 1-37 0,3-1 7 15,2-2 6-15,0 0-93 0,2-3-43 0,1-2-33 16,7 0-41-16,0 0 25 0,-8 0-242 16,8 0 18-16,-13-13 51 0,11 8 21 0,-1 1 38 15,2-3 7-15,-1 3 47 0,1-1 6 16,1-1 15-16,-1 1 30 0</inkml:trace>
  <inkml:trace contextRef="#ctx0" brushRef="#br0" timeOffset="120452.25">4717 6469 628 0,'-1'-2'409'16,"1"1"-86"-16,-1-1-41 0,2 0-18 0,0 1-33 15,3 0 65-15,0 0-22 0,2-1-32 0,10-1-16 16,1-1-3-16,4 2-19 0,1-1-19 16,-1-1-30-16,0 2-11 0,-2-2-19 0,3 1-7 15,-2 0-12-15,1 2-7 0,-3-2-15 16,1 1 5-16,-8 2-39 0,0-3-26 0,-2 1-45 15,0 2 2-15,-3-2-77 0,-1 2-7 16,1 0-64-16,-1 0-25 0,-3 0-41 0,-2 0 21 16,0 0-276-16,0 0 50 0,0 0 1 15,14 9 57-15,-12-4 25 0,-1 2 14 0,1-2 38 16,3 13-10-16,2-3 30 0</inkml:trace>
  <inkml:trace contextRef="#ctx0" brushRef="#br0" timeOffset="121010.73">5689 6590 254 0,'0'-4'406'0,"5"1"-61"16,-2-2-29-16,-1 2-12 0,0 1-12 0,-1-2-51 16,-2 1-3-16,0-2-26 0,1 3 15 15,-2 0-16-15,-1-1-15 0,1 2-12 0,-4 0-3 16,2 1-19-16,0-1-10 0,-2 1-6 0,0 1-3 16,-12 3-19-16,10-4-14 0,-20 13 8 15,10-4-5-15,0 2-19 0,-2 1 2 0,1 3-16 16,2 2 6-16,-1 0 0 0,3 3-17 0,0 2-1 15,2 2-5-15,0 2 9 0,1 2-14 16,3 1 5-16,3 4-16 0,0-2 4 0,5 1-9 16,0 0 1-16,1-18-19 0,0 9-9 0,15 26-15 15,-7-23-20-15,2-3-15 0,3-1-34 16,0-3-18-16,5 0 10 0,1-4-106 0,2 0-42 16,-1-6-48-16,4-1 24 0,-5-2-205 0,1-4-30 15,1 2 37-15,-12-4 19 0,6 0 37 16,2 0 6-16,2 0 41 0,22-10 5 0,-21 5 48 15,-1 0 28-15,-1-1-12 0</inkml:trace>
  <inkml:trace contextRef="#ctx0" brushRef="#br0">5984 6798 317 0,'-5'-2'385'16,"-1"-1"-34"-16,1 1-54 0,-1-1-5 0,1 1-12 15,0-1-10-15,1 0-32 0,-1 0-21 0,-5-7-24 16,5 0 3-16,1 2-13 0,2 2-10 16,1 2 2-16,1 4-54 0,0 0 16 0,0-8-12 15,21-6-31-15,-7 10 4 0,1-1-7 16,0 3-10-16,-5 2-15 0,4 0-9 0,21 10 14 16,-14 2-17-16,-2 0-23 0,1 2 16 0,-5 4-8 15,-4 3 1-15,-4 1-15 0,-1 0 5 16,-4 4-4-16,-2-4-13 0,0-11 11 0,0 4 3 15,-12 20 3-15,7-17-25 0,-2-3 21 16,-2-2-30-16,0-3-17 0,1-2 2 0,1-3-38 16,-1 0-24-16,3-3 3 0,0 1 10 15,1-3-25-15,4 0 23 0,0 0 2 0,0 0-19 16,0 0-8-16,0 0 6 0,-7 0-6 0,0-12 2 16,7 9-6-16,2-1 12 0,0-3-4 0,1 1 6 15,4-8-8-15,-3-3 7 0,5 0 3 16,3 0 11-16,0 1 3 0,4-1 19 0,-3-3 12 15,2 2 16-15,0 0 5 0,0-1 39 16,-1 2-2-16,-4-2 10 0,4 2 15 0,-4 3 24 16,-1 1 15-16,-2 5 17 0,-2 1-8 0,-2 1 13 15</inkml:trace>
  <inkml:trace contextRef="#ctx0" brushRef="#br0" timeOffset="122251.83">6400 6474 931 0,'-2'1'365'15,"-2"-1"-52"-15,1 0 47 0,-1-1-36 16,0-1-21-16,0 1-32 0,-1 0-14 0,1-1-37 16,-2 0-19-16,-5-7-22 0,1 4-22 15,0-2-17-15,-2-4 5 0,4 1-35 0,1-3-8 16,1 1-12-16,0 4 0 0,3-1-19 16,0 4-5-16,1 0-3 0,1 3-5 0,1-1-8 15,0 3-2-15,0 0-6 0,7-1-1 16,-2 2-3-16,10 4-23 0,-1-1 21 0,3 1-20 15,1-1 18-15,-1-1-8 0,1 0-3 0,-2-1-1 16,4 0-5-16,-13-2-2 0,2 0-5 16,3 0-13-16,-2 0 6 0,0 0-9 0,-1 0 1 15,6-13-18-15,-11 12 16 0,3-2 9 16,-2-1-23-16,-2 1 7 0,0 2-6 0,-2-2 14 16,1 1-9-16,1 0 9 0,-1 1-19 0,-1 1 7 15,0 0 9-15,-1 0 3 0,0 0 0 0,-1 8 6 16,-1-3 4-16,2 2 17 0,-1 15 13 15,1-10 0-15,0 4 5 0,0 5 10 0,0 0-5 16,0 4 11-16,0-2-2 0,0 1-9 16,0 0-1-16,0-2-6 0,0 1-4 0,0-2-16 15,-10 17-29-15,7-26-29 0,1 1-55 0,1-4 10 16,1-2-135-16,-1-2-49 0,0-1 25 16,0-3-313-16,0-1 54 0,-1 0 36 0,1 2 46 15,2-4 26-15,-1 2 35 0,0-1 34 0,2 0 11 16,1-2 40-16,1-1 0 0,13-1 22 15</inkml:trace>
  <inkml:trace contextRef="#ctx0" brushRef="#br0" timeOffset="122493.97">6817 6609 789 0,'0'2'510'0,"-3"3"-47"16,2 3-30-16,1 8-16 0,0-6-9 0,0 5-39 15,0 5-19-15,0 3-29 0,0-1-38 16,0 1-10-16,0 1-45 0,0-2-20 0,0 0-25 16,0-2-39-16,0-3-50 0,0-3-40 0,0-3-37 15,0-2-49-15,0-2-63 0,0-7 9 16,0 5-163-16,0-5 22 0,0 0-273 0,8 6-52 16,-8-9 84-16,2 0 31 0,-2 0 3 15,0-1 33-15,0-1 68 0,-2 1 10 0,1-2 6 16,0-1 26-16,-1 3-1 0</inkml:trace>
  <inkml:trace contextRef="#ctx0" brushRef="#br0" timeOffset="122718.12">6628 6775 988 0,'-3'-1'396'0,"1"2"-37"15,1 1-18-15,0-2-8 0,1 0-5 0,2 0-24 16,0 1-15-16,3 0-31 0,2-1-34 0,0 1-17 15,13 0-25-15,-10-1-30 0,7 0-27 16,4 0-36-16,3 0-48 0,26-11-43 0,-23 10 1 16,2-1-126-16,1 0-44 0,3-1-42 15,-3 0 18-15,5 1-277 0,-4-2 10 0,0 1 40 16,4 2 36-16,-3 0 30 0,-1 0 28 16,0-1 36-16,-1 2 0 0,-1 0 20 0</inkml:trace>
  <inkml:trace contextRef="#ctx0" brushRef="#br0" timeOffset="123286.46">7321 6725 874 0,'-5'-1'382'0,"0"0"-41"0,1-2-44 0,-1 1 32 15,0-1-19-15,2 1-33 0,-1 0-18 0,0 0-21 16,2-1-20-16,0-1-38 0,0 1-3 0,2-1-37 15,1 1-2-15,1 0-26 0,1-2-2 16,1 3-18-16,2-1 8 0,0 3-22 0,1-1-16 16,1 1-1-16,2 0 3 0,5 0-23 15,18 15 9-15,-18-4-4 0,0 1-18 0,0 3 0 16,-2 2-3-16,-2 1-2 0,-5 1 6 16,1-1-22-16,-5 1 24 0,-2-10-27 0,0 2 3 15,0 0-1-15,0 3-26 0,-17 15-3 0,8-16-25 16,1-3-6-16,-3 0 7 0,2-4-11 15,0-1-8-15,0-2-12 0,5-1-8 0,-2-1 5 16,2 0-8-16,4-1-19 0,0 0-4 0,0 0 1 16,0 0 11-16,-7 0-17 0,-1-13 11 15,8 8-8-15,1 0-9 0,7-10-2 0,-4-1-1 16,4 1 0-16,2-2 4 0,2-3 5 16,-1 1 1-16,3 0 38 0,-1 1 10 0,2-3 12 15,2 5 34-15,-1-1-2 0,0 0 57 16,-1 2 17-16,-2 0 23 0,-3 5 13 0,-1-1 27 15,-2 5-24-15,-4 2 20 0,0 3-11 16,-3 1 54-16,0 3 4 0,-2 0 7 0,0 2-1 16,0 2 8-16,0 7 2 0,-5 1-9 0,1 6-2 15,-1 2-2-15,1-2-4 0,2 0-22 16,1-1-14-16,3-10-20 0,0 3 10 0,0 4-21 16,12 16-15-16,-6-19-45 0,4-3-39 0,-3-4-63 15,1-1 7-15,2-4-125 0,-1-2-56 16,1 0 24-16,4 0-237 0,16-11-52 0,-8 6 32 15,1-4 46-15,0 1 22 0,-2-2 26 0,1 0 27 16,-1-1 35-16,-4 1 16 0,0-2 7 16,-2 0 13-16</inkml:trace>
  <inkml:trace contextRef="#ctx0" brushRef="#br0" timeOffset="123622.35">7773 6329 328 0,'-1'-5'498'0,"1"2"-79"0,-2 0-63 0,1 1-33 15,0 0 11-15,-1 1-39 0,-1 0-15 16,1 2-26-16,-1 3-13 0,-2-2-15 0,1 3-16 16,-4 5-13-16,1 2-18 0,0 5-12 0,0-1-24 15,3 0-2-15,-1-2-8 0,4 0-16 16,0-1-10-16,1-13-13 0,0 9 9 0,0 5-9 15,0-2-8-15,14 15-19 0,-6-15-8 0,-2-2 9 16,2-1-19-16,1-2-4 0,1-3-29 0,-2-2-10 16,2 0-26-16,1-2-28 0,-2 0-29 15,2 0 8-15,5 0-63 0,3 0-54 0,19-12-29 16,-23 7-17-16,3-2 22 0,-6-2-185 16,0-2-113-16,-1 2 63 0,-4 4 24 0,-2 1 43 15,1-1-8-15,-3 2 27 0,0-2 37 0,-2 3 24 16,0 1-37-16,0-1 79 0</inkml:trace>
  <inkml:trace contextRef="#ctx0" brushRef="#br0" timeOffset="123819.88">7963 6454 272 0,'-3'2'355'0,"0"-2"-59"15,-1 1-24-15,1-1-15 0,0 0-15 0,-1 2-3 16,0-1-17-16,1 0 10 0,0 0-26 16,1 1 25-16,0 3-8 0,0 0-14 0,1 2-4 15,1 0-22-15,0 12-17 0,0-9-5 16,0 5-19-16,0 0-26 0,0 2-2 0,0 1-15 15,10 16-14-15,-7-21-78 0,-2-1 1 0,0-3-101 16,0-1-62-16,0-1-67 0,1-2 20 0,-2-1-295 16,2-1 67-16,-1-1 26 0,1 1 22 0,0-1 28 15,0 0 13-15,1 0 37 0,0-1-15 16,2 1 48-16</inkml:trace>
  <inkml:trace contextRef="#ctx0" brushRef="#br0" timeOffset="124136.37">8285 6553 928 0,'3'3'496'0,"0"2"-33"15,5 11-24-15,2 2 7 0,1 4-41 0,-2 2-31 16,0 2-16-16,-2 2-36 0,0 0-36 0,-2-1-27 16,3 0-29-16,-7-1-25 0,1-2-12 0,-1-2-37 15,0-1-39-15,-1-6-47 0,0 3-62 16,0-18-51-16,0 8 5 0,0-8-194 16,0 0-59-16,-13 11 26 0,11-12-292 0,2-3 44 15,0-1 25-15,-1 0 43 0,1-2 17 0,0-1 67 16,-1 1-13-16,-1-10 46 0,0 1 10 0,0-4 48 15,0 9 7-15</inkml:trace>
  <inkml:trace contextRef="#ctx0" brushRef="#br0" timeOffset="124354.07">8083 6753 1082 0,'-4'1'519'16,"0"-1"-62"-16,1 0-23 0,3 3-55 15,1-3-13-15,2 0-40 0,2 0-33 16,1 0-25-16,13-3-38 0,-9 3-38 0,8 0-28 0,3 0-37 16,26-12-60-16,-18 7-67 0,4 2-1 15,-5-4-187-15,-1 0-60 0,1 0 24 0,0 2-284 16,3-4 45-16,-4 2 28 0,2-1-2 16,1 1 55-16,0 3 24 0,3-4 40 0,-1 2 42 15,1 4-16-15,-2-2 12 0</inkml:trace>
  <inkml:trace contextRef="#ctx0" brushRef="#br0" timeOffset="124717.06">8734 6611 613 0,'-6'-1'392'0,"0"1"-43"0,1 0-32 0,0-1-41 15,1 1 41-15,0-2-15 0,0 2-9 16,2-3-36-16,0 0-24 0,2 1-23 16,2 0-14-16,1 0-4 0,2-1-30 0,0 1-3 0,3 2-21 15,1 0 4-15,12 2-20 0,-9-2-6 0,22 12-27 16,-10-1 10-16,-3 5-1 0,-2 1-15 16,-3 0-10-16,-4 5-9 0,-5 1 7 15,-1-1-5-15,-5 2-19 0,-1-1 3 0,0-12-1 16,0 6-16-16,-15 18-5 0,9-18-23 0,-2-2-19 15,-2-4-8-15,0-4-32 0,-1-2-36 16,5-2 7-16,1-3-77 0,5 0-26 0,0 0-19 16,0 0-13-16,-16-13-20 0,16 7 23 15,0 0-145-15,2-12-57 0,-2 10-17 0,11-18 16 16,-2 7 38-16,2 1 12 0,2-1 30 0,0 0 29 16,4 1 11-16,-2-1-2 0</inkml:trace>
  <inkml:trace contextRef="#ctx0" brushRef="#br0" timeOffset="124944.24">9053 6574 929 0,'4'-6'318'16,"-1"3"-5"-16,-3-1-23 0,2 2-10 0,-4 2-35 0,1-1 29 16,-1 1 7-16,0 1 1 0,-2 3 13 15,1 0-8-15,1 2-14 0,-6 9 2 0,-1 0-18 16,1 4-27-16,-2 1 11 0,4 0-26 16,-1 2-22-16,1-1 0 0,2-2-19 0,0-3-19 15,4 3-24-15,0-11-16 0,0 2-12 0,13 13-91 16,-5-15-44-16,-1-1-53 0,2-2-64 15,9-2 13-15,-6-2-156 0,2-1-50 0,-4 0 31 16,4 0-252-16,20-10 25 0,-19 2 52 16,6 2 32-16,-2 1 49 0,-2-1 20 0,-3 1 16 15,-5 0 47-15,3-3 25 0,-1 1-45 0,-3 2 18 16</inkml:trace>
  <inkml:trace contextRef="#ctx0" brushRef="#br0" timeOffset="125460.66">8992 6218 843 0,'-3'-6'404'0,"2"-3"0"0,1 5-37 0,0-2-14 15,2 1-47-15,1 1-9 0,7-9-29 16,3 6-18-16,0-3-27 0,0 5-11 0,-3 1-32 15,1 2-22-15,-11 2-7 0,10 0-3 0,2 0-24 16,16 20-5-16,-13-9-10 0,-3 1-24 16,-2 2-10-16,-1 1-3 0,-5-1-2 0,3 3-16 15,-6-2-13-15,-1-3-17 0,0-3-1 0,0-9 4 16,0 9-9-16,0-2 1 0,0-1-7 16,-14 14-3-16,4-15-11 0,3 2-2 0,1-2-15 15,1-2-4-15,-3 2-4 0,3-4 4 0,1-1-13 16,0 0 6-16,0 0-5 0,1 0-20 15,3 0 16-15,0 0-26 0,0 0 26 0,0 0-7 16,-6-6 11-16,8 4-8 0,0 1 19 16,2 1-13-16,0 0 19 0,0 0 17 0,1 1-17 15,13 2 2-15,-4 2 2 0,1 0 4 16,0 2 13-16,3 1-10 0,-3 1 30 0,0 0 18 0,-3-1 1 16,-1 0 13-16,-2 5-11 0,-3-2 10 15,-3 2-10-15,-2-5 3 0,-1-8 0 0,0 8-4 16,0-3-4-16,-16 16-3 0,4-13-5 15,0 1-2-15,-2-2-37 0,-2-2-8 0,-1 0-32 16,-1 0 4-16,0 0-124 0,1 0-49 16,-1-3-53-16,2-1 26 0,5 0-265 0,2-1 32 15,9 0 49-15,0 0 6 0,-7 0 41 0,7 0 8 16,0 0 38-16,-4-4 56 0,11 4-33 16,16-1 15-16</inkml:trace>
  <inkml:trace contextRef="#ctx0" brushRef="#br0" timeOffset="125700.33">9578 6498 1095 0,'0'5'502'16,"2"12"-10"-16,0-3-34 0,-2-4-13 16,0 7-30-16,0 2-20 0,11 22-48 0,-6-17-19 15,-2-2-35-15,3 2-13 0,0-4-31 0,0 2-26 16,0-2-24-16,-3-5-104 0,2 0-29 15,-3-4-74-15,-1-2-62 0,3-2 6 0,-4-2-175 16,0-5-70-16,0-1 28 0,0-1-275 16,0-1 17-16,-1 0 43 0,-1-1 45 0,0-2 46 15,0 0 15-15,-4-9 0 0,-1 0 60 0,-1 1 37 16,-1 0 20-16,-3 1-15 0</inkml:trace>
  <inkml:trace contextRef="#ctx0" brushRef="#br0" timeOffset="125892.85">9388 6663 1052 0,'0'0'490'0,"0"1"-37"0,2 0-29 15,1-1-50-15,3 0-25 0,0-1-48 16,3 2-16-16,13-2-51 0,-12 1-30 0,9 0-34 16,5 0-60-16,27-14-68 0,-21 8-4 0,0 0-180 15,1 0-83-15,2 1 23 0,-3-3-298 0,3 3 39 16,1 0 33-16,-1 2 32 0,1-1 56 15,0 2 11-15,6-1 35 0,-6 1-19 0,3 2 19 16</inkml:trace>
  <inkml:trace contextRef="#ctx0" brushRef="#br0" timeOffset="126442.08">10094 6561 884 0,'-13'-5'412'0,"4"-2"-58"0,2 1-17 16,1-1-7-16,3 2-13 0,0-1-14 0,1 1-33 16,2 0-28-16,0 5-15 0,0 0-11 15,0-8-25-15,11-3-12 0,5 3-13 0,-2 3-26 16,2 5-1-16,-10 0-5 0,5 0-27 0,16 15 12 16,-9-9-5-16,-1 5-16 0,-2 6-2 0,-3 0-7 15,0 3-14-15,-5 1 1 0,-2-2-7 16,-5 0 2-16,0 1-23 0,0-11 12 0,0 4-27 15,-14 16-5-15,3-12-22 0,1-2-20 16,-1-1-31-16,-1-5-20 0,2-4-18 0,1-2-32 16,3-1 11-16,-4-2-87 0,10 0 0 0,0 0-12 15,0 0-24-15,-13-11-7 0,14 6-27 16,0-1 11-16,3-11 22 0,2-2-59 0,2-1-23 16,1 4 0-16,2-1 21 0,3 0 35 15,0 1 41-15,3 3 60 0,-3-7 68 0,2 4 8 16,1-2 102-16,2 2 13 0,-3 1 39 15,3-2 28-15,2 2 18 0,-2 0 19 0,0 2 23 16,-3 3 5-16,-2-1-19 0,-3 1 50 0,-3 4-24 16,-2 6 28-16,-1-1 27 0,-5 1-7 15,1 4 7-15,0 3-4 0,-2-1-3 0,-2 10 8 16,3-6-34-16,-7 23 6 0,2-9-6 16,0 1-11-16,1 1-21 0,2-2-17 0,1 3-19 15,1-4-13-15,0-1-13 0,0-12-45 16,0 2-59-16,11 15-51 0,-5-18-51 0,1-2-54 15,0-3 14-15,0-2-158 0,1-4-67 0,-8 2 31 16,14 0-216-16,17-11 38 0,-12 2 14 16,-4-3 48-16,1-2 36 0,-3-1 36 0,2-2 15 15,-2-2 10-15,0 1 34 0,-2-3 23 0,0 6 25 16</inkml:trace>
  <inkml:trace contextRef="#ctx0" brushRef="#br0" timeOffset="126854.71">10476 6207 510 0,'-2'-8'395'0,"0"1"-65"0,2 1 0 0,1 1-20 15,1 1-34-15,1 1-33 0,1 0 20 0,0 1 2 16,2 1-38-16,-1 0-18 0,2 1-20 15,0 1-3-15,2-1-32 0,15 11-13 0,-9 1-15 16,-4-1-12-16,-1 4-11 0,-2-3 4 16,-4 0-19-16,-3 0-1 0,1 5-8 0,-2-8-24 15,0 5 4-15,-18 18-1 0,9-18-17 0,0 0 8 16,-2 0-7-16,2-2-3 0,-1 1-6 16,2-3 2-16,-1-4-15 0,4-3 6 0,1 2-11 15,-1-1 12-15,2-1-13 0,1-1 10 0,0 1-6 16,1-3-15-16,0 3 16 0,1-3-3 15,3-1-8-15,-1 1 6 0,1 0-2 0,3-1-4 16,-1 0-10-16,14 0-5 0,-5-1-41 0,6-3 7 16,2 2-47-16,1-1-62 0,-1 0-42 15,-1-2-22-15,-1 2-56 0,3-3 26 0,2 4-253 16,-3-2 22-16,2 3 14 0,-3 2 67 0,-1 0 43 16,-10 0 13-16,4 0 38 0,2 0 11 15,3 0 15-15,20 15 0 0</inkml:trace>
  <inkml:trace contextRef="#ctx0" brushRef="#br0" timeOffset="127097.82">11037 6435 1038 0,'-2'1'492'16,"-1"3"-42"-16,0-2-23 0,1 5-21 0,-1-2-16 15,0 11-17-15,-1 5-33 0,4 2-40 16,0-12 28-16,0 6-27 0,0 2-26 15,10 22-53-15,-6-19-15 0,2-2-23 0,-5-2-21 16,1-1-18-16,-2-11-91 0,0 2-59 0,0-1-50 16,0 0-79-16,0-7 12 0,0 0-193 0,2 11 28 15,-2-12-297-15,0-1 44 0,1 0 41 16,0 0 57-16,-1-1-15 0,-2-3 55 0,2 3 19 16,-2-3 33-16,1 1 36 0,-6-8 42 15,0 5-8-15</inkml:trace>
  <inkml:trace contextRef="#ctx0" brushRef="#br0" timeOffset="127297.85">10827 6583 1385 0,'-4'-3'494'0,"1"1"-42"0,1 2-27 16,1 0-15-16,0 0-55 0,2-3-14 0,2 3-53 16,1-1-22-16,2 0-43 0,1 0-11 0,11-3-36 15,0 1-31-15,4-1-76 0,2 2-72 16,-1-2-68-16,5 2 8 0,-1 0-188 0,1-5 22 15,4 5-320-15,-2-3 48 0,4 2 31 0,-2 3 37 16,-1-2 35-16,-2-1 29 0,1 1 40 16,-4 0 30-16,-3-3-1 0,0 2 16 0,-4 3 17 15</inkml:trace>
  <inkml:trace contextRef="#ctx0" brushRef="#br0" timeOffset="127871.38">11349 6484 419 0,'-3'-6'495'0,"-4"-5"-95"16,1 3 20-16,1-1-21 0,3 1-23 16,0-1-18-16,1 4-23 0,0 0-44 0,1 0-17 15,0 5-34-15,0 0-16 0,0 0-25 0,13-14-1 16,1 9-40-16,-2 1-7 0,0 4-24 0,-1 0-15 16,-2 0-9-16,3 0-8 0,22 11 7 15,-18-1-29-15,2 2 6 0,-5 1 2 0,1 3-12 16,-4 1-11-16,1-1-20 0,-5 2 4 0,-1 1-22 15,-4-4-17-15,-1-8-23 0,0 4-20 16,0 2-7-16,-14 16-17 0,7-15-3 0,-2-3-19 16,0-2-11-16,-2 0 0 0,2-2 9 0,3-3-4 15,-1 0-5-15,-1-1 12 0,1-1-14 16,2-2 5-16,-1 0 25 0,2 0 4 0,4 0-12 16,0 0-3-16,0 0 9 0,0 0 13 15,0 0 24-15,-12-12-15 0,12 7-8 0,2 0 17 16,9-7 16-16,-3-1-1 0,4-1-16 15,2-2 1-15,2 0-9 0,1-1 33 0,-1-2-20 16,3 0 4-16,2 2 3 0,1 1 7 0,-1-1 14 16,-2-1 39-16,-2 3 2 0,0 4-4 15,-5-1 80-15,-6 4-14 0,3 5 16 0,-5-1-2 16,-1 3 15-16,-2 0 14 0,-2 3-10 0,0 1 19 16,-2 0-11-16,-4 9 15 0,-3 2-12 0,0 3 1 15,-2-2-4-15,3 2 12 0,0 1-15 16,1 1 3-16,0-1 12 0,3-1-14 0,2 2-5 15,3-10-26-15,0 4 5 0,0 1-17 0,16 17-6 16,-12-21-22-16,4 2-12 0,4-4-4 16,0 2-98-16,-1-6-48 0,0 1-38 0,-2-5-60 15,7 2 19-15,-9-2-155 0,6 0-49 0,2 0 32 16,2 0-267-16,4 0 51 0,3 0 71 16,0 0 16-16,4 0 59 0,29-11 39 0,-27 8 19 15,-1-2-18-15,-2 2 43 0,-2-3 58 16,3 1-47-16,-2-3 22 0</inkml:trace>
  <inkml:trace contextRef="#ctx0" brushRef="#br0" timeOffset="128374.21">11861 6050 607 0,'5'-2'349'0,"1"-1"-9"0,0 2-34 0,15-2-5 16,0 0-38-16,2-1 5 0,-9 4 5 0,7 0-5 15,28 12-20-15,-21-1-12 0,2 6-17 16,0 4-8-16,1 4 1 0,0 8-6 0,-2 2-15 15,2 6-9-15,-3 5 3 0,-3 3-7 16,-2 1-3-16,-3 1-6 0,-1-1-21 0,-3 2-8 16,-1-2-16-16,-5-1-32 0,-4-5-22 15,-6-23-68-15,-11 36-55 0,-1-22-72 0,-5-3 11 0,-5-7-199 16,-4-4 27-16,-2 1-287 0,-4-5 35 16,-7-2 55-16,3-3 41 0,1 1 27 0,-1 1 33 15,2-3 24-15,2 1 27 0,2 0 16 16,1-1-4-16,3 0 49 0,0-1 1 0</inkml:trace>
  <inkml:trace contextRef="#ctx0" brushRef="#br0" timeOffset="129561.87">13243 6375 470 0,'0'0'276'0,"0"-15"-6"0,0 15-32 0,0 0-24 16,0 0 12-16,0-14-18 0,14-3-13 0,-14 14 24 15,0 1-10-15,1-2-24 0,-1 0-21 16,0 1 38-16,1 1-25 0,-2 0-17 0,1 0-5 16,0-1-15-16,0 3-5 0,0 0 11 15,0 0-12-15,0 0 8 0,0 0-3 0,0 0 7 16,0 0-14-16,0 0 8 0,0 0-22 16,0 0-3-16,0-5-9 0,0 5-14 0,0 0 9 15,0 0-19-15,0 0 5 0,3-7-17 16,-2 10-4-16,0-2 3 0,-1 4 18 0,2 1 0 15,2 11-16-15,-4-5 14 0,4 22-1 16,-4-7-12-16,0-14 18 0,0 6-25 0,0 5-17 16,0 1 9-16,0 0-26 0,15 22 9 0,-13-26 9 15,0-2 1-15,-2-5-6 0,2-2-4 0,0-3-17 16,1-1-23-16,-3-5-6 0,1 2-4 16,0 0-21-16,0-1-29 0,-1-1-10 0,1 1-12 15,1-2-1-15,-2 0-16 0,0 1-24 16,0-2-35-16,0 2 15 0,1-1-49 0,-1 0-35 15,1-1-29-15,-1-1-30 0,1-1 26 0,-1-1-190 16,1-1-50-16,0 1 43 0,-1-1 30 16,0-1 14-16,0 1 37 0,0 0 7 0,-1-1 33 15,-1 1 34-15,1-1-9 0,-2-1 23 0</inkml:trace>
  <inkml:trace contextRef="#ctx0" brushRef="#br0" timeOffset="129868.19">13090 6544 461 0,'-3'-3'435'0,"-1"1"-79"0,2-1 40 16,-1 2-19-16,1 0-42 0,0-1-23 0,0 2-41 16,2-3-10-16,0 1-30 0,2 0-19 15,1-1-20-15,2 1-11 0,11-3-21 0,4 0-12 16,4-1-11-16,4 2-7 0,2-1-4 15,2 1-14-15,1-1-10 0,3 2-2 0,3-2-16 16,1 3-5-16,-2-2-23 0,0 1-23 16,-2 1-22-16,0-3-51 0,-5 4-13 0,5 0 5 15,-6 0-70-15,-3-1-35 0,-5-1-30 0,-2-1-14 16,-13 4-41-16,3 0 23 0,-2 0-203 16,-1 0-37-16,-7 0 8 0,0 0 23 0,14-10 41 15,-13 7 29-15,-1-1 29 0,0 1 11 0,2 1 45 16,1-1-19-16</inkml:trace>
  <inkml:trace contextRef="#ctx0" brushRef="#br0" timeOffset="130615.71">14276 6402 351 0,'-6'-3'494'0,"-4"-4"-97"0,-1-3-13 0,2 1-23 16,3 1-18-16,2 0-20 0,1 4-14 0,1-3-33 15,2 2-32-15,0 0-13 0,0 5-26 16,0 0-18-16,0-8-31 0,13 0-12 0,-6 6 7 16,2 3-10-16,13 4-9 0,-1 3 9 0,2 3-18 15,-6 4-24-15,1 2-8 0,-3 4-7 16,-5 1-14-16,0 0 15 0,-3-2-22 0,-4 1 0 15,2-2 4-15,-5 3-27 0,4-3 1 16,-4-13-12-16,0 7-7 0,-12 14-6 0,5-13-13 16,-1-3-14-16,1-2-16 0,-2-4 1 0,-2 3-26 15,0-1-26-15,0-1-9 0,2-4-20 16,2 2 8-16,0-4-43 0,5 0 1 0,2 0-24 16,0 0-10-16,0 0 12 0,0 0-7 0,-3-14 22 15,10 0 5-15,2-2-10 0,0 0 7 16,2-2 5-16,3-3 22 0,-3-1 5 15,3 0 23-15,1 0-4 0,1 1 22 0,-2-1 2 0,6 1 33 16,-5-2 24-16,2 1 6 0,0 1 3 16,-1 2 19-16,-3 1 23 0,1 4 14 0,-3-2 32 15,-5 3 30-15,2 4-8 0,-4 1-11 16,-1 4 7-16,-2 1 27 0,0 3-7 0,-1 0 5 16,-3 1 16-16,1 2-4 0,0 0 1 0,-8 11 14 15,0 2-16-15,5 2 2 0,-3 4 16 16,0 0-3-16,0 4-3 0,5-1-29 0,-1 0 3 15,2-2-30-15,0-1 6 0,2-10-21 16,0 2 14-16,13 18-41 0,-2-20-16 0,2-3-39 16,-2-1-44-16,5-3-42 0,3-5-40 0,0 1 11 15,-10-1-154-15,7 0-55 0,22-18 28 0,-15 12-245 16,-4-1 35-16,2-2 34 0,-3-4 41 16,3 2 22-16,-8-4 23 0,-2 3 4 0,3 0 69 15,-5 0-7-15,0 2 30 0,5-1 29 16</inkml:trace>
  <inkml:trace contextRef="#ctx0" brushRef="#br0" timeOffset="131067.02">14555 6066 556 0,'-5'-6'389'15,"-2"0"-22"-15,1-5-63 0,2-1-14 16,1 2-47-16,1 1-30 0,2 1 39 0,0 8-10 16,0-8-25-16,0 2-5 0,0-1-3 0,0 7-24 15,20-20-15-15,-8 11-6 0,-1 8-13 16,1-1-17-16,-12 2-18 0,15 0-2 0,2 0-9 16,20 16-24-16,-22-5-2 0,-1 4-3 15,-3 1-10-15,-4-1 4 0,-1 2-17 0,-1 2-1 16,-4 0-7-16,-1-10-10 0,0 4-3 0,0 2 5 15,-17 11-6-15,9-14-2 0,-2 1-9 16,1-3-10-16,-2 1-9 0,-1-2 2 0,0 1 3 16,3-2-14-16,1-3 5 0,0-1 6 0,5-1-8 15,-3 2 10-15,2-5-19 0,1 2 19 0,1 1-14 16,0-2 9-16,2 2-4 0,0-3 8 16,0 0-4-16,0 0 5 0,0 0-7 0,15 3 5 15,3 2-9-15,-4-5 11 0,8 2-7 0,-2-2-18 16,1 1-16-16,3 0 2 0,1 0-52 15,-2 0-75-15,-3-1-31 0,-9 0-46 0,7 0 25 16,2 0-279-16,3 0-1 0,19-9 37 16,-19 5 33-16,-1-1 48 0,0 0 15 0,-3 2 25 15,4-1 23-15,2 0 19 0,7 1 15 16</inkml:trace>
  <inkml:trace contextRef="#ctx0" brushRef="#br0" timeOffset="131385.37">15424 6060 1100 0,'-2'-5'383'0,"-2"0"-49"0,-7-4-8 16,-1 2-24-16,3 1-10 0,-9-1-21 16,5 5-12-16,1 0-23 0,3 2-18 0,-4 0-10 15,-3 0-15-15,-17 14-5 0,17-4-28 0,0 2 4 16,-2 5 6-16,2 4-13 0,0-1-13 0,3 5 15 15,2 1 1-15,2 6-33 0,2-1 8 0,3 3-19 16,2 0-4-16,0 1-10 0,2-18 1 16,0 8-27-16,13 30-40 0,-2-26-20 0,0-4-30 15,4-4-23-15,2-1-31 0,3-6-44 0,2-2 11 16,3-2-126-16,4-5-39 0,3-3-57 16,-14-2 31-16,7 0-282 0,33-11 57 15,-24 5 47-15,0 0 25 0,1-2 15 0,-1 2 81 16,-1-3 1-16,-1 5 27 0,-1-4 24 15,-3 1 16-15,1-5 19 0</inkml:trace>
  <inkml:trace contextRef="#ctx0" brushRef="#br0" timeOffset="131700.29">15712 6229 672 0,'-7'-6'389'15,"-2"-5"-47"-15,3 2-46 0,1 2 34 0,3-1-19 16,0 4-47-16,-1-1-21 0,3 0-38 0,0 5-22 16,0 0-6-16,0 0-14 0,12-15-10 0,1 10-9 15,-1 1-7-15,-1 3-3 0,-1 1-15 16,2 0 0-16,20 13-28 0,-15-4 6 0,1 3-21 16,-4 0-6-16,0 2-13 0,-1 1 6 15,-2 0-7-15,-4 2-19 0,-3-2-6 0,-1 2 5 16,-1 2-16-16,-2-11-2 0,0 1-13 0,-15 13-47 15,5-8-3-15,1-4 5 0,0-1-71 0,-7 2-40 16,5-2-12-16,-5-2-38 0,5-2-39 16,2-2 21-16,3-1-151 0,-1-2-58 0,7 0 7 15,0 0 26-15,0 0 51 0,0 0 4 0,-7-12 26 16,9 7 5-16,0 0 3 0</inkml:trace>
  <inkml:trace contextRef="#ctx0" brushRef="#br0" timeOffset="131964.66">16038 6130 903 0,'9'-2'306'0,"-4"-2"24"16,-1 0-37-16,-2 2-14 0,0 2-33 15,-2 0 19-15,-2 2 24 0,0 2-38 0,-5 5 7 16,-4 6-22-16,0 2-10 0,2-2-3 16,-3 4-15-16,1 0-8 0,3 2 3 0,-2 3-15 15,3-2-31-15,3 0-15 0,0-3-9 16,4 3-26-16,0-13-1 0,0 1-6 0,15 16-39 15,-3-12-4-15,-3-5-45 0,7-2-55 0,1-5-61 16,2 1 13-16,-9-3-151 0,4 0-30 16,4 0 25-16,18-12-254 0,-14 7-5 0,-4-6 23 15,-2 2 29-15,-2-3 41 0,-1 0 42 0,0 1 11 16,-3-1 2-16,-2-1 55 0,1 1 11 16,-1 0 11-16</inkml:trace>
  <inkml:trace contextRef="#ctx0" brushRef="#br0" timeOffset="132436.42">16085 5944 605 0,'-2'-2'425'0,"-5"-8"-60"16,-2 5-26-16,2-2-44 0,1 3 1 0,-3-6-18 15,-1 0-25-15,4 0-53 0,4 3-7 0,-3-1-2 16,1 4-12-16,0-1-18 0,0 0 2 16,0 2-21-16,2 1-20 0,2-1-11 0,-2 1-9 15,2 2-8-15,0 0-11 0,8 0-11 0,-4 0 1 16,-2 0-12-16,4 1-18 0,1 1 5 16,11 0 3-16,-11-2-5 0,6 0-11 15,3 0 12-15,2 0-22 0,0 0 7 0,2 0-9 16,-2 0 3-16,-2 0-12 0,11-10-5 0,-18 8-12 15,-3-2 12-15,1 1-16 0,-2 0-2 16,0 1 7-16,-3 2 8 0,2-1-19 0,-2-1 13 16,0 2-6-16,-2-2-16 0,0 4 20 0,-2-2 4 15,2 3 1-15,0-1 5 0,-2 4 15 0,2 0 7 16,-2 15-4-16,2-10 16 0,-4 27 0 16,1-13 5-16,1 1 2 0,-1 3-1 0,1-4-2 15,2 2-5-15,-2-4-6 0,2 1-19 16,-1-4-22-16,1-1-56 0,0 1-15 0,0-20 7 15,0 11-148-15,0-2-58 0,0-3 25 0,0-6-292 16,0 8 20-16,0-8 46 16,15 9 25-16,-11-9 39 0,5 0 31 0,13-2 26 15,-13 2 62-15,30-11-7 0,-13 5 18 0</inkml:trace>
  <inkml:trace contextRef="#ctx0" brushRef="#br0" timeOffset="132641.97">16568 6074 816 0,'1'4'502'16,"-1"0"-45"-16,1 2-33 0,0 2-30 16,1 12-24-16,-2-9-26 0,0 4-48 0,0 2-21 15,6 24-27-15,-6-21-22 0,0-3-39 16,0-2-33-16,0 4-29 0,0-12-48 0,0 2-58 16,0 0-3-16,0-1-173 0,0-1-72 15,0-7 24-15,0 7-310 0,-10 1 20 0,7-8 56 16,3 2-6-16,0-2 73 0,-2-2 14 0,0 1 26 15,2 0 22-15,0-2-1 0,-5 0-14 0</inkml:trace>
  <inkml:trace contextRef="#ctx0" brushRef="#br0" timeOffset="132861.14">16409 6217 209 0,'-5'0'609'0,"2"0"-121"0,-1 1-75 15,2-2-16-15,0 1-74 0,0 0-33 0,4-1-30 16,0 1-15-16,4-3-48 0,9-1-12 0,2-2-19 16,3 3-27-16,1 1-33 0,6-4-39 0,4 5-7 15,1-2-130-15,2 1-33 0,-1 0-62 16,3-3 16-16,0 3-231 0,3 0-70 16,-5-2 29-16,4 4 61 0,-5-4 9 0,-1 1 16 15,1-1 25-15,-1 1 37 0,-3-1 15 16</inkml:trace>
  <inkml:trace contextRef="#ctx0" brushRef="#br0" timeOffset="133429.22">17011 6103 801 0,'-9'-4'386'16,"4"4"26"-16,-3-4-14 0,4 1-42 0,-2 0-14 15,2-1-9-15,2 1-28 0,-3 0-18 16,3-1-46-16,0-1-22 0,0 1-25 0,2-1-12 15,2-1-30-15,-2 6-18 0,19-21-8 0,-9 13-2 16,3 1-29-16,1 0-1 0,2 4-9 16,-10 3-1-16,8 0-18 0,1 0 4 0,19 18-3 15,-14-9-15-15,-2 3-14 0,-2 2 4 16,-2 3-15-16,-1 0 10 0,-4 3-21 0,-1-4 2 16,-4 0-8-16,-2 2-18 0,-2-4-17 0,0-14-16 15,0 13 4-15,-15 14-22 0,7-15-12 0,-1-2-12 16,-3-1 7-16,0-1-55 0,3-1-10 15,-5-3-14-15,3-1-15 0,11-3 15 16,-9 0-16-16,1 0 2 0,8 0-5 0,-8 0-19 16,2-12 1-16,6 9 3 0,2-2 18 0,0-2-50 15,6-5-33-15,2-4 4 0,1 1-4 0,2-3-2 16,3 2 8-16,1-2 34 0,0 0 17 16,2 1 112-16,-2 3 9 0,5-2 144 0,-3 2 27 15,3 0 16-15,1-1 33 0,-4 3 24 16,-3 1-4-16,0 0 12 0,-3 4 38 0,-3-2-15 15,-2 4-24-15,-3 0 31 0,-3 4 6 16,1 1-26-16,-4 1 13 0,-1 1-10 0,0 1 8 0,0 2 6 16,-5 9-7-16,-2 3-13 0,0 0-5 15,0 6 16-15,-1-3-34 0,2 2-9 0,-1 0-14 16,7-1-19-16,-3 1 15 0,3-2-23 16,2-11-21-16,0 3-16 0,0 1-29 0,16 14-36 15,-8-19-38-15,0-2-42 0,0-4-40 0,-1 0 9 16,2-2-139-16,12 1-27 0,-13-1-42 0,8 0 28 15,20-16-260-15,-15 7 39 0,2-1 31 16,-2 0 27-16,2-3 54 0,2 4 25 16,-3-4-11-16,0 0 46 0,3 2 42 0,-2-2 35 15</inkml:trace>
  <inkml:trace contextRef="#ctx0" brushRef="#br0" timeOffset="133780.15">17433 5690 958 0,'0'-4'395'0,"0"-1"-54"0,0 2 30 15,2 0-38-15,-2 0-24 0,1 1-33 16,0 2-3-16,0 1-24 0,1 2-14 0,-2 1-5 15,1 2-24-15,-1 0-6 0,1 2-10 0,0 14 4 16,-1-13-7-16,0 4-38 0,0 3-16 16,0 1-8-16,12 17-10 0,-5-18-23 15,0-3 1-15,5 0 5 0,1-3-22 0,3-2 4 16,0-3-37-16,2-2-8 0,-6-2-39 0,-4-1-33 16,3 0-34-16,7 0-42 0,22-9 11 0,-19 1-152 15,-2 0-57-15,0-2 29 0,-2 1-290 16,-1 0 47-16,-3-3 64 0,-2 7 33 0,-3-2 20 15,-4 5 24-15,-3-3 26 0,0 0 29 16,-1 5 29-16,0 0 7 0,0 0-3 0</inkml:trace>
  <inkml:trace contextRef="#ctx0" brushRef="#br0" timeOffset="134017.78">17631 5733 696 0,'-4'-3'444'0,"1"2"-71"0,-2 1-5 0,1 0-40 15,2 1 0-15,0 0-4 0,2 1-13 0,0 1-9 16,0 2-33-16,2 1-2 0,0 11-40 16,4 4 6-16,0 2-28 0,0 0-10 0,1 0-28 15,-3 4-8-15,2-5-16 0,2 2-21 16,-5-1-34-16,3-4-43 0,-6-10-62 0,0 5 3 16,0-2-184-16,0 0-67 0,0-2 23 15,0-2-315-15,9 3 47 0,-7-8 14 0,4-1 55 16,-2 0 28-16,2-1 35 0,12 1 14 15,-5-2 41-15,6 0 15 0,5 0-30 0,1 0 39 16</inkml:trace>
  <inkml:trace contextRef="#ctx0" brushRef="#br0" timeOffset="134248.4">18076 5883 772 0,'3'1'518'0,"-2"1"-27"16,0 3-31-16,1 2-18 0,0 12-32 0,1 1-10 15,1 2-36-15,1 2-22 0,-2 2-40 16,1 0-29-16,-3-1-29 0,2-1-27 0,0-3-15 16,1 2-19-16,-4-6-21 0,2 0-16 0,0-5-101 15,0-3-66-15,-2-1-43 0,0-8-73 16,0 0 13-16,0 0-205 0,0 0 29 0,-2 7-280 16,2-9 30-16,0 1 61 0,-1-3 40 15,1 1 46-15,0 0 39 0,-2-2 10 0,-1-1 28 16,2 3 19-16,-1-2 6 0,-3 1 32 0</inkml:trace>
  <inkml:trace contextRef="#ctx0" brushRef="#br0" timeOffset="134448.54">17954 6073 957 0,'-4'-2'576'0,"1"1"-63"0,1 1-67 0,0 0-31 15,2 0-50-15,1-2-32 0,2 1-43 0,0 1-40 16,4-1-19-16,0-2-15 0,12 1-60 0,2-1-41 15,1-1-56-15,4 0-74 0,3-1 3 16,0 1-178-16,1-2-82 0,-3 0 28 0,3-1-267 16,-1 2 28-16,-1-1 53 0,1 1 37 15,1 0 7-15,4 3 24 0,-2-2 21 0,-2 1 34 16,1 3-8-16,2 0 17 0</inkml:trace>
  <inkml:trace contextRef="#ctx0" brushRef="#br0" timeOffset="134810">18550 5950 530 0,'-6'-6'468'0,"-4"-4"-82"15,-3 3 28-15,6 0-13 0,2 0-39 0,0 1-12 16,0 2-23-16,2-1-22 0,0 1-18 0,2-1-26 16,-1 2-31-16,2 0-41 0,0-3 8 15,0 6-36-15,0 0-5 0,0-7-22 0,14-11-29 16,-6 11-5-16,-1 0-14 0,8-2-11 0,-2 1 8 15,1 4-21-15,1 1 7 0,-5 3-13 16,4 0 3-16,3 0-15 0,17 14-12 0,-12-3-12 16,0 2 8-16,-2 4-25 0,-5 0-16 15,-1 2-5-15,-1 3-2 0,-6 0-6 0,-3-2-24 16,-2-1 12-16,-2-10-22 0,0 5 9 0,-13 17-21 16,4-16-6-16,-1-2 6 0,-2-1-62 15,-1 0-18-15,-1-5-10 0,-2 0 4 16,6-2-20-16,1-1-2 0,0-3 0 0,-1-1-5 15,10 0-21-15,0 0 19 0,0 0-49 0,0 0-52 16,-13-11-20-16,14 5-6 0,0 1-13 16,5-7 14-16,3-2-7 0,1-2 5 0,-1 3 27 15,4-7 63-15,6 3 50 0</inkml:trace>
  <inkml:trace contextRef="#ctx0" brushRef="#br0" timeOffset="135029.08">18778 5937 657 0,'20'-16'159'16,"1"0"12"-16,1 2 22 0,-1-2 15 0,1 1-7 15,-4 0 8-15,-1 0 2 0,0 5 28 0,-5 1-21 16,-4 6-25-16,-1-1 45 0,-4 0-1 15,0 3-15-15,-3-1-6 0,-1 4 1 0,-1 0-11 16,-2 1-8-16,-5 9-7 0,0 3-8 0,1 0-19 16,-3 5-7-16,4 0-20 0,-1 3-10 15,2 0-21-15,4 2-4 0,2-4-23 16,0-10 8-16,0 4-28 0,0 2-27 0,16 17-41 16,-5-19-32-16,3-1 4 0,2-3-121 0,0-3-55 15,5-3-28-15,-3-2-59 0,-6-3 30 0,4 0-234 16,5 0 15-16,2 0 37 0,20-12 27 15,-21 2 47-15,0 0 16 0,-4 1 27 0,1-8 19 16,-1-2 39-16,-4 2 11 0</inkml:trace>
  <inkml:trace contextRef="#ctx0" brushRef="#br0" timeOffset="135561.32">19120 5538 1010 0,'-5'-4'342'0,"1"-1"44"0,-1 1-56 16,3 2-2-16,-1-2-33 0,3 1-16 15,1-2-29-15,0 0-16 0,1 1-35 0,1-2-3 16,2 4-14-16,0-2-21 0,7-4-9 16,-1 3-3-16,-1 2-17 0,0 2-12 0,-10 1-16 15,13 0-5-15,14 11-9 0,-14-2-6 16,-1 1-23-16,0 0 2 0,-4 2-11 0,-1 3-1 15,-3 1-6-15,-2 2-25 0,2-6-6 0,-4-12-14 16,0 14 0-16,-13 15-17 0,5-14-2 0,1-3 9 16,-2 0-7-16,3-3-15 0,0-4 15 15,0 0-7-15,1 0 13 0,0-2-7 0,3-1 4 16,-2-1-12-16,1 0-6 0,1-1 18 16,2 0-8-16,0 0 0 0,-2-2 4 0,1 0-1 15,2-1-2-15,1 3 7 0,1-4-23 0,1 3 14 16,-1-1 8-16,3 0-12 0,-1 0 14 0,1 1 4 15,1 0-30-15,10 0 2 0,-1 1 33 0,-7 0-11 16,5 0 12-16,3 0-17 0,18 14 19 16,-19-7-19-16,1 1 27 0,-2 4-12 15,-3 3 20-15,-1-1-4 0,-5 3 23 0,-2-3-2 16,-2-2 13-16,-2-2-9 0,0-10 10 16,0 12-2-16,-14 10 5 0,8-15-9 0,-6 4-5 15,1-1-4-15,-1-3 9 0,-3-2-15 0,0-2-28 16,-1-1-38-16,-2 2-33 0,4-4 8 15,7 0-111-15,-6 0-57 0,1 0-51 0,-2 0 28 16,-11-12-246-16,20 8 43 0,3 2 18 0,0-4 38 16,4 0 13-16,2 2 40 0,6-5-8 0,8 1 46 15,7 0 8-15,2-3 24 0</inkml:trace>
  <inkml:trace contextRef="#ctx0" brushRef="#br0" timeOffset="135783.92">19813 5767 551 0,'4'5'547'0,"0"2"-37"0,2 10-34 0,-3 0-22 16,1 5-16-16,1 0-38 0,-1 4-25 15,2 1-25-15,1-2-48 0,-1 1-31 0,1-1-21 16,-3-1-30-16,-1-1-13 0,-1 1-37 16,-2-7-57-16,1-3-51 0,1-3-50 0,-1-4-49 15,0 0 5-15,-1-3-179 0,1-1-48 0,0-3-79 16,-1 0 30-16,-1-1-224 0,2-2 36 15,-1 3 37-15,2-5 34 0,-2 0 11 0,0 0 49 16,-2-12 33-16,-1 5 40 0,3 4-11 0,-10-15 7 16</inkml:trace>
  <inkml:trace contextRef="#ctx0" brushRef="#br0" timeOffset="135981.94">19652 5932 1223 0,'-3'-1'505'16,"-1"-1"-22"-16,1 2-49 0,1 0-38 0,2-2-31 15,0 2-39-15,2-2-29 0,1 2-39 0,2-1-18 16,2-1-25-16,10 0-52 0,2-1-39 16,0-1-62-16,3 1-50 0,2-1-69 0,2 1 5 15,1 0-161-15,2-1-68 0,5 1 29 16,-1 1-278-16,3 0 60 0,2 1 6 0,5 1 58 16,-22 0 2-16,12 0 76 0,5 0 7 0,1 0 7 15,0 0 13-15,39 12 6 0</inkml:trace>
  <inkml:trace contextRef="#ctx0" brushRef="#br0" timeOffset="136528.4">20419 5823 500 0,'-2'-7'478'0,"2"0"-78"0,-1-1-55 15,1 3 32-15,1-1-16 0,-1 0-22 16,1 1-28-16,1 1-30 0,-2 4-20 0,7-8-22 15,-2 5-26-15,10-3-17 0,-3-2-23 0,-12 8-7 16,12 0-27-16,1 0-10 0,1 0-24 0,18 10-3 16,-15 0-18-16,-1 1-14 0,-1 3-1 15,-1 1-12-15,-3 3 5 0,-3-1-19 0,-2 4-11 16,-4-2-21-16,-1-1-8 0,-1-8-12 16,0 4 0-16,-12 16-20 0,6-14 8 0,-3-2-4 15,-2-1 0-15,1-3-12 0,-1-1-1 0,1-2-12 16,2-2 3-16,-1-2-10 0,5-1-11 15,-1 0 5-15,0 1-45 0,3-3 11 0,2 0-32 16,0 0 1-16,0 0-4 0,-4-8 1 16,6 4-10-16,0-1 10 0,2-8 21 0,4 1-10 15,2-1 10-15,3-2 13 0,-3 0 8 16,4 0 3-16,0 1 18 0,3-2 8 0,0 1 23 16,2 0 15-16,-1 0 5 0,-3-1 27 0,3 2 11 15,-3 3 34-15,-3 2 6 0,0 1 21 16,-3 2 6-16,-2 1-10 0,-2 2 20 0,-2 3 40 15,-3 0 18-15,0 0 9 0,3 5-11 0,-5-2 9 16,-1 4-4-16,-2 7 8 0,-4 4-16 16,3 2 11-16,-1 5-22 0,1-2 16 0,0 2-30 15,4-2-2-15,0-2-14 0,1 2-9 0,1-3-31 16,0-11-21-16,0 4-49 0,11 14-33 0,-6-18-46 16,1-1-57-16,6 0 14 0,3 0-117 15,1-3-22-15,5-4-56 0,-9-1 27 0,3 0-274 16,6 0 41-16,24-15 41 0,-20 6 58 15,0-2 23-15,-1 0 25 0,-3-4 33 0,2 0 21 16,-1-4 3-16,-2 1 17 0</inkml:trace>
  <inkml:trace contextRef="#ctx0" brushRef="#br0" timeOffset="136961.44">20834 5586 507 0,'-2'-10'444'0,"1"5"-48"0,0-2-54 0,1 2 27 15,0-1-52-15,2 0-18 0,1 2-34 16,0 1-16-16,2 0-33 0,6-6 3 0,-1 3-16 16,6 2-24-16,-4 3-16 0,0 0-12 0,-12 1-20 15,13 0-9-15,20 11-17 0,-17-3-8 16,-3 2-15-16,-2 2-4 0,-2 2-11 0,-1 1-6 15,-4 2-8-15,-2 2-18 0,-2 1-1 0,0-13-6 16,0 7-5-16,-13 15 2 0,6-14-18 16,-3-2 11-16,2 1-4 0,-2-2 3 0,-3-3-5 15,4-2-10-15,2-2 3 0,0-2 11 16,2 2-8-16,1-2 3 0,0-2-4 0,1 2 11 16,0-1-10-16,1 0 1 0,1-2 4 0,0 0-11 15,1 0 5-15,0 0-5 0,3-1 4 16,1 0-7-16,0 1 4 0,3-2-2 0,1 2-4 15,9-3 9-15,3 0-3 0,3-2-22 0,-2 1-14 16,3 2-34-16,-1-1 6 0,1-1-98 16,0 2-46-16,0-1-33 0,3 0 22 0,1 3-205 15,-1-2-66-15,-1 0 22 0,-13 2 38 0,7 0 27 16,4 0 12-16,-1 0 22 0,2 0 16 16,-2 0 36-16,-2 0 26 0</inkml:trace>
  <inkml:trace contextRef="#ctx0" brushRef="#br0" timeOffset="137189.56">21482 5720 775 0,'1'-1'423'16,"0"2"1"-16,-1 0-18 0,2 2-27 0,-2 2-29 16,2 2-22-16,1 10-11 0,-1 0-31 15,3 5-26-15,0-1-41 0,0 1-21 0,-1 0-11 16,0-2-29-16,0-2-56 0,-2-2-50 15,0 0-47-15,-1-5 0 0,2 0-163 0,-3-6-53 16,1 1 20-16,0-3-276 0,-1-3-16 0,0 0 36 16,0 0 33-16,0 0 29 0,0 0 9 15,0 0 10-15,-12 5 35 0,8-5 41 0,1 0 6 16</inkml:trace>
  <inkml:trace contextRef="#ctx0" brushRef="#br0" timeOffset="137397.72">21336 5897 755 0,'-6'-2'599'16,"-1"-1"-54"-16,4 0-23 0,0 0-61 0,1 3-23 16,1-3-58-16,0-1-45 0,3 2-16 0,1-1-40 15,1 0-30-15,1 3-33 0,10-4-7 0,-3 0-50 16,6 0-41-16,2 1-29 0,-2 1-61 16,3-3-62-16,-1 2-71 0,1-1 10 0,9 2-165 15,4 0-65-15,-1 1 28 0,-1-1-237 16,4 1 23-16,-2 0 45 0,1 1 36 0,-19 0 25 15,9 0 15-15,5 0 61 0,2 0 21 16,1 0 11-16,-5 0 5 0</inkml:trace>
  <inkml:trace contextRef="#ctx0" brushRef="#br0" timeOffset="137739.13">21963 5801 937 0,'-4'-5'506'0,"3"2"-52"0,0-3-31 15,1 1-39-15,0 0-24 0,1-2-26 0,1 2-33 16,2 0-32-16,-2 0-10 0,2 0-34 0,6-4-20 16,-1 4-35-16,4-2-8 0,-2 5-19 15,-11 2-21-15,12 0 0 0,-2 0-22 0,4 0-3 16,19 14-23-16,-15-5 7 0,-1 1-13 16,-2 2-12-16,3 2-34 0,-4 1-5 0,-2 0-21 15,-2 2 2-15,-3-1-26 0,-3-1-2 0,-3 5-2 16,-1-13 16-16,0 4-16 0,-17 14-7 15,6-13-4-15,-2 1-30 0,-1-1-28 16,0-1 10-16,-2 1-50 0,-2-3-2 0,-1-1-34 16,1 0-5-16,0-2-13 0,-1-3-19 0,8 0 22 15,-5 0 4-15,2-3-11 0,14 0 24 0,-7 0-6 16,7 0 21-16,-8 0 2 0,0-11 15 0,8 8-82 16,1-1-41-16,0-1-62 0,1-2-35 15,10-6 21-15,-5-1 35 0,1 1-17 0,3 1 1 16</inkml:trace>
  <inkml:trace contextRef="#ctx0" brushRef="#br0" timeOffset="138045.97">22277 5799 257 0,'3'-3'498'15,"-1"2"-13"-15,1-2-18 0,-1 0-39 0,-1 0-34 16,0 1-10-16,0-3-40 0,-2 4-2 0,0-1-43 15,0 1-20-15,-3 1-10 0,2 1-16 16,-3 2-25-16,-7 4 20 0,2 3-29 0,0 5-32 16,0-1-5-16,0 3-16 0,1 0-18 0,2 1-29 15,0 2-2-15,1 0-29 0,3 0 19 16,2-3-27-16,0 2 5 0,1-12-14 0,0 5-26 16,13 12-4-16,-4-14-65 0,1-1-38 0,3-3-51 15,3-2-48-15,3 1 16 0,1-5-121 16,2 0-67-16,-10 0 30 0,7 0-238 0,24-12-24 15,-17 8 43-15,0-4 31 0,3 1 48 0,-3-2 8 16,1-1 36-16,0 1 38 0,-1-2 22 16,-4 1 30-16,2-1-5 0,-5-1 18 0</inkml:trace>
  <inkml:trace contextRef="#ctx0" brushRef="#br0" timeOffset="138419.96">22384 5589 397 0,'-1'-8'421'15,"-1"1"-64"-15,1 1-44 0,-1 0 0 16,2 1-40-16,-1 1 1 0,2 0-10 0,0 0-15 16,1 1-25-16,-2 3-4 0,8-8-17 0,-4 5-12 15,2 0-4-15,0 3-9 0,13-4-9 0,-2 0-18 16,3 4 2-16,1 0-16 0,-9 0-13 15,8 0-6-15,29 15-3 0,-23-5-24 16,2 2 5-16,-1 2-6 0,1 4-16 0,0 6 1 16,0 2-6-16,-1 3-14 0,-1 5-7 0,-2 3 8 15,-1 6 28-15,-3 0-11 0,-4 4-7 16,-3 3 2-16,-3-2 15 0,-3 3-20 0,-5-2 2 16,-2-27-22-16,0 11-5 0,-15 42-28 0,3-37-81 15,-3-1-62-15,-4-5 11 0,-2-1-165 16,-6-6-68-16,-4-4 32 0,-5-5-251 0,1-3 62 15,-5-2 10-15,-2-3 26 0,0-5 62 16,-3-1 18-16,21-2 48 0,-10 0 31 0,-9 0-3 16,-47-13 52-16,42 8 13 0</inkml:trace>
  <inkml:trace contextRef="#ctx0" brushRef="#br0" timeOffset="139206.39">23767 5846 893 0,'-15'0'404'0,"15"0"-55"15,0 0-1-15,0 0-14 0,-14 0-26 16,-4-16-27-16,17 16-39 0,-1-2-19 0,0 2-16 16,2 4-7-16,0 1-15 0,2 3 5 0,2 14-2 15,-4-10-20-15,7 29-15 0,-3-10-6 16,-1 0-8-16,-1-1-18 0,4-1-10 0,-6 0-25 15,0-15 0-15,0 5-21 0,0 2-64 0,0-3-52 16,0 2 6-16,0-4-168 0,0-6-72 16,0-1 25-16,-11 2-299 0,7-11 75 15,0 0 1-15,0-1 59 0,1-3 38 0,-1 1 5 16,-6-6 50-16,-3-1 22 0,2 0 36 0,-1 2-11 16</inkml:trace>
  <inkml:trace contextRef="#ctx0" brushRef="#br0" timeOffset="139406.42">23525 6094 843 0,'-1'0'531'0,"-2"-1"-53"0,0 0-39 15,1 0-41-15,0 1-33 0,1-1-37 0,1-1-42 16,0 1-25-16,3 1-19 0,2 0-37 0,13-3-40 16,5-2-68-16,4 0-58 0,0-1-45 15,4 3 2-15,3-3-129 0,4 0-35 0,4 0-71 16,0 0 23-16,6-1-270 0,-1-2 12 15,0 4 36-15,-2-3 42 0,-4 5 36 0,-4-3-10 16,-4 0 68-16,2 4 1 0,-7-1-13 16</inkml:trace>
  <inkml:trace contextRef="#ctx0" brushRef="#br0" timeOffset="140025.79">24265 5917 222 0,'-3'-2'453'0,"-3"-1"-61"0,2 1-11 15,-1 0-50-15,2-2 6 0,-1 2-28 0,-1 0-8 16,2-2-36-16,1 1-35 0,0-2-7 16,1 2-26-16,2-3-28 0,1 1-33 0,6-7 3 15,1 2-9-15,4 0-21 0,3 1-16 0,3 1-9 16,3 1-10-16,0 5-2 0,-11 2-8 15,7 0 3-15,21 12-21 0,-18 1 2 0,-7 0-8 16,4 4-2-16,-2 3-5 0,-5 0-8 16,-6 3-4-16,0-2 8 0,-5-10-4 0,0 5-4 15,0 2-6-15,-17 20 2 0,8-18-9 0,-2-4-5 16,1 0-8-16,-4-4-12 0,1-3-38 16,0 1 9-16,4-4 4 0,1-3-50 0,1 1 6 15,3-2-23-15,-1-1 5 0,3-1-17 0,-1 0 8 16,3 0 5-16,0 0 1 0,0-5 16 15,2 1 1-15,1-1 14 0,6-5 1 0,1-3 18 16,4-1 3-16,-1-1 6 0,1 1 0 16,-1-2 2-16,6-1 27 0,-3-1 0 0,2 1 15 15,0-1 4-15,-1 2 26 0,0-1-10 0,-2 0 17 16,2 1-3-16,0 2 30 0,-4 0 8 0,-2-2-18 16,-1 5-6-16,-4 3 71 0,2 3 1 15,-4-2-5-15,-2 5-11 0,0-1-4 16,0 1 6-16,-2 2 2 0,-2 2 1 0,1-2 2 15,-3 3-1-15,0 1 9 0,-4 9-4 0,5-1-5 16,-7 3 3-16,1 4-16 0,2 2 5 16,-2 3-4-16,2-1-20 0,5 1 7 0,1-1-11 15,1-12-9-15,0 7-14 0,13 20 5 16,-2-17-28-16,2-4-16 0,4 0-41 0,4-3-50 16,1-4-44-16,4-3 11 0,4-2-142 15,3-2-57-15,5-3 27 0,-22 0-285 0,11 0 57 16,2 0 25-16,33-10 30 0,-31 4 65 0,-1-3-1 15,-4 2 33-15,1-1 25 0,-2-3 25 16,-2-2 45-16,-5 2-4 0</inkml:trace>
  <inkml:trace contextRef="#ctx0" brushRef="#br0" timeOffset="140407.3">25190 5620 613 0,'3'0'397'0,"0"0"-62"0,-1-3-20 16,0 1-51-16,-2 0-34 0,0 0-26 0,-2-1-24 15,0 2 47-15,-1-1-12 0,-1 1-30 16,-2 1-16-16,-2 1-13 0,-10 5 3 0,-1 4 2 15,-1 0-21-15,0 5 0 0,1 0-17 0,1 5 6 16,-1 3 3-16,-1 7 3 0,1-1 3 0,0 4-9 16,2 1-14-16,2 5-4 0,-1-1 1 15,6 0-19-15,2-1 2 0,4-2-19 0,4-18 3 16,0 7-23-16,22 34-11 0,-4-33-25 16,8-4-30-16,0-1-28 0,2-3-51 0,6-1 9 15,0-4-100-15,4-2-38 0,-1-1-50 0,7-3 23 16,-1-2-197-16,-1-1-72 0,-2-2 45 15,-2-1 48-15,-20 0-10 0,7 0 68 0,2 0 13 16,29-11 4-16,-28 2 58 0,-7 1-2 0</inkml:trace>
  <inkml:trace contextRef="#ctx0" brushRef="#br0" timeOffset="140735.18">25491 5902 840 0,'-3'-6'372'0,"1"1"-56"16,-1 0-41-16,3-1-34 0,3 2 5 15,-1-1-29-15,8-6 22 0,-2 5-20 16,4-3-30-16,2 2-16 0,-1 5-4 0,-1-1-14 16,0 3-19-16,-12 0-14 0,15 0-5 0,15 17-12 15,-14-5-7-15,-3 0-13 0,-3 7-1 16,-3 1-10-16,1 2-6 0,-5 2-7 0,-3-13-1 15,0 6-7-15,0 3-13 0,-15 22-10 0,7-23-5 16,-1 1-20-16,-2-4-11 0,0-3 0 16,-4-1-76-16,4 0-17 0,2-7-14 0,1-1-18 15,-1-2-29-15,3 0-36 0,-1-2-1 0,3 0-16 16,4 0 20-16,0 0-155 0,0 0-78 16,-8 0 11-16,2-9 37 0,8 5 42 15,0-1 14-15,7-6 25 0,0-3 0 16</inkml:trace>
  <inkml:trace contextRef="#ctx0" brushRef="#br0" timeOffset="141006.51">25731 5922 634 0,'14'-15'248'0,"0"1"-3"0,-2 4-5 15,-1-3-10-15,0 2 18 0,-4 4 1 0,-2 1-24 16,-1 2-25-16,-2 0 27 0,-1 1 5 16,0 1-25-16,-1 2-8 0,-2-1-2 0,-2 2 2 15,1 1-2-15,-1 1 3 0,-5 9-19 16,-3 0-1-16,3 0 5 0,-2 5-16 0,1-1-9 15,0 3-13-15,0 1 7 0,1 2-11 16,1 0-24-16,2-1-2 0,3 2-14 0,2-4-17 16,1-10 7-16,0 4-28 0,17 15-26 0,-6-15-23 15,3-4-28-15,4 0-30 0,-1-3-35 0,4-4-55 16,3 1 12-16,-13-3-95 0,9 0-41 16,28-11-62-16,-19 5 29 0,-2-2-260 0,-2-1 32 15,0 1 45-15,-2 1 26 0,-3-7 35 16,-1 2 15-16,-2 0 27 0,-3-2 33 0,0 1 51 15,0-1-39-15</inkml:trace>
  <inkml:trace contextRef="#ctx0" brushRef="#br0" timeOffset="141447.35">25839 5658 1048 0,'-3'-5'355'16,"0"1"-32"-16,1-1-40 0,1-2-11 16,1 2-34-16,2 0-28 0,1-9 9 0,4-1-27 15,2 5-13-15,1-2 13 0,-1 2-17 0,5 1-16 16,0 0-9-16,-1 7-19 0,3-1-3 16,-2 1-23-16,-14 2-3 0,14 0-15 0,17 13 5 15,-15-6-20-15,1 1-5 0,-5 2-6 0,-2 2-14 16,-3 1-10-16,0 3 8 0,-5 1-15 15,-2-2-11-15,0-6-2 0,0 5 5 0,-13 18-4 16,6-17-2-16,-5 1-7 0,2-1 7 0,-2-1-8 16,0-2 3-16,1 2-20 0,-1-4 23 0,3 0-9 15,2-4 4-15,0 0 0 0,3-3-7 16,-2 2 10-16,3-1-13 0,1-2 13 0,0 1-2 16,1-3-6-16,1 0 6 0,0 0-9 15,0 0 7-15,13 6-12 0,-7-5 2 0,1 0 5 16,13 1-5-16,0-1 3 0,2 0 3 0,0-1-16 15,-11 0-22-15,7 0 3 0,1 0-143 0,0 0-51 16,0 0-61-16,0 0 30 0,16-9-261 16,-19 4 37-16,-3 3 18 0,-1-1 30 0,-2 1 63 15,-10 2 23-15,16 0 25 0,-3 0 17 16,4 0 28-16,0 0-29 0</inkml:trace>
  <inkml:trace contextRef="#ctx0" brushRef="#br0" timeOffset="141679.47">26401 5782 251 0,'2'0'538'0,"-2"0"-113"0,0 2 11 16,1 1-2-16,0 4-21 0,-1 12-19 15,0-10-2-15,0 6-43 0,0 4-18 0,0 3-31 16,0 0-30-16,0 3-20 0,0-1-37 16,0-2-17-16,0 2-6 0,0-3-37 0,0-3-33 15,9 11-51-15,-7-20-46 0,-1-2-40 0,0-2-59 16,1 0 6-16,-1-2-178 0,1-2-65 0,1 0 28 15,0-3-278-15,-1 1 39 0,-1 0 42 16,-1-2 34-16,-1 0 53 0,1 1 29 16,-1-1 23-16,-1-1 29 0,0 0-25 0,-4 0 15 15,2 2 24-15</inkml:trace>
  <inkml:trace contextRef="#ctx0" brushRef="#br0" timeOffset="142138.19">26536 5631 403 0,'2'-4'196'0,"2"0"-63"16,-3 1-20-16,3 0-14 0,-3 3-136 0,2-3-57 15,-2 1-105-15,0-1-92 0</inkml:trace>
  <inkml:trace contextRef="#ctx0" brushRef="#br0" timeOffset="144177.21">25869 5539 314 0,'0'0'337'0,"0"0"-21"0,0 0-23 0,0 0-42 16,0 0 4-16,0 0-14 0,0 0-49 0,0 0 1 15,0 0-12-15,-6 15-9 0,3-15-19 16,-2 0-16-16,2 0 35 0,-3 0-17 16,3 0-26-16,-2 0-16 0,1 3 0 0,4-3 5 15,0 0 9-15,-7 0-31 0,-6 4 19 0,8-3-20 16,1 2-6-16,0-1 6 0,0-2-19 16,1 2 13-16,0 0-7 0,-2-2-2 0,3 0-12 15,0 3 5-15,1-1 6 0,1 2 9 16,3-2-6-16,-1 0 3 0,3 0 19 0,0 0-18 15,11 2 20-15,3 0-1 0,2-2-4 0,0 3-15 16,3-4-4-16,-1 0-19 0,-1 0-3 0,-1 1-8 16,3 2 15-16,-14-4-23 0,5 0 13 15,0 0-31-15,-1 0 6 0,-3 0 5 16,0 0-5-16,-4 0-5 0,-7 0 7 0,8 0-13 16,-8 0 14-16,8 0-21 0,-8 0-1 0,7 0-1 15,-7 0-1-15,0 0-2 0,0 0 9 16,7 0 6-16,-7 0-13 0,0 0-8 0,0 0 9 15,0 0-1-15,0 0-11 0,8-5 0 16,-8 6 8-16,0 1-4 0,0-2 8 0,1 3-17 16,-1-2 16-16,0 1 3 0,0 0-20 15,0 0 0-15,-1 1 15 0,0 3-6 0,-2 8 14 16,0-5 1-16,3-9 21 0,-6 26-21 0,3-9 15 16,0 0-12-16,-1-1 3 0,0 4-1 15,-1 2 6-15,1-3 3 0,0 3-2 0,1-5-3 0,-3 2 13 16,2 0-24-16,1-2 3 0,-1-4 4 15,2-3-2-15,2 0-8 0,-1-4 1 0,0 1-7 16,0-2 9-16,1-1-6 0,0 0-1 0,0-1-1 16,0-2 8-16,0 3 3 0,0-2-18 15,-1 0 22-15,1 0-10 0,0 0 9 0,0-2-26 16,0 0 9-16,0 0 9 0,0 0-12 16,0 0-11-16,0 0 22 0,0 3-22 0,-1-3 29 15,0-2-18-15,1 2-6 0,2-2 2 0,-2-1-1 16,1 1-9-16,0-1 2 0,-1-1-18 15,2 0-8-15,0-3-5 0,-1 2 5 0,3-11 3 16,-1-2 1-16,0 2-1 0,6-4-8 16,-6 2 1-16,1-6-18 0,1 4 4 0,1 2-1 15,1-1-1-15,-1-2 15 0,0 2 10 0,-2-1-14 16,0 1 5-16,0 1 6 0,3 3-2 0,-3-1 20 16,-2 4-1-16,-1 2-9 0,0 0 12 15,0 5-2-15,0-2 9 0,-1 3-1 16,0 0-10-16,0 0-2 0,0 2 14 0,1-1-4 15,-1 1-1-15,0 2-5 0,0 0 10 0,0 0-7 16,0 0 9-16,0-5-15 0,-1 7 18 0,0 3-3 16,-1 0 10-16,-1 15 0 0,-1 0 10 15,-1 1-1-15,1 0 8 0,0-2-10 0,-1 2-11 16,4 1 7-16,-2-6 9 0,2 3-10 16,-1-2 0-16,2-3-14 0,-1-3 8 0,1-2-36 15,-1-2-24-15,1-1-16 0,0-2-26 0,-1 1-39 16,1-3 14-16,0-2-145 0,0 0-28 15,5 2 26-15,-4-4-290 0,2 1 27 0,0 0 48 16,0-2 24-16,1-2 39 0,0 2 19 0,11-3 41 16,-4 4 35-16,1 1 10 0,5-2 15 15,5 1-23-15</inkml:trace>
  <inkml:trace contextRef="#ctx0" brushRef="#br0" timeOffset="144873.73">26313 5947 605 0,'0'-1'274'0,"-3"1"-26"0,1-1-21 16,1 0 20-16,-1 1-28 0,1-1 35 0,-1 0-17 16,1 0-29-16,-1 1 31 0,2 0 5 15,-2 0 3-15,2-2-21 0,-1 2-13 0,-1 0-17 16,2-1-8-16,-1 2-13 0,0-2-22 0,1 1-11 15,0-1 0-15,0 1-19 0,-1 0-10 0,0-1-2 16,1 1-24-16,0 0-2 0,-2 0-5 16,3 0 3-16,-2 0-23 0,2 0 1 0,0 0-5 15,0 0-5-15,2 0 10 0,0 2-5 16,2-2-11-16,2 1 2 0,-1-1-9 0,2 2 12 16,4-2-14-16,4 0 13 0,5 0-26 0,3 0 0 15,1 0 8-15,2 0 1 0,-1 0-22 16,0 0 17-16,-2 0-13 0,-1 0 3 0,19-12-9 15,-29 12 16-15,-2-2-16 0,-3 2-10 16,-2-1 11-16,0 0-12 0,-1 1-15 0,-1 0 3 16,0 0-11-16,-1 0-16 0,-1 0-8 0,0 0-20 15,-2 0-34-15,0 0-18 0,0 0 12 16,-1 0-128-16,-1-1-37 0,1 1-64 0,-1-2 29 16,1 0-224-16,-1 0 43 0,1 1 36 0,0-2 37 15,1 1 19-15,0-1 43 0,1 0-2 16,1 0 24-16,2 0 18 0,1 1 9 0</inkml:trace>
  <inkml:trace contextRef="#ctx0" brushRef="#br0" timeOffset="145463.84">26885 5831 304 0,'-4'-3'487'0,"1"0"5"15,-1-2-68-15,2 1-16 0,-1 1-31 0,1-1-42 16,0-1-29-16,1 0-45 0,1 2-27 0,0-2-15 16,1 0-30-16,3 1-22 0,-4 4-16 15,10-5-15-15,4 0-10 0,-3 1-19 0,-11 4-13 16,12 0-11-16,-1 0-11 0,16 17-13 16,-14-5 4-16,-2 4-7 0,-4 2-19 0,-2 2 15 15,-2 3-13-15,-3-1-4 0,0-10-2 16,0 6-7-16,-12 22-4 0,4-21-10 0,-2-1-4 15,1-1-7-15,-5-1-22 0,4 0 0 0,0-5-12 16,-2-1-13-16,0-1-30 0,4-4 8 0,-1 0-63 16,2-1 2-16,0-4 1 0,7 0-24 15,0 0 0-15,0 0-18 0,-7 0 16 0,0-10-19 16,7 5-16-16,2 0-24 0,7-10 22 0,-3-1-19 16,4-1-8-16,0-1-19 0,3 0-18 0,2 1 39 15,0 0 3-15,1-2 55 0,5 4 81 16,-3-4 40-16,0 2 5 0,0 3 75 0,0-1 11 15,5-1 19-15,-5 1 27 0,2 0-8 16,-2 1 25-16,-2 0 22 0,-2 1 3 0,-4 2-3 16,1 3 6-16,-7 1-22 0,-1 3 27 15,-1 3-33-15,-2 1-12 0,-3 2 28 0,-1 1 12 16,-3 7 29-16,-3 2-8 0,-1 4-8 0,-1 1 17 16,2 1-25-16,-1 3 19 0,2 1-8 15,-1 1 0-15,2-2-31 0,2 1 7 16,-1-1-27-16,6-2 4 0,0 1-17 0,1-12-14 0,0 5-23 15,16 16-22-15,-5-17-31 0,2-5-49 16,0-2-36-16,4 3 8 0,3-5-121 0,-11-3-29 16,6 0-23-16,4 0-52 0,26-15 31 0,-26 7-249 15,3-1 33-15,1-3 45 0,2 0 30 16,-7-3 32-16,2 0 20 0,-1-2 31 0,-1 1 12 16,-1-1 4-16,-1 0 32 0</inkml:trace>
  <inkml:trace contextRef="#ctx0" brushRef="#br0" timeOffset="145806.75">27330 5496 283 0,'-2'-5'461'15,"0"1"-94"-15,0 1 36 0,1-2-67 0,0 3-5 16,0-1-8-16,0 0-28 0,-1 2-28 15,1-2-26-15,1 1-41 0,0 3-1 0,-1 0-23 0,0 2 6 16,1 2-18-16,0 2-7 0,0 0-9 16,-1 2-15-16,1 12 3 0,0-1-17 15,0-10-8-15,0 4-4 0,0 4 4 0,0 0-22 16,15 15 0-16,-6-19-13 0,0-1-4 0,3-3-4 16,3-1-16-16,1-1 9 0,3-2-10 15,-2-3-14-15,5-1-27 0,1 1-20 0,-3-3-42 16,-10 0-37-16,4 0 8 0,3 0-121 15,0 0-47-15,11-11-59 0,-12 2 28 0,-7 4-260 16,-4 1 22-16,0-1 50 0,-2 2 22 0,-2-2 38 16,-1 1 16-16,0 4 52 0,0 0 16 15,0 0 25-15,0-8 10 0</inkml:trace>
  <inkml:trace contextRef="#ctx0" brushRef="#br0" timeOffset="146038.5">27458 5545 1203 0,'-4'0'389'0,"2"0"6"16,0 2-11-16,1 1-15 0,0 1-23 0,1 3-24 16,1 11-31-16,-1-8-5 0,0 5-26 15,0 5-19-15,0 2-46 0,0 0-22 0,0 2-11 16,0-1 0-16,0 0-33 0,0 0-29 0,0-2-46 16,0-2-46-16,0-2-80 0,11 8 7 15,-11-16-154-15,0-4-66 0,3 0 25 16,-1-1 26-16,1-2 23 0,0-1-276 0,1 0 37 15,1-1 32-15,4 0 25 0,2 0 37 0,9 0 7 16,4 0 23-16,4 0 5 0,35-13 40 16,-32 10 13-16</inkml:trace>
  <inkml:trace contextRef="#ctx0" brushRef="#br0" timeOffset="146255.58">27937 5770 415 0,'2'-3'590'16,"1"3"-112"-16,1 0-68 0,-3 0-17 0,-1 3-11 15,0 2-13-15,0 1-27 0,-3 9-20 16,1 5-46-16,2-11-38 0,0 8 0 0,0 2-17 16,0 1-43-16,0 2-15 0,0-1-7 0,0 1-32 15,10 17-17-15,-6-22-45 0,0-6-54 0,-1-3-46 16,0 2 4-16,-1-5-163 0,0-3-66 0,2 1 23 16,-3-3-289-16,1 0 19 0,-1 1 36 15,-1-2 22-15,-1-2 43 0,2 1 33 0,-2 2-2 16,-4-2 62-16,1 1 8 0,0-1 7 15,-1 1 11-15</inkml:trace>
  <inkml:trace contextRef="#ctx0" brushRef="#br0" timeOffset="146473.66">27764 5937 613 0,'-8'-5'562'0,"4"1"-72"0,1-2-33 15,1 4-38-15,3-1-41 0,-1 2-14 16,2-2-62-16,1 2-9 0,2-1-29 0,2 0-49 15,9-3-17-15,4 2-3 0,2 2-32 0,2-2-38 16,2 0-28-16,5 1-57 0,1 2-44 16,4 0-1-16,-19 0-149 0,10 0-45 0,3 0-72 15,3 0 28-15,0 0-279 0,35-10 34 0,-35 7 51 16,-1 0 30-16,0-1 30 0,-4-1 10 16,5 0 33-16,-6 3 12 0,0-1 25 0,-3 1 20 15</inkml:trace>
  <inkml:trace contextRef="#ctx0" brushRef="#br0" timeOffset="147032.19">28387 5741 574 0,'-7'-5'453'16,"1"0"-77"-16,1 0 40 0,0 1-10 0,2 2-35 16,1-1-30-16,1-1-34 0,-1 0-32 0,2 1-32 15,1-1-23-15,1 1-25 0,2-1-16 0,9-3-29 16,0 1-9-16,0 2-26 0,0 4 3 15,-4 0-12-15,6 0-8 0,3 0-19 16,21 17 3-16,-21-5-23 0,-1 2 11 0,-3 3-20 16,-1 0 4-16,-3 3-13 0,-4 0-1 0,-1 1-7 15,-1-3 4-15,-4 0-6 0,0-9 7 0,0 4-12 16,-15 13-3-16,6-11-3 0,2-5-11 16,-3 2-6-16,2-5-18 0,1-2-9 0,2-3-33 15,-2-1 2-15,3 0 4 0,4-1-98 0,0 0 9 16,0 0-14-16,0 0-22 0,-12-10 2 15,10 5-15-15,3 1 9 0,1-2 16 0,4-9 1 16,0 2 0-16,2-3 18 0,-1 1-6 16,4 0 17-16,2 0-9 0,3-1 35 0,3-1-9 15,-2-1 39-15,1 2 18 0,0 0 20 16,0-2 20-16,2 4 10 0,-2-1 27 0,-1 6 41 16,2-4 23-16,-5 3 12 0,-3 2 31 15,-3 2-3-15,-3 1-13 0,-1 1 35 0,0-1-15 16,-2 2-13-16,-2 3 10 0,0 2 5 0,-2-1 7 15,0 0 5-15,-2 3 2 0,-6 5 6 16,-1 3 9-16,-2 5-20 0,0 2 9 0,1 4-6 16,-2-1-20-16,4 1-9 0,2-1 3 0,3 2-5 15,2-3-22-15,3-10-4 0,0 3-19 16,0 3 10-16,15 17-37 0,-3-19-40 0,5-3-32 16,1-1-30-16,6-4-56 0,1-3-20 0,3 0 11 15,2-1-139-15,-16-3-33 0,7 0 26 16,4 0-225-16,26-15 46 0,-29 6 36 0,-1-2-63 15,1-1 36-15,-7-2 60 0,0-3 19 0,-3 0 39 16,-1 3-6-16,-3-5 20 0,-1 3 51 16</inkml:trace>
  <inkml:trace contextRef="#ctx0" brushRef="#br0" timeOffset="147571.92">28860 5404 817 0,'-6'-5'336'0,"1"1"-3"0,2 0-5 15,-1 1-45-15,1-1-35 0,2-1 3 0,0 1-26 16,3-1-25-16,0 1-23 0,1-1-18 16,8-6-5-16,0 2-24 0,1 0-18 0,4 4 13 15,-2 0-3-15,1 3-13 0,-2 2-5 16,-3 0-3-16,3 0-17 0,20 21 0 0,-17-9-27 15,-2 1-7-15,-2-1 10 0,0 5-16 0,-7-1-23 16,-1 2 13-16,-2-1 6 0,-2-10-18 16,0 3 7-16,0 3-13 0,-16 12 4 0,8-16-1 15,3-1-6-15,0-1 11 0,1-2-24 0,0-1 20 16,1 0-7-16,0-2 2 0,0 0-22 0,0 1 7 16,0-3-5-16,3 0-7 0,0 0-5 15,0 0-15-15,0 0 5 0,0 0-4 0,0 0-4 16,0 0 20-16,-8-5 3 0,8 3 0 15,1 1-5-15,1-2 6 0,1 2 5 0,2 1 0 16,0-1 2-16,1 1-1 0,0 1-21 16,1 1 3-16,11 5 2 0,1 1-15 0,0-4 5 15,0 5 2-15,-1 2 3 0,-3 1 41 0,-2-2 5 16,0 3-8-16,-4 3 37 0,-2-2-7 0,-1 0-14 16,-4-3 31-16,-2 0-1 0,0-11-8 15,0 12 3-15,-17 10-8 0,10-14 2 0,-7 1-3 16,1-1 0-16,-1-4-3 0,-4-1-12 15,1 1-39-15,1-1-42 0,-4-1 6 0,1 1-104 16,12-3-38-16,-6 0-37 0,0 0 25 0,1 0-265 16,-13-15-9-16,21 9 37 0,-3 0 17 0,5 4 29 15,1-1 27-15,3 0 34 0,2 0-15 0,3 2 57 16,17-1-31-16</inkml:trace>
  <inkml:trace contextRef="#ctx0" brushRef="#br0" timeOffset="147841.14">29511 5736 504 0,'3'0'455'0,"2"0"-64"0,-1 0-64 15,-2 2-40-15,3-2 53 0,-2 3 10 16,-2 1-15-16,1 1-24 0,0 2-2 0,2 13-21 16,-1-1-22-16,1 3-19 0,2 1-21 0,-3-2-10 15,2 5-15-15,-3 0-25 0,1-2 0 16,0-1-23-16,2-1-10 0,0-3-28 15,2-2-27-15,-5-4-51 0,-1-4-24 0,-1-2-43 16,0-2-50-16,2-3-26 0,0 2 10 0,-2-3-166 16,0-1-68-16,-2 0 28 0,2-1-259 0,0-1 52 15,0-2 27-15,-1 1 37 0,2-2 35 16,-3 1 24-16,1-1 40 0,-1-1 20 16,-6-7 43-16,-1 3-7 0,-3-2 19 0</inkml:trace>
  <inkml:trace contextRef="#ctx0" brushRef="#br0" timeOffset="148052.2">29306 5874 288 0,'-2'-2'660'15,"-3"1"-122"-15,2 1-50 0,1-1-23 0,2 0-54 16,0 1-16-16,3-1-50 0,2 1-43 0,0 0-30 16,4 1-15-16,12-1-41 0,-10 0-24 15,8 0-48-15,3 0-35 0,3 0-55 0,1 0-62 16,2 0 1-16,2 0-143 0,-1 0-48 15,-1 0-56-15,34-17 27 0,-30 15-286 0,-5-1 11 16,-2 1 57-16,3-1 37 0,-1 0 22 0,-5-2 12 16,0 4 29-16,1-1 33 0,-3-1 16 15,1 0-35-15</inkml:trace>
  <inkml:trace contextRef="#ctx0" brushRef="#br0" timeOffset="148651.88">29925 5779 586 0,'-6'-5'546'0,"0"-2"-53"16,0 3-35-16,2-1-28 0,1 0-36 15,1 0-12-15,0 1-48 0,1-1-37 0,2 2-23 16,-1 3-31-16,0 0-16 0,0-8-19 16,22-10-30-16,-7 12-23 0,2-1-7 0,3 5-10 15,2-1-29-15,-2 3 4 0,-9 0-27 16,8 0 6-16,26 17-24 0,-21-7-15 0,-3 6 23 15,-4-1-16-15,-2 5-23 0,-3-2 11 16,-3 2 5-16,-1-3-25 0,-4 3-8 0,-4-6-13 16,0-14 8-16,0 11 11 0,0 2-7 0,-14 16-12 15,8-20-20-15,-1 4 21 0,0-5-16 16,0-4-14-16,0-1-24 0,1 0-6 0,0-1-20 16,1-2-5-16,-2 2-13 0,4-2-25 15,-3 0-6-15,6 0 13 0,0 0-45 0,0 0 10 16,-7 0-20-16,7 0-7 0,0 0 13 0,-14-11 6 15,14 7 19-15,0-1 3 0,2 1 11 16,6-10-4-16,5 1-3 0,-2 0 24 0,3-3-16 16,1 2 15-16,3-2 8 0,0 3 19 15,2 0 15-15,1 2 0 0,-1-2 34 16,0 2 16-16,1-1 9 0,1 2 35 0,-6 3 30 16,2-1 8-16,-1 1 11 0,-3 0-9 0,-5 2 13 15,-2 1 22-15,0 0 14 0,-3 4-21 0,-2 0-8 16,0-2-5-16,-2 2 23 0,0 0 8 15,0 2-12-15,-4 3 4 0,-2 7 10 0,-6 0-9 16,1 3-25-16,-1 2 4 0,1 0-8 16,1 2-4-16,0 1-4 0,5-1-20 0,-1 2-10 15,4-2 13-15,2 1-23 0,0-12-14 0,0 4-17 16,13 17-32-16,-1-17-12 0,3-1-51 16,3-3 9-16,3 2-103 0,3-1-25 0,-4-6-43 15,-3-1-31-15,7-2 27 0,-11 0-258 16,5 0 31-16,4 0 45 0,26-14 27 0,-28 3-9 15,0-2 72-15,1 0 24 0,-2-3-16 0,-4-3 48 16,-3-3 24-16</inkml:trace>
  <inkml:trace contextRef="#ctx0" brushRef="#br0" timeOffset="149067.48">30597 5511 481 0,'-5'-7'480'0,"-6"-1"-89"16,6 1 26-16,1 0-23 0,0 2-40 0,3-2-46 16,0 2-20-16,1 5-32 0,0 0-21 0,0-9-25 15,13-9-19-15,-2 7-14 0,2 2-16 16,-1 0-12-16,-3 4-6 0,0 2-30 0,1 1 6 16,-2 2-23-16,-8 0-1 0,13 0-17 0,14 13-9 15,-16-1-2-15,-4 3-5 0,0-1-11 16,-5-2-4-16,-2-2-5 0,0-1-13 0,0 3 0 15,-16 17-1-15,7-14 4 0,0-1-14 0,-2 1 7 16,0-4-6-16,2-2-1 0,-1 2-5 16,2-1 3-16,1-4 7 0,-2 3-7 0,0-6 0 15,2 1-8-15,1 1-6 0,3 0 2 0,1-1-8 16,0-1-9-16,0-1-11 0,0 1 17 16,-1-1-7-16,3-2-3 0,0 0 6 0,0 0 8 15,0 0 1-15,14 13-11 0,-8-12-13 16,-2 2-9-16,15 2-18 0,4-3 5 0,-2 3 5 15,2-2 4-15,-2 1-189 0,1-4-24 0,-9 0-45 16,6 0 27-16,1 0-253 0,4 0 34 16,-1 0 35-16,26-14 39 0,-24 9 22 0,-2 3 16 15,2 1 64-15,0 1 15 0,0-2 24 0,0 2 13 16</inkml:trace>
  <inkml:trace contextRef="#ctx0" brushRef="#br0" timeOffset="149303.9">31152 5632 1089 0,'-1'2'468'0,"1"-1"-26"0,1 3-17 0,-1 2-31 15,2 0-1-15,0 14-22 0,-2-8-12 0,9 24-34 16,-6-10-24-16,3 1-51 0,-2 0-25 16,1-1-24-16,-1-2-21 0,-1-2-18 0,4 0-17 15,-3-2-36-15,1-1-47 0,-3-6-62 0,-2-4-48 16,2-2-48-16,0 1 9 0,-2-6-166 0,2 1-94 15,0-2 31-15,-1-1-235 0,-1 0 32 16,0 0 60-16,0 0 24 0,0 0 11 0,5-14 69 16,-8 12 18-16,3-3 13 0,-3 1 11 0,-1 0 26 15,-4-5-15-15</inkml:trace>
  <inkml:trace contextRef="#ctx0" brushRef="#br0" timeOffset="149497.41">30969 5839 852 0,'-4'-1'559'0,"0"0"-62"0,2-1-39 0,1 1-56 16,2 0-24-16,3 0-33 0,0-1-43 16,3 1-50-16,13 0-29 0,1 1-29 0,4-1-76 15,-3-3-73-15,5 4-4 0,0-2-131 16,0 1-68-16,0 1-63 0,-14 0 21 0,8 0-200 16,3 0-75-16,3 0 27 0,5 0 51 15,-1 0 28-15,30 9 25 0,-32-5 22 0,3 0 1 16,-3 1 51-16,-2-2 7 0</inkml:trace>
  <inkml:trace contextRef="#ctx0" brushRef="#br0" timeOffset="150066.15">31595 5816 514 0,'-3'-3'550'15,"1"1"-69"-15,2-3-11 0,-2 2-38 0,-3-3-18 16,5 3-39-16,-2-1-22 0,2 0-20 0,-3 0-50 15,5 1-14-15,-1-3-55 0,1 3-5 0,10-8-40 16,-2 2 8-16,2 2-43 0,1 0 9 16,-2 4-33-16,3 1-4 0,-3 2-2 15,-11 0-27-15,14 0 10 0,18 10-28 0,-17 2 6 16,-1-1-19-16,1 4 2 0,-1 2-24 0,-3-4 10 16,-5 6-28-16,-3 0-3 0,-3-10-4 15,0 5 1-15,-13 18-10 0,6-17-5 0,-5-3 0 16,1 3-2-16,-3-3 6 0,1-4-24 15,-1 1-22-15,3-4-12 0,0-3-22 0,0 2-11 16,4-3-17-16,0 1 11 0,1-1-22 0,2-1-36 16,4 0 9-16,0 0-28 0,0 0-2 0,-8 0-11 15,8 0 11-15,-8-10 31 0,10 7-1 16,0-2 18-16,2 1-9 0,6-6 5 0,3 0 18 16,5-4-9-16,-2 0 31 0,2 0-2 0,-1 1 31 15,4 0 37-15,2-1 19 0,-1 1 19 16,0 1 22-16,3-2 20 0,-2 2 27 0,2-1 17 15,-4 2 19-15,2 1-12 0,-5-1 77 0,-4 2-17 16,-3 3 2-16,-4 1-9 0,-1 3-21 16,-4 1 10-16,-2 1 2 0,-4 1 10 15,0 3 2-15,-8 4-1 0,1 1-20 0,-5 6-4 16,1 2 11-16,-1 0-28 0,3 0 3 0,-1 3-1 16,2-2-22-16,0 2-2 0,5 1-8 15,2-4-19-15,5-5-18 0,0 1-20 0,18 22-55 16,-3-20-45-16,4 2-35 0,1-2 12 15,0-1-139-15,7-5-40 0,-2-1-34 0,2-1 28 16,0-4-261-16,-2-2 50 0,-12-1 12 0,8 0 33 16,27-12 85-16,-23 1-8 0,2-1 20 15,2-2 46-15,-4-4 6 0,-2-3 11 0,-1-3 5 16</inkml:trace>
  <inkml:trace contextRef="#ctx0" brushRef="#br0" timeOffset="150363.95">32287 5525 394 0,'-2'-3'504'0,"2"-2"-96"0,0 1-6 16,4 1-17-16,9-5-46 0,3 4-26 0,2 2-26 16,5 2-4-16,-13 0-25 0,42 17-6 15,-11 0-24-15,2 10-21 0,1 4-3 0,-1 6-27 16,-2 8 2-16,-3 6-11 0,-7 7-26 0,-4 5-20 15,-2 12-3-15,-9-7-19 0,-1 0-4 16,-8-4-4-16,-5 3-27 0,-2-38 23 0,-15 58-45 16,1-37-16-16,-10-9-50 0,-3-1-65 0,-4-12 10 15,-7-8-170-15,1-5 24 0,-8 1-390 16,-4-2 69-16,-8-4 48 0,-3-2 16 0,-8-1 29 16,-4-5 54-16,-9 0 23 0,-4 0 58 15,-7-2 15-15,38 0-33 0,-27 0 46 0,-20 0-32 16</inkml:trace>
  <inkml:trace contextRef="#ctx0" brushRef="#br0" timeOffset="151960.74">2891 8355 388 0,'0'0'491'16,"0"0"-49"-16,0 0-6 0,0 12-17 0,0-12-13 15,0 0-14-15,0 0-13 0,0 0-12 0,0 0-34 16,25 25-34-16,-20-27-12 0,2 1-30 16,13 0-28-16,-9 1-26 0,28-7-10 0,-9 4-20 15,0-2-33-15,2 3-14 0,-3-1-4 16,2 0-9-16,-15 3-61 0,6 0-11 0,3 0-51 15,-1 0-50-15,-3 0-29 0,20 13-51 0,-25-7 13 16,-6-2-140-16,-4 1-25 0,-1 0 26 16,-3-1-279-16,-3 0 17 0,-1 0 32 15,0-3 48-15,-2 2 31 0,-10 4 56 0,-3 1-16 16,-2-1 41-16,-2 1 4 0,-1 2 40 0,0 1-13 16</inkml:trace>
  <inkml:trace contextRef="#ctx0" brushRef="#br0" timeOffset="152144.23">3030 8567 1023 0,'0'2'490'0,"0"0"-59"0,3-1-42 15,1 1-44-15,0 0-23 0,3 0-42 0,8 4-13 16,1-4-47-16,6 1-20 0,0-1-24 0,1-2-42 16,0 0-50-16,0 3-9 0,-10-3-121 15,3 0-82-15,5 0-61 0,20-9 16 0,-21 8-287 16,-1-4 31-16,2 2 13 0,1-2-3 0,2-2 39 15,-1 0 34-15,7 0 37 0,-2-3-14 0,5 1 31 16</inkml:trace>
  <inkml:trace contextRef="#ctx0" brushRef="#br0" timeOffset="156149.53">4048 8248 689 0,'0'0'297'16,"-14"0"-41"-16,14 0 7 0,-25-5-27 0,21 5-15 16,-3 0-7-16,2 0 16 0,-2 0-30 15,7 0-4-15,0 0-33 0,-9 0-18 0,3 0 45 16,6 0-32-16,-17-12 14 0,13 9-26 0,0 1-8 15,-1-1-7-15,2-1-21 0,0 0-16 0,2 0 5 16,-1-1-8-16,3 0-20 0,1 0-9 16,-2 5-4-16,14-14 1 0,-7 9 0 15,4 1-17-15,-1 3 9 0,-1 1 1 0,21 10-4 16,-9 0-8-16,-2 2 4 0,-1 5 0 0,-1 1-7 16,-2 3-4-16,-3-3 11 0,-2 3-7 0,-1 2 8 15,1 0-10-15,-5-2-3 0,0 1-5 16,-3 0 6-16,-2-3-4 0,0-9-11 0,0 2-4 15,-16 17 5-15,7-15 3 0,-1 0-12 16,0-1-27-16,-3-1 0 0,0-2-28 0,-1-2-7 16,1-3-27-16,3 1 8 0,2-2-7 0,2-3-20 15,6-1 5-15,0 0-6 0,0 0-11 0,-9-12 15 16,9 6-13-16,2 0 8 0,4-8 16 16,-2-2 10-16,3-2 3 0,5 1-8 0,-3 0 18 15,4-3 18-15,5 3-15 0,-3-1 9 16,-1-2 4-16,1 3 11 0,2-1 14 0,2 2 4 15,-2-1 23-15,2-3 3 0,-4 3-5 16,3 1 11-16,0 1 24 0,-1 0-12 0,-4 1 5 16,-3 4-3-16,-4 1 46 0,0 2 5 15,-2 1 10-15,1 2-8 0,-2 1 11 0,-1-1-10 16,-1-1-1-16,-1 5-9 0,0-1 6 0,0 1 2 16,-4 0 6-16,2 2 7 0,-2-2-13 0,1 3 13 15,0-1 9-15,-6 9-14 0,0 2 22 16,-2 1-15-16,4 0 9 0,-2 2 1 0,0 2 12 15,2 0-22-15,-1 3 7 0,-2 0 2 16,5 1-30-16,2-4-12 0,1 3 7 0,2-12-12 16,0 3-3-16,0 5-11 0,19 13 2 15,-11-13-21-15,5-3-15 0,3-5-34 0,2 1-14 0,2-1-24 16,3-3-21-16,0-5-29 0,-12-1-42 16,6 0 15-16,3 0-115 0,-1 0-64 15,21-9 29-15,-21 0-242 0,-4 4-15 0,-2-3 43 16,0-2 49-16,0 3 10 0,-2 0 38 0,3-2 41 15,-2-1 14-15,5 0 48 0,-2-2 10 16,5 0 29-16,1-2-4 0</inkml:trace>
  <inkml:trace contextRef="#ctx0" brushRef="#br0" timeOffset="159158.06">4500 7821 670 0,'0'-11'418'0,"0"11"-51"0,0 0-48 0,0 0 17 16,0-15-13-16,-26-2-3 0,25 16-32 0,0-2-23 15,0 3-36-15,1 0-16 0,0 4 3 16,1 1-19-16,0 2 3 0,1 13-25 0,-2-6-7 16,0 2-6-16,10 26-5 0,-10-27-35 0,0 2 3 15,0 5-24-15,0 3-7 0,0-1-16 16,10 26 10-16,-7-28-20 0,-2-1-22 16,0-6-53-16,-1-1-46 0,3-5-22 0,-2-1 7 15,1-2-101-15,-2 0-33 0,0-4-62 0,1 0 24 16,1-1-234-16,0 1 42 0,0-2 35 0,-2 0-47 15,1 0 49-15,1-2 11 0,1 4-1 16,0-5 64-16,-1 2 12 0,1 0 38 0,1-4 2 16</inkml:trace>
  <inkml:trace contextRef="#ctx0" brushRef="#br0" timeOffset="159650.57">4712 7924 771 0,'0'-4'392'16,"1"-1"-37"-16,-1 1-46 0,-1-1-5 0,0-2-22 16,1 2-17-16,-1-2-28 0,1 2-8 0,0 5-35 15,0-12-9-15,0-1-16 0,11-13-23 0,-6 15-7 16,1-2-23-16,1 4 5 0,-1 1-10 16,6 0-18-16,1 4-6 0,-3 0-7 0,3 4 10 15,-13 0-11-15,12 0-7 0,17 16 0 0,-14-6-13 16,0 2-4-16,-2 0-5 0,-2 3-10 15,-2-1 10-15,1-2-13 0,-2 1-5 0,-3-2-2 16,-1-1-7-16,-3-3 10 0,1 1-8 0,-2-1-13 16,0-1 8-16,0-6 5 0,0 0-15 15,0 8 0-15,-13 14 9 0,6-14-13 0,0-1 4 16,1-1-10-16,0-2 0 0,1 0 2 0,-1 0 1 16,2-3-3-16,-1 2-2 0,1 1-1 15,0-2 4-15,0 1-12 0,1-3 13 0,0 3-11 16,0-3 15-16,1 1-11 0,0 1 5 0,0-1-2 15,0 0 0-15,2 1-3 0,0-2 2 16,0 0 8-16,0 0-6 0,0 0-8 0,13 2 5 16,-9-2 2-16,1 0-2 0,1 0-5 15,1 0 4-15,7 6 7 0,2-3 4 0,-2 0-9 16,-2-3 7-16,-1 0-30 0,-1 0 3 16,-1 0-41-16,0 0 7 0,-1 1-91 0,-1-1-15 15,-7 0-59-15,0 0-55 0,9 0 28 0,-1 0-251 16,-2 0 9-16,-6 0 69 0,9 0 25 0,-2 0 7 15,-7 0 24-15,10 0 25 0,-2 0 44 16,4 0 15-16,24 7-11 0</inkml:trace>
  <inkml:trace contextRef="#ctx0" brushRef="#br0" timeOffset="160315.34">5277 8188 425 0,'0'-3'422'0,"-1"-1"-72"0,1 1 11 0,0-1-47 16,-1 2 30-16,1 0-37 0,-1 0-16 15,-1 1-4-15,2-1-33 0,0 2-35 0,0 0-1 16,0 0 8-16,0 5 3 0,0-1-16 0,2 3-8 16,1 14-4-16,-3-12 18 0,8 28-19 15,-6-9-16-15,3 2-30 0,-5 0-6 0,4-2-24 16,0 0-14-16,-2-2-12 0,2-2 5 0,-2-2-7 16,-1 0-15-16,1-4-3 0,0-6-31 15,-2-2-24-15,2-5-11 0,-2 1-25 0,0-3-36 16,0-3-51-16,-2 0-51 0,2 0 16 15,0-2-120-15,-1-1-37 0,-1-1-62 0,2-1 32 16,-2-1-193-16,-2-8-1 0,-1 1 31 16,0 2 44-16,1 1 26 0,1 3 0 0,0-1 60 15,0 2 18-15,-1-1 27 0,0 2 6 0,0 2 19 16</inkml:trace>
  <inkml:trace contextRef="#ctx0" brushRef="#br0" timeOffset="160573.53">5153 8373 1066 0,'-3'-2'384'16,"-1"1"28"-16,1-3-36 0,2 3-36 0,-1 1-20 15,0 0-26-15,1 0-22 0,2 0-16 16,1 0-12-16,1 0 1 0,4 0-25 0,9 0-13 16,5 0-30-16,-11 0 8 0,9 0-38 0,5 0-3 15,2 0-17-15,2 0-8 0,-1 0-7 0,1 0-31 16,0 0-30-16,-1 0-21 0,-1 0-46 15,-3 0-44-15,-2 0-36 0,0 0 8 0,14-9-114 16,-24 7-32-16,-3 0-49 0,6-3 25 0,-3 0-276 16,-7 2 34-16,-1 0 55 0,-1-1 26 15,-1 0 7-15,-1 1 31 0,-1-2 34 16,1 5 21-16,0 0 16 0,0-7 14 0</inkml:trace>
  <inkml:trace contextRef="#ctx0" brushRef="#br0" timeOffset="162065.67">5901 8122 835 0,'0'16'274'16,"0"-16"-24"-16,-22 32-16 0,16-23 10 0,2-1-1 15,-1 0-36-15,1-4-14 0,1 0-21 16,-1-1-19-16,2 1-17 0,-2-1-14 15,1-1 64-15,0 1 2 0,1-2-12 0,-2 1-3 16,2 0-13-16,-1-1 10 0,1 0-18 0,-1-1 3 16,1 0-12-16,1 0-10 0,1 0-8 15,0 0 0-15,0 0-24 0,0 0 11 0,0 0-20 16,-8-11-21-16,10 11-7 0,2-3-9 0,0-1 5 16,1 1-5-16,12 0 2 0,1-1-10 0,1 3 1 15,-10 1-18-15,6 0 0 0,20 14 2 16,-16-5-3-16,0 3 5 0,-3 3-14 0,-2 3 6 15,-1 0-7-15,-1 1 2 0,-3 0-5 0,-4 1-1 16,1 1 14-16,-2-1-10 0,-3 1-16 16,-1-13 14-16,0 6 4 0,0 1-23 0,-12 17 21 15,4-17-20-15,0-4 14 0,1 0-21 16,1-5 3-16,-2 3-23 0,0-4 0 0,3-2-21 16,-2-1 0-16,2-1-15 0,-1 1-7 0,3-2-8 15,-1 1 1-15,2 0-9 0,0-1-9 16,2 0 9-16,0 0-6 0,-2-1-21 0,2-1 0 15,1 0 16-15,2-2 1 0,-1 1 7 0,0-3 7 16,9-6 4-16,-1-3 23 0,-1 1 0 16,3-4-14-16,1 1 20 0,1-3 12 0,1 1 3 15,-1-1 11-15,0 0-7 0,1 0 8 16,-2 0-2-16,0-2 19 0,1 0 0 0,-1 3 6 16,-2 4 23-16,-1-1 1 0,-1 0-1 0,-2 4 26 15,-3 3 18-15,0 2 3 0,-2 2 6 16,0 0-2-16,-1 2 12 0,-1 1-5 0,1 0 12 15,-1 2-5-15,-2 0 16 0,1 2 17 16,-2 0 0-16,1 3 14 0,-1 1-17 0,-2 8 10 16,-3 5 1-16,0 1-13 0,2 2 41 15,2 0-29-15,0 0 0 0,0-1-22 0,1 3-4 16,0-2-23-16,2-3-4 0,0 1 10 0,1-13-10 16,0 3-30-16,0-1-7 0,0 1-14 15,0 1-2-15,12 9-69 0,-5-15-43 0,0-5-21 16,1 3-27-16,1-3-42 0,-1 0 18 15,0 0-100-15,4 0-45 0,15-15-47 0,-12 8 30 16,1 0-228-16,-3 0 27 0,0-3 36 0,-1 2 31 16,-1 1 27-16,-1-3 48 0,-2 3 24 15,-3 2 16-15,0-2 30 0,-1 0 6 16,0 0 11-16</inkml:trace>
  <inkml:trace contextRef="#ctx0" brushRef="#br0" timeOffset="162723.94">6462 7722 756 0,'2'-4'341'0,"-1"1"-25"0,1 1 12 16,-1-1-38-16,0 0-34 0,0-1 4 0,0 1-14 15,-1 0-19-15,0-1-28 0,-1 1-19 16,0-1 8-16,-1 0-23 0,-1 0 0 16,0 0-1-16,-5-8-21 0,1 7 3 0,-4-5-16 15,1 6 1-15,0 0-14 0,0 3 0 0,2 1-9 16,8 0-9-16,-15 0 6 0,-20 11-20 15,14-2 2-15,3 4-16 0,0 2-4 0,1 1-1 16,2 2-2-16,2 0-7 0,1 1 12 16,3-1-8-16,2 2-8 0,4-3-18 0,2-5 14 15,0 0-13-15,1-12-1 0,0 12 2 16,11 10-4-16,-6-16-7 0,1 0-3 0,2-3-25 16,-3-2-3-16,2-2-11 0,-1 1-13 0,-6 0 4 15,13 0 4-15,14-11-20 0,-12 2 14 16,-2 2-9-16,-2-3 8 0,-1 1-5 0,0-2 4 15,1 1 7-15,-4-1-2 0,-2 1 4 0,-1 1-2 16,1 3 3-16,-2-1 0 0,0 1 7 0,-1 2-6 16,0 0 17-16,-1 1 4 0,1 1 1 0,0-1 8 15,-1 2-13-15,1-2 3 0,-1 3 25 16,-1 0 6-16,0 0 0 0,0 0 29 0,5 12-13 16,-1 5 10-16,-1 0 7 0,-1 1 6 15,-2 4 0-15,3 1 8 0,0 1-10 0,-1-1-3 16,0-1-8-16,1 1-4 0,3-2-10 0,-4 0 9 15,0-2 1-15,1-1-47 0,1-5-47 16,-4-4-35-16,1-2-28 0,0 0-48 0,-1-1 15 16,2 1-106-16,-2-4-42 0,0-3-39 0,0 0 29 15,0 0-250-15,0 7 17 0,0 0 2 16,0-7 70-16,0 7 16 0,0-2 60 0,0-5-7 16,0 8 47-16,0 3 25 0,9 14 13 0,0-14 13 15</inkml:trace>
  <inkml:trace contextRef="#ctx0" brushRef="#br0" timeOffset="163045.8">6805 8112 921 0,'4'4'399'0,"-1"-1"5"0,-1 2 1 16,3-1-18-16,0 12-27 0,1 1-17 16,-1 3 6-16,-1 1-35 0,-2 5-23 0,-1 0-42 15,0 1 0-15,-1-15-16 0,0 8-25 0,0 2-34 16,0 1-16-16,0 0-36 0,-10 20-9 0,7-26-28 16,1-1-35-16,0-3-49 0,0-5-38 15,1-3-38-15,-1-1-36 0,2 0 10 16,-2-2-145-16,2-3-73 0,0-1 27 0,1-1-234 15,0 1 21-15,0-3 42 0,0 0 30 16,0-2 43-16,4-10 21 0,-2 1 30 0,-3 16 13 16,0-11 23-16,0 2 22 0,0 1 18 0</inkml:trace>
  <inkml:trace contextRef="#ctx0" brushRef="#br0" timeOffset="163311.51">6691 8329 540 0,'-5'2'534'0,"1"-1"-82"0,1-2-23 15,0 2-49-15,1-1-7 0,-1 0-27 0,1 0-49 16,1 0-14-16,1 0-39 0,1-1-27 0,2-1-18 16,2 1-23-16,1-1-11 0,0 1-10 15,11-4-32-15,2 0-13 0,1-2-22 0,2 2-40 16,1-2-34-16,0 0-45 0,5 4 4 15,1-6-121-15,-4 2-56 0,0 0-42 0,3-2 26 16,1 0-259-16,-3 3 3 0,1-2 38 0,0 1 24 16,2 0 28-16,2 1 30 0,0 2 42 15,-2 0 18-15,5 0 3 0,1 0-35 0</inkml:trace>
  <inkml:trace contextRef="#ctx0" brushRef="#br0" timeOffset="164126.7">7260 8153 661 0,'8'-12'334'0,"0"3"-27"0,1-1-13 0,-1-1-20 15,2 1-35-15,1-1 28 0,-1 9-21 0,4-4-8 16,0 2 3-16,1 4-35 0,-7 0-6 0,7 0-3 16,21 12-28-16,-16-2-3 0,3 2-14 0,-5 4-21 15,-2 1 2-15,1 3-7 0,-4 0-24 16,0 3-4-16,-3 1-12 0,-3 1 2 0,-4-2-11 15,1 1-20-15,-3-2-2 0,-1-12-9 16,0 3-6-16,0 3-2 0,-15 14-13 0,10-23-10 16,-1 1-30-16,-1-5 6 0,2-1-22 0,-1 0-30 15,3-2-7-15,-1 0 6 0,4 0-57 16,0 0-23-16,-8 0 4 0,-2-11-17 0,2 0-30 16,3 0 18-16,2 3-16 0,1-10 0 15,2 18 19-15,0-11 0 0,0-1-11 0,13-16 49 16,-3 12-8-16,-2 1 18 0,3 0 11 15,1-1 26-15,3 2 1 0,1-3 40 0,-3 0 7 16,5-1 35-16,0 2 19 0,0-2 21 0,-1 2 13 16,-1-2 22-16,-2 2-2 0,0 2 2 15,0 0 13-15,-5 1 17 0,3 2 3 0,-9 4-15 16,1 0-11-16,-1 0 60 0,0 5-23 0,-2-3 5 16,-1 5 5-16,0 0 0 0,-3-1 14 15,0 7 5-15,0-3 5 0,-4 16 22 0,-3-3-1 16,2 4-16-16,0 3 15 0,1-2-18 0,-1 5-3 15,2 0 4-15,0 1-42 0,1-2-3 16,3-1-3-16,1-3-11 0,1-10-12 0,0 3-35 16,0 1-15-16,10 11-30 0,-3-18-47 0,0-4-31 15,2-2-47-15,-1-1-38 0,1-1 13 16,6 0-110-16,0 0-51 0,19-15-33 0,-14 7 30 16,0-1-238-16,0 2 30 0,-1-3 39 0,-1 1 44 15,-3 1 48-15,1-2 7 0,-3 2 14 0,-1-3 47 16,1 2 4-16,-3 0 33 0,0-2 5 15</inkml:trace>
  <inkml:trace contextRef="#ctx0" brushRef="#br0" timeOffset="165311.42">8048 7771 514 0,'13'0'331'15,"-13"0"-40"-15,31-29-10 0,-26 23-22 0,-1-2-34 16,-1 2-5-16,-2-1-13 0,2 0 9 15,-3 7-18-15,0-6-24 0,0-1 5 0,0 1 0 16,-11-14-26-16,3 8 13 0,0 0-25 0,-2 3 3 16,0 4-6-16,0-1-2 0,-5 2-23 15,1 3 0-15,7 1-15 0,-5 0 4 0,-4 0-17 16,-19 13 5-16,16-4-20 0,2 0 13 0,0 1-22 16,-1 3-3-16,4-1-12 0,2-1-2 15,3 1 0-15,1 1-4 0,3-3-10 0,2-2 4 16,1-2-6-16,2-6 4 0,0 7-6 15,0-7-7-15,0 8-5 0,24 8-7 0,-12-10-5 16,-1-1-6-16,0-3-3 0,5 4 5 0,0-2-6 16,2-1 2-16,2 1-11 0,-2 1 9 0,1-3-2 15,-5-1 6-15,4 3-11 0,-5-2 9 16,-2 1-9-16,-2 0 15 0,5 5-4 0,-6-3 11 16,-2 3-11-16,-1-2 23 0,-3 0-2 15,-2-1 2-15,0-5 18 0,0 0-3 0,0 9 20 16,-15 9 4-16,5-7 6 0,-1-3-3 0,2 0 9 15,-5 0 5-15,-1-4-5 0,2 3-12 16,-1-5 15-16,3-2-13 0,3 0-7 0,8 0 8 16,0 0-13-16,-11 0-6 0,4 0 6 15,7 0 0-15,-14-12-30 0,12 8-4 0,-1 0 5 16,3-1-14-16,1 1 14 0,3-3-25 0,4-5-7 16,0-1-6-16,2-1-7 0,2 5-14 15,1-6-23-15,2 5-9 0,0-2-20 0,2-4-18 16,-4 6-7-16,7-2 12 0,1-2-85 15,-4 0-40-15,-5 1-44 0,0 2-53 0,2-3 28 16,-3 6-212-16,0-2 12 0,-4 3 23 0,-2 3 57 16,-1 0 41-16,0 1 6 0,1 2 40 15,-4 1 29-15,-1 0 9 0,0 0 0 0</inkml:trace>
  <inkml:trace contextRef="#ctx0" brushRef="#br0" timeOffset="165735.05">8615 7919 801 0,'1'-1'419'0,"-1"1"-6"0,0-2 8 16,2 6-13-16,-1 0 3 0,1 3-40 0,5 9-27 15,-2 3 9-15,2 3-40 0,-1 1-34 0,-1 1 12 16,1-1-32-16,-2 1-29 0,0 1-42 15,0-3-21-15,-3-5 2 0,1 5-16 0,0-3-62 16,-1-2-27-16,-1-7-73 0,0-1-38 16,0-4-55-16,0-5-45 0,0 0 14 0,0 0-163 15,0 0 28-15,-1 4-252 0,1-5-23 0,-2-4 41 16,1 0 56-16,0 1 35 0,0-2 32 16,1-1 20-16,-6-7 18 0,1 5 19 0,-1 1 39 15,-7 0-8-15,5 0 23 0</inkml:trace>
  <inkml:trace contextRef="#ctx0" brushRef="#br0" timeOffset="165949.64">8489 8090 388 0,'-3'0'556'0,"-1"-2"-72"16,2 2-16-16,-2 0-45 0,3-1-47 0,-1 0-12 16,3 1-51-16,-2-1-22 0,2 1-31 0,3-3-5 15,0 2-42-15,2 1-21 0,0-2-9 0,11 1-19 16,3-3-28-16,-5 2-26 0,8 2-46 15,3-5-53-15,2 2-53 0,2-4-23 0,-1 1 7 16,1 0-166-16,-1-1-76 0,-1 1 30 16,4 1-261-16,2-1 49 0,-1 0 41 0,2 1 44 15,-5 2 28-15,2-1 15 0,-3 0 39 0,4 0 2 16,-3 0 27-16,1 2 25 0</inkml:trace>
  <inkml:trace contextRef="#ctx0" brushRef="#br0" timeOffset="166637.98">9272 7932 879 0,'-7'-1'361'0,"-10"-2"-50"15,4 3 14-15,4-1-52 0,9 1-35 0,-8 0 47 16,1 0-18-16,-4-6-19 0,7 5-21 0,1 0-11 15,-1 1-2-15,1-3-12 0,1 2 1 0,-2 1-10 16,2-1-28-16,-1 0 5 0,2-1-24 16,1 2 12-16,-2-3-22 0,2 2-25 0,0 0-13 15,2-1-12-15,0 1 11 0,3-3-23 16,1 4-4-16,0-2-11 0,13-1 7 0,-3 3-23 16,4 0-8-16,-10 0 15 0,5 0-22 0,22 13 15 15,-18-1-14-15,1 0-17 0,-3 5 18 16,-3-1-12-16,-4 1 14 0,1 2-10 0,-5 1-18 15,0-2 24-15,-6 1-10 0,0-11 3 0,0 6 3 16,-11 17-11-16,3-19-3 0,-1 2 7 0,-1-3-4 16,-2 1-8-16,-1-1 3 0,1-3-8 0,-4-1-19 15,2-3-1-15,4 1 0 0,0-4-25 16,3 1 11-16,-1-2-11 0,8 0-3 0,0 0-20 16,-6 0 6-16,6 0-6 0,0 0 5 15,0 0-17-15,0 0 32 0,-12-10-19 0,14 5 11 16,1 1 4-16,5-6-16 0,3-1 11 0,0-1 15 15,0-3 14-15,5-3-4 0,3 1-5 16,-1 0 8-16,1 0 5 0,-1 1 0 0,2-1 10 16,2 0 1-16,-2 0 0 0,0 0 0 0,-1 3 6 15,-1-2 30-15,-4 3 10 0,0 1 3 16,-2 1 16-16,-5 4-1 0,1 0 20 0,-3 2-18 16,-1 2 9-16,-3 1 9 0,-1 2 8 15,-1 3 4-15,0 1 19 0,0-1 3 0,-3 3-10 0,-3 7 36 16,-5 3-13-16,2 4 19 0,0-1-4 15,3 0-2-15,-1 4-21 0,4-1 2 0,-1-3-15 16,4 1-10-16,1-9-3 0,0 2-13 0,0 3-4 16,14 10-43-16,-6-13-16 0,6-5 0 15,0-1-75-15,-2-3-37 0,1-3-57 0,-13-1-28 16,14 0-28-16,0 0 21 0,20-12-129 0,-19 4-42 16,2 1 31-16,-3-3-280 0,0 0 50 15,-3-1 35-15,1-2 42 0,0-2 55 0,1 2 30 16,-2 0 30-16,1-1 21 0,-2-4 41 15,3-1-19-15,-1 0 58 0,-1-2-49 0</inkml:trace>
  <inkml:trace contextRef="#ctx0" brushRef="#br0" timeOffset="168389.68">9630 7490 395 0,'0'0'359'0,"0"0"-52"0,0 0-26 15,0 0-10-15,0 0 26 0,0 0-35 0,0 0-41 16,0 0-27-16,0 0 46 0,0 0-25 16,0 0-24-16,-13 0-12 0,13 0-3 0,0 0 4 15,0 0-24-15,0 0 5 0,-19 7 1 0,19-9-13 16,-2 3-14-16,1-2-7 0,2 1-9 15,2 0-21-15,0-3 4 0,1 3-19 0,1-2-6 16,1 2-10-16,0-1-6 0,2 0-3 16,3 1-14-16,19-1 4 0,-10 1-5 0,-1-1-1 15,1-1-16-15,-6 2 11 0,-1-1-2 0,-3 0-21 16,-1 0 11-16,-2 1-8 0,0-3 3 0,-2 3 1 16,-1 0-9-16,-1 0-5 0,3 0-2 15,-6 0-2-15,0 0 6 0,0 0-4 16,0 0 5-16,14 10 9 0,-13-6 14 0,-1 4-4 15,0 13 23-15,0-11 7 0,0 5 10 0,0 4-14 16,0 1 1-16,0 1 8 0,0-2-17 16,0 1-19-16,-8 0 13 0,8-2-10 0,0-1-8 15,-12 15-12-15,11-18-7 0,0-2-45 0,-1-3-32 16,2-2-37-16,-1 1 12 0,0-1-123 16,0-1-42-16,0-1-36 0,1 2 28 0,-1-3-222 15,0 2-36-15,1-2 30 0,0 0 46 16,0-4 27-16,0 0 36 0,0 0 30 0,0 7 30 15,11 4 40-15,-4-8-6 0,10 0-7 0</inkml:trace>
  <inkml:trace contextRef="#ctx0" brushRef="#br0" timeOffset="168746.64">10375 7923 1067 0,'0'-2'378'16,"0"1"-5"-16,1 2-37 0,-2-1 24 0,3 3-25 15,0 1-6-15,-1 2-14 0,3 9-12 0,0 1 5 16,1 5-22-16,0-1-15 0,-1 3-25 15,-1 2-17-15,1 2-23 0,-1-1 6 0,3-1-22 16,-4-1-20-16,1-1-31 0,2-3-10 0,-4-2-15 16,1-2-68-16,0-4-59 0,-1-3-25 15,-1-3-38-15,1-4-51 0,-1 1 14 0,1-3-174 16,-1 0-62-16,0 0 30 0,0 0-253 0,1-12 43 16,-1 6 38-16,-4-9 42 0,3 2 46 15,1 13 22-15,0-8 17 0,-7-8 17 0,0 3 43 16,0 4 11-16,0 4-6 0</inkml:trace>
  <inkml:trace contextRef="#ctx0" brushRef="#br0" timeOffset="168981.76">10229 8111 1040 0,'-3'-1'518'15,"-1"1"-50"-15,2-2-41 0,1 1-26 0,-1-2-36 16,3 6-37-16,1-6-38 0,1 1-13 15,1 1-41-15,3-2-7 0,8 0-38 0,2-2-29 16,2 2-11-16,4 1-45 0,-2-2-54 16,3 1-41-16,0-2-45 0,0 1 5 0,0-4-151 15,-1 5-65-15,3-2 23 0,-1-1-312 16,0-1 51-16,-3 4 38 0,1-2 13 0,0 2 36 16,-13 3 45-16,7 0 17 0,6 0 12 15,-1 0 25-15,1 0 22 0,1 0-61 0</inkml:trace>
  <inkml:trace contextRef="#ctx0" brushRef="#br0" timeOffset="169594.41">10854 8010 299 0,'-4'-3'519'15,"-1"-1"-107"-15,2 1-2 0,0-1-43 16,-1 1-10-16,1 0-26 0,1-1-22 0,0 0-21 15,1 1-33-15,0-2-18 0,1 1-18 0,2-1-30 16,0 1-8-16,-2 4-14 0,12-14-28 0,-4 7-15 16,2 1 0-16,-2 3-20 0,-2 0-6 15,2 3-9-15,2 0-24 0,-10 0 5 0,13 0-4 16,20 10-11-16,-17-5-6 0,-1 6-4 16,0 4-14-16,-4 2 8 0,-3 0-1 0,2 1-12 15,-9 0 1-15,-1 0 2 0,0 0-16 16,0-8-6-16,-11 15-2 0,5-11-3 0,-2 1-14 15,-3-1-20-15,1-4-5 0,3-3-17 16,2 0-7-16,-1-2 3 0,1 0-3 0,-1-2-9 16,2-1-12-16,-1 1 18 0,2-2 5 0,0 2-33 15,1-3 4-15,0 2 4 0,0-2-3 0,2 0 5 16,-2-4 1-16,5 2-7 0,0 1 19 16,1-4-5-16,-1 1 12 0,6-5-6 0,5-6 2 15,-1 2-4-15,2-2 10 0,2-3 13 0,0 3 13 16,-1-3 1-16,4 1 14 0,-6 1-18 15,3-1-11-15,2 0 24 0,-3-3 2 0,1 5-3 16,-3 1 29-16,-2 4 34 0,-2-1 8 0,-2 3 8 16,-3 2-7-16,0-1 40 0,-1 5 7 15,-2-1-2-15,0 0 6 0,-1 2 17 0,-2 2 7 16,0 1-2-16,0 1 8 0,-1 3 1 16,-1-1 13-16,-3 8-2 0,-1 5-7 0,2 1 2 15,0 2-11-15,1-1 24 0,0 1-43 16,1-1-2-16,3-3-25 0,0-8 6 0,0 5-13 15,0 0-46-15,0-2-42 0,14 9-32 0,-9-14-46 16,1-3-41-16,2-3 12 0,1 1-139 16,0-2-69-16,5 0 29 0,18-11-245 15,-16 6 23-15,4-8 22 0,-4 1 38 0,2-1 34 16,-2 2 46-16,-1-4 36 0,2 3-5 16,-3-4 61-16,-2-4 23 0,5 3-14 0</inkml:trace>
  <inkml:trace contextRef="#ctx0" brushRef="#br0" timeOffset="170035.58">11375 7325 992 0,'-2'-2'394'0,"1"-3"13"0,0 3-42 15,0 1-19-15,1 1-13 0,-1 0-16 0,-1 2-17 16,2 2-18-16,-1 0-6 0,2 4-23 16,-3 11 10-16,2-8-25 0,0 5 11 15,0 5-28-15,0 7 4 0,0 0 14 0,0 4-25 16,0 0-11-16,0-2-14 0,0 3-29 0,0-2-5 16,8 29-12-16,-2-30-26 0,1-5 3 0,2 1-20 15,4 0-1-15,0-8-17 0,5-2 3 0,-1 0-25 16,2-6-10-16,1-2-16 0,1-4-10 15,2-1-36-15,-13-3 21 0,7 0-14 0,23-15-31 16,-18 6 39-16,-3-2-11 0,-3 0-9 0,-2-3 0 16,-4 1 4-16,-3 3-1 0,-3-2-16 15,-4 12 4-15,0-7 1 0,0 7-6 0,-11-15-1 16,3 13-13-16,-9-3-11 0,-1 2-36 16,-4 2 0-16,-2 0-53 0,2 1-38 0,11 0 18 15,-9 0-116-15,-1 0-50 0,0 0 30 16,-2 0-281-16,1 0-12 0,3 0 83 0,1 0-1 15,5 0 81-15,1 0 17 0,3 0 25 0,1 0 35 16,2 0 48-16,6 0 0 0,0 0 6 16,-14-7-5-16</inkml:trace>
  <inkml:trace contextRef="#ctx0" brushRef="#br0" timeOffset="170766.2">12677 7754 1027 0,'1'-1'351'0,"0"1"9"0,-1 0-19 15,0 0-22-15,0 0 3 0,0 0 7 0,0 0-16 16,0 21 10-16,0 0-29 0,0-9-19 15,0 5 6-15,0 7-27 0,0-1 27 16,0 5-35-16,0 1-36 0,10 29-20 0,-8-29 0 0,2-1-42 16,-1-3 1-16,-2 0-6 0,2-6-21 15,-2 0-35-15,4-1-9 0,-3-2-87 0,-1-5-52 16,1-5-57-16,-2-3-63 0,0-1 18 16,3-1-141-16,-3-3-61 0,1-2 32 0,-1 1-263 15,-2-4 54-15,0 2 61 0,0-1 34 16,2-2 3-16,-6-9 52 0,-1-3 7 0,0 2 40 15,-1 1 49-15,-3 2-1 0,1 2 15 16</inkml:trace>
  <inkml:trace contextRef="#ctx0" brushRef="#br0" timeOffset="170975.76">12503 7986 962 0,'-5'0'463'0,"1"0"-23"0,-1-1-39 0,3 1-28 15,0-2-18-15,0 1-33 0,2 1-23 16,2 0-3-16,2-1-31 0,3 1-23 0,1-1-20 15,12 0-16-15,1-1-34 0,2-1-29 16,1 1-41-16,0-1-45 0,0-4-36 16,1 2-58-16,1-1 3 0,2 0-140 0,1 1-99 15,0-2 27-15,3 2-268 0,2-1 12 0,3 0 39 16,5 1 34-16,3 5 29 0,1-7 26 0,1 0 58 16,0 7-7-16,-3-5 19 0,0 0-10 0,1 1 65 15</inkml:trace>
  <inkml:trace contextRef="#ctx0" brushRef="#br0" timeOffset="171414.47">13297 7737 468 0,'0'0'420'0,"-1"-1"-43"0,-1 1-25 16,2-4-44-16,0 4 12 0,0-3-2 15,0 1-42-15,2-2-22 0,-1 1-34 0,2-2-12 16,0 1-16-16,11-4-13 0,-3 0-3 0,-1 3-21 15,3 1 8-15,-3 1-19 0,-1 3-14 0,5 0 2 16,13 17-4-16,-14-2-16 16,2 2-2-16,-4 5-15 0,-1 5 17 0,-2-1-37 15,0-1 4-15,-5 0-15 0,0 0-4 0,-3-12 7 16,0 3-25-16,0 5 3 0,0-2-27 16,-13 16-24-16,9-22-32 0,-6-3-23 0,-1-4-52 15,3 1 10-15,-1-1-50 0,5-6-40 0,4 0-34 16,0 0-29-16,-16-10 23 0,14 5-228 15,0-2-47-15,0 1 55 0,1-12 33 0,1 3 29 16,0 5 41-16,0-2 35 0,20-19-4 0,-13 16 29 16,5 1-27-16</inkml:trace>
  <inkml:trace contextRef="#ctx0" brushRef="#br0" timeOffset="171674.39">13572 7782 829 0,'7'-4'395'0,"-3"-1"-42"15,2 2-44-15,-4 1 7 0,0 0 9 0,0 1-20 16,-1-3-12-16,0 4-22 0,0-1-14 15,-1-1-11-15,-2 2 8 0,1 2-5 0,-2-1-8 16,0 2-29-16,0 0-18 0,-6 8-7 0,3 0-12 16,-1 7-5-16,1 2-16 0,0 0-16 15,2 1-15-15,0 1-12 0,4-10-12 0,0 4 5 16,0 4-13-16,15 21-7 0,-7-20-9 16,4-1-35-16,1-5-16 0,1-1-47 0,1-6-36 15,-3-4-38-15,-1-1-65 0,2-3 18 16,-13 0-148-16,12 0-46 0,19-15 28 0,-14 5-266 15,-2 0 27-15,-1-1 55 0,-3-1 32 0,-1 0 40 16,-1 1 45-16,1 0-2 0,2 0 39 16,-7 2 28-16,-1 0-1 0,0 2 30 0,-2 2 7 15</inkml:trace>
  <inkml:trace contextRef="#ctx0" brushRef="#br0" timeOffset="172758.66">14050 7399 500 0,'0'-18'371'0,"3"-16"-51"0,-3 23-4 15,0-2-27-15,0-3-45 0,0 0-29 0,-12-13 32 16,7 15-20-16,0 4-13 0,0 1-15 0,0 4-26 16,0-2-20-16,0 3-17 0,0 1-31 0,-1 0 6 15,3 3-13-15,-1 0-15 0,-1 0-5 16,5 0-14-16,0 0-2 0,-8 0-30 0,8 0 15 16,-16 10 1-16,11-8-2 0,1 0-25 0,-1 1 0 15,-1 0 7-15,3 0 6 0,-10 2 16 16,2-1-5-16,3-2-5 0,0 2 6 15,1-2 5-15,-2 0 0 0,3-1-25 0,-1 2 9 16,-7 2-8-16,2-4 14 0,4 2-6 0,-2 0-17 0,-3 3 8 16,2 2 2-16,1-4 6 0,0 7 6 15,0 1 1-15,1 0 6 0,1 1-6 0,2 1-7 16,1-1 8-16,2-1-11 0,1-5 0 16,2 1 1-16,0-8-1 0,0 6 0 0,0-6-5 15,0 7 0-15,11 4 6 0,-6-9-13 16,0 0 0-16,2-2-3 0,-1-1 6 0,1 0-8 15,1 1 1-15,17-11-3 0,-10 4 3 0,2 0-12 16,-1-1 11-16,-1-3-7 0,0 1-3 16,-2 0-1-16,-2 1 1 0,2 0 3 0,-7 3-15 15,2 0 7-15,-5 2 8 0,3 1-5 16,-3 0 3-16,0 1-10 0,-1 0 10 0,0 2 13 16,-2 0 20-16,0 0 5 0,0 0 6 0,8 10 15 15,-7-5 14-15,4 13 0 0,0 2-1 16,-3 3 10-16,-2 4-8 0,2 2 11 15,0 1-2-15,-1 0 1 0,-1-1-8 0,0-14-8 16,0 4-22-16,0 5-5 0,0-3 11 0,0 0-6 16,0-2-61-16,0-5-9 0,0-1-10 15,0-4-39-15,0-2-22 0,0-7-30 0,0 9-49 16,0-9 16-16,0 0-128 0,2 11-47 0,-2-14-58 16,0 2 33-16,2-2-235 0,0 0 52 0,1 0 57 15,-1-1 22-15,0 1 46 0,2 0 34 16,0 2 33-16,0 1 24 0,3-1-10 15,11 2 52-15,-6-1 35 0</inkml:trace>
  <inkml:trace contextRef="#ctx0" brushRef="#br0" timeOffset="173149.73">14542 7713 817 0,'0'-2'428'0,"0"1"-64"0,0 2 43 0,0 3-25 16,-1-1 0-16,1 3-18 0,-2 14-18 0,2-12-41 16,0 6-19-16,0 5-38 0,0 0-10 0,0 1-37 15,0 2-27-15,0 0-1 0,0-3-20 16,0 0-45-16,0-2-22 0,0-2-59 0,0-4-47 16,0 0-55-16,0-2 6 0,0-4-159 15,0-5-64-15,0 0 27 0,-9 12-275 0,8-12 41 16,-2 0 61-16,-2 0 18 0,1-1 27 15,1-2 34-15,-3 0 30 0,1-2 26 0,3 2-32 16,-10-7 14-16,2 1 38 0</inkml:trace>
  <inkml:trace contextRef="#ctx0" brushRef="#br0" timeOffset="173363.8">14393 7860 779 0,'-5'-3'492'0,"1"2"-53"15,0-2-22-15,1 3-31 0,0-3-44 0,-1 3-25 16,4-1-23-16,-2 0-5 0,0 1-27 0,2-1-18 15,0 1-23-15,2 0-15 0,2-1-26 16,2 1-11-16,11-2-28 0,6-1-19 0,0-2-37 16,2 2-37-16,2-2-44 0,3-2-44 15,-1 3 2-15,2-1-127 0,4 0-55 16,-1-3-66-16,4-1 26 0,-2 0-263 0,2 2 30 16,0-1 50-16,-4 2 36 0,-5-1 37 0,1 0 7 15,1 2 45-15,-2 1 18 0,-7-1 9 16,0 4 28-16</inkml:trace>
  <inkml:trace contextRef="#ctx0" brushRef="#br0" timeOffset="174002.39">15106 7646 888 0,'-10'-3'303'0,"3"0"-3"0,1 3-7 0,-1-2-19 15,2 0-36-15,1 1 30 0,0-1-7 0,-1 1-21 16,3 0-24-16,-2-2-7 0,2 0-17 0,-1 0-24 16,3-2 0-16,0 2-8 0,0-3-16 15,2 2-18-15,-1-1 4 0,9-4-7 0,-3 1-3 16,7 2-13-16,1 3-14 0,-1 2-6 16,-14 1-14-16,15 0 0 0,19 13-2 0,-18-2-20 15,0 4 11-15,-1-1-14 0,-1 6-10 0,0-3 13 16,-4 3-9-16,-1-2-4 0,-1 2-1 15,-2-1-15-15,-4-1 1 0,-1-4-13 0,-1-4-13 16,0-1-10-16,0 5-4 0,-11 11-7 16,5-18-18-16,2 1-2 0,-9 1-11 0,4-2 4 15,-3-2-28-15,4 2 7 0,1 0-30 0,1-4 22 16,0 1-2-16,2-1-23 0,-1-3 3 0,3 1 16 16,2-1 19-16,0 0-28 0,0 0 11 0,-4-8 16 15,6 3 18-15,0-1 2 0,5-7-15 16,1-1 8-16,-2-3 22 0,7 0 2 0,3-3-19 15,-3 1 24-15,3-3-2 0,-3 2 19 16,4 2-16-16,-4-2 27 0,2 3 31 0,3-3-16 16,-4 0-1-16,-1 1-2 0,2 0-2 0,-2 2 71 15,-1 3 11-15,-4 2 5 0,-2 4-5 16,-1 1 11-16,-1 0 3 0,0 3-11 0,-3 1 8 16,1 0-16-16,-2 2 24 0,0 1-7 0,-2 4 17 15,1 0-12-15,-3 8 26 0,-2 7-12 16,1 1 7-16,-4 3-14 0,4 0 16 0,-1 2 2 15,4 3-34-15,-3-3 11 0,5 1-20 0,0-1 12 16,0-14-12-16,0 5-28 0,11 17-29 16,-2-15-2-16,3-4-4 0,1 1-102 0,3-8-36 15,-1-1-27-15,-1-6-44 0,-3 0 16 16,5 0-149-16,18-14-62 0,-11 3 32 0,-8 1-256 16,7-2 37-16,-4-3 46 0,5 2 50 0,-1-4 26 15,-2-1 53-15,3-1 27 0,2-1 0 0,0 2 44 16,4 0 16-16,-4 0 16 0,-2-2 23 15</inkml:trace>
  <inkml:trace contextRef="#ctx0" brushRef="#br0" timeOffset="174767.76">15791 7061 610 0,'6'-8'373'0,"0"1"-6"0,-2 1-50 0,-2 1 19 16,0 1 3-16,-2 1-17 0,2 0-13 0,-2 1-30 16,0 0-6-16,2 0-17 0,-2 1-27 0,-2 1-4 15,0 0-13-15,0 3 4 0,-2-1-17 16,1 2 5-16,-6 7-29 0,2 5 8 0,-1 1-18 15,1 2 7-15,-3 4-16 0,4-2-15 0,-1 4 7 16,1 1-11-16,3 2-14 0,1 0-23 16,2-13 11-16,0 3-12 0,14 29-22 0,-4-23-1 15,0 1-5-15,3-4-14 0,0-1 8 0,3-2-15 16,-1-5 4-16,2-2-11 0,-2-1-2 16,1-4-18-16,2-3 4 0,-11-3-5 0,6 0-29 15,18-11 1-15,-14 4-1 0,-6-5 2 16,5 2-15-16,-5-2-3 0,0 2 0 0,0 0 2 15,-4-1 3-15,-1 3-3 0,-4-2 0 0,-1 3-2 16,-1 7-4-16,0 0 1 0,0 0 9 0,-13-12-9 16,8 11-4-16,-4 2-1 0,-11 3 0 15,10-4-32-15,-23 10-16 0,11-2-23 16,-1 1-29-16,5-1-34 0,0 1 17 0,4 2-123 16,1-2-39-16,-1-3-55 0,6-1 35 0,5 0-237 15,1-2 37-15,2-3 46 0,0 0 22 16,0 0 28-16,27 17 10 0,-4-12 64 0,1 4 26 15,7-4 35-15,4-1 1 0,1-1 11 0</inkml:trace>
  <inkml:trace contextRef="#ctx0" brushRef="#br0" timeOffset="175033.98">16479 7383 1109 0,'4'0'519'16,"-2"2"-32"-16,0-1-11 0,2 5-31 0,-1 9-23 15,2 2-51-15,-1 5 7 0,-2 5-14 0,-1-1-27 16,-1-1-25-16,2 4-37 0,0 0-8 16,-2-15-52-16,0 6-15 0,0 4-19 0,0-2-19 15,11 23-20-15,-9-28-33 0,-2-2-64 0,2-5-4 16,0-1-77-16,-2-2-52 0,3-3-69 16,-1 0 15-16,-2-4-165 0,0 0-73 0,-2 2 32 15,-3 0-260-15,3-4 38 0,-3 1 64 0,-1 0 35 16,2-3 36-16,-10-1 34 0,-1-3 20 15,-2-2 17-15,2 3 61 0,-1-3 15 0,1 3 20 16,1 0-23-16</inkml:trace>
  <inkml:trace contextRef="#ctx0" brushRef="#br0" timeOffset="175219.99">16288 7671 1081 0,'-3'-2'501'0,"1"0"-49"15,1 0-45-15,-1 1-29 0,2-1-16 16,4 0-49-16,-3 0-23 0,6 1-26 0,0-2-39 15,11 0-12-15,2-1-25 0,2-1-32 0,1 0-37 16,1-1-26-16,1 0-65 0,2 1-29 0,0-1 1 16,2-1-137-16,3 3-39 0,1-3-63 15,5 3 25-15,1-2-279 0,3 2 10 16,-1-1 38-16,2 0 43 0,-3 0 29 0,3 1 27 16,-2 0-7-16,0 2 40 0,1 1 28 0,-2-1 18 15</inkml:trace>
  <inkml:trace contextRef="#ctx0" brushRef="#br0" timeOffset="175991.55">17077 7477 804 0,'-3'-2'401'16,"0"0"-48"-16,1 0-53 0,0 1-38 0,2-3 32 15,-2 3-3-15,0-3-51 0,2 4 12 16,-2-3-31-16,1 3-21 0,-1-2-25 0,2 0-14 15,0 1-7-15,0-3-13 0,2 2-16 0,-1-1 4 16,2 0-15-16,0-1-3 0,7-6-11 0,0 5-4 16,4-2-2-16,1 3-11 0,1 1-2 0,2 3 4 15,1-1-20-15,-8 1 0 0,4 0-5 16,23 15 1-16,-20-5 0 0,0 7-3 0,-4-1 10 16,-1 1-9-16,-6 5-3 0,-1 1 0 15,-3 3-1-15,-1-3-21 0,-2-12 7 0,0 7-10 16,-16 22 8-16,8-19-13 0,-4-1-10 0,-1-3-19 15,-1 0-24-15,-1-5-15 0,-1 0-18 16,3-4-23-16,-1-2-14 0,3-1-2 16,2-3-21-16,3-1 11 0,6-1-21 0,0 0-41 15,-10 0 12-15,10 0-1 0,-11-10-10 0,9 6 3 16,2-1 1-16,-2 0 3 0,1 0 32 16,1 0-10-16,0-2 15 0,0 0 16 15,14-18-17-15,-5 10 25 0,2-3 19 0,2 3 7 16,2-2 20-16,2 0 10 0,-1-2 23 0,1 4 9 15,2-1 18-15,-1 1 42 0,1-2-13 0,-2 2 39 16,0 1 21-16,0-2 15 0,-2 3-12 0,1-2 20 16,-6 5 11-16,2 0 20 0,-3 1-23 15,-2 2 16-15,-3 2-7 0,0 2 1 0,-1-1 7 16,-1 2-14-16,-1 0-19 0,-1 2 5 16,-1 2-6-16,1-1-7 0,-4 0 2 0,1 4 2 15,-5 4 16-15,1 1 6 0,0 7-8 0,-2 0-24 16,4 4 3-16,-3 2-13 0,5 0 5 0,-3 1-18 15,4 1-19-15,2-2 1 0,0-13-4 16,0 7-15-16,15 21-5 0,-8-25-45 0,5 1-1 16,-1-4-43-16,-1-4-31 0,0-4-64 15,7 3 16-15,-7-5-99 0,1 0-55 0,20-17-39 16,-18 5 29-16,5 0-253 0,1-1 48 16,-3-3 39-16,0-3 28 0,-2 3 37 0,-1 0 23 15,-2-4-4-15,-1 2 58 0,0 0 34 0,-1-1 1 16,-2 1 35-16</inkml:trace>
  <inkml:trace contextRef="#ctx0" brushRef="#br0" timeOffset="176400.51">17529 7129 336 0,'-2'-5'516'16,"0"1"-103"-16,0-1 16 0,2 5-47 0,0-2-14 15,0-1-36-15,0 0-22 0,0 2-26 16,0-2-39-16,0 3-7 0,0 1-16 0,2 1-22 16,-2-1-22-16,1 0-13 0,0 2-26 0,1 1-10 15,1 1-23-15,-2-1 4 0,1 1-24 16,3-2-4-16,5 10 1 0,-3-6-17 0,7 2-7 16,1-4-9-16,1 2-5 0,1-2-8 15,2-1 0-15,1 1 2 0,-5-2-6 0,6 3-7 16,0-2-8-16,2 0 2 0,-6 2-7 0,4-1 0 15,-4 4 5-15,-3-1-6 0,-1-1 14 16,-5 1-6-16,-3-5-8 0,0 4 11 0,-3-1-13 16,-1 2-5-16,-1-8 7 0,0 11 13 15,-15 14-7-15,6-12 0 0,-1 1-16 0,-4-2-2 16,1 2-20-16,-2-4-13 0,-1-2-25 0,-3 0-37 16,3-2 10-16,-1-2-115 0,-4 0-30 15,3-4-71-15,8 0 27 0,-4 0-267 0,1 0 9 16,-10-11 69-16,9 5 14 0,1 1 57 0,4-2 29 15,-3-1 30-15,7 2 17 0,1-4 26 16,0 1 11-16,4 0 9 0</inkml:trace>
  <inkml:trace contextRef="#ctx0" brushRef="#br0" timeOffset="176647.66">17619 7093 783 0,'1'0'577'16,"-2"-1"-61"-16,1 1-40 0,0-1-54 0,2 0-45 16,1-1-50-16,0 0-44 0,2 2-14 0,1-2-39 15,10-3-19-15,0-2-27 0,4 2-8 16,1 2-34-16,2-1-54 0,0 1-30 16,4 0-49-16,-2 1-54 0,5 1 2 0,-2 0-134 15,-3-1-49-15,-10 2 21 0,8 0-241 0,-1 0-72 16,3 0 55-16,-1 0 46 0,19 17 17 0,-21-11 25 15,-3 1 18-15,1 5 26 0,1 1 14 16,1 1 48-16</inkml:trace>
  <inkml:trace contextRef="#ctx0" brushRef="#br0" timeOffset="176976.04">18402 7332 1051 0,'-1'-1'389'0,"2"1"33"16,-2 1-17-16,2 1-17 0,-2 2-8 0,2 0-25 15,-1 3-24-15,2 11-38 0,-2-7-1 0,0 4-29 16,0 7-1-16,0 2-35 0,0 1-25 15,9 24-22-15,-7-23-19 0,1-4-7 0,3-1-33 16,-5-1-57-16,0-6-29 0,-1-2-51 0,0-3-84 16,1-1 9-16,0-4-151 0,-1-4-76 15,0 0 29-15,0 0-270 0,-4 3 34 0,3-3 50 16,0-3 24-16,0 0 20 0,-2 0 43 16,2 0 41-16,-2-3 46 0,-2 3-9 0,-4-7 51 15,-2 0-11-15</inkml:trace>
  <inkml:trace contextRef="#ctx0" brushRef="#br0" timeOffset="177173.56">18193 7507 935 0,'-4'-1'555'0,"2"-1"-44"16,-1 2-65-16,1 0-48 0,2-1-32 0,0-1-45 16,2 1-51-16,2 0-29 0,2-1-27 15,14-3-9-15,0 2-62 0,2-3-43 0,3 2-66 16,2-1-47-16,2 1 2 0,-4-2-166 15,4 0-93-15,0 1 24 0,1 1-246 16,0-1 19-16,1 1 37 0,1 1 58 0,-1-2 19 16,1 2 8-16,0-1 34 0,2 0-23 0,-3 3 53 15</inkml:trace>
  <inkml:trace contextRef="#ctx0" brushRef="#br0" timeOffset="177815.77">18832 7334 1027 0,'-5'-2'377'16,"1"1"24"-16,0-1-13 0,1 1-21 16,0-3-25-16,-1 2-23 0,1 0-29 0,-1-2-26 15,2 2-24-15,1-1-17 0,1-1-17 0,1 0-31 16,1 0 2-16,2-1-20 0,-1 0-17 15,8-5-31-15,-1 6-11 0,1 1 4 0,0 2-20 16,-1 1 2-16,5 0-3 0,3 0-30 0,24 14-7 16,-23 0 1-16,2 0 12 0,-4 0-27 15,-3 2 6-15,-2 4-1 0,-4-1 4 16,-3-1-17-16,-3 2-6 0,-2-2-22 0,0-10 0 16,0 4-15-16,-14 17-31 0,4-14-26 15,0-3-19-15,-2-1-25 0,1-1 13 16,-2-1-82-16,0 0-4 0,0-4-14 0,3 0-1 15,1-1 0-15,-1-1 6 0,4-3 12 16,2 0-17-16,0 1 26 0,4-1 19 0,0 0 4 0,-2-4 0 16,3 2 38-16,3-2-6 0,0 0 8 15,7-5 17-15,1-1 13 0,5-4 19 0,0 1 30 16,1-1 0-16,3-1 28 0,-1-1 26 16,0 2 13-16,1-3 22 0,2-3 8 0,-1 3 40 15,1-1 23-15,-1-4-1 0,-4 6-12 0,0-2 69 16,-1 1 14-16,-2 0 0 0,-2 2-8 15,-3 3 12-15,-3 2-17 0,1 0-4 0,-2 3-28 16,-3 3 1-16,-3 1-11 0,0 3 9 16,-5 0-14-16,1 2 19 0,-1 2-23 0,-5 9 14 15,-3 1-12-15,0 3 6 0,1 3-22 0,-2 2 9 16,3 0-18-16,-1 2 0 0,4-1-24 0,-1 1 1 16,4-2-7-16,4 0-29 0,1-3-5 15,0-10-4-15,0 4-3 0,11 15-19 0,-6-19-26 16,4 2-47-16,-1-5-39 0,1-3-38 15,1-3 13-15,0 0-170 0,0 0-48 16,17-13 31-16,-11 3-263 0,2 2 36 0,-1-4 34 16,-3-2 33-16,2 0 53 0,0-4 41 0,0 0-24 15,-1-2 30-15,7 6 53 0,-4-3 50 0,-1-1-22 16</inkml:trace>
  <inkml:trace contextRef="#ctx0" brushRef="#br0" timeOffset="178195.28">19317 6944 937 0,'6'-9'360'16,"-4"1"-33"-16,1 2-41 0,-2 1 10 15,0 0-2-15,2 3 1 0,0 2-20 0,0 0-9 16,0 4-10-16,0 0-9 0,-1 3-13 15,7 7-12-15,-7 5-7 0,2 1-2 0,-3 2 9 16,1 1-27-16,-2-13-13 0,0 7-22 0,0 3-7 16,0-1-23-16,-10 17-21 0,8-22 9 15,-1-3-17-15,2-1-20 0,1-3 16 0,-1-2-19 16,1-2-20-16,-1 1-4 0,1-4-7 16,0 0-20-16,0 0-10 0,16 5-12 0,-9-4-21 15,14-1-8-15,-12 0-9 0,3 0-17 0,4 0-29 16,19-12-21-16,-15 6-24 0,-2 4-16 0,-1-1 15 15,2-1-116-15,-7 1-35 0,4-2-36 16,-6 2 27-16,-1-1-194 0,-3-1-31 0,0 2 41 16,-2 1 34-16,0-1 14 0,-1 0 29 15,0 0 43-15,-1 1 9 0,0-2 23 0,-2 2 23 16,2 0-15-16</inkml:trace>
  <inkml:trace contextRef="#ctx0" brushRef="#br0" timeOffset="178427.42">19563 7025 491 0,'-4'3'458'0,"1"-3"11"16,1 3-28-16,-1 0-27 0,2 1-17 15,-1 0-11-15,0 3-21 0,-1 9-37 0,1-2-3 0,2 4-49 16,0 2-30-16,-2 0-9 0,2-11-32 16,0 6-7-16,0 5-20 0,13 18-16 15,-8-18-47-15,-1-1-32 0,1-1-63 0,-2-2-67 16,1-1 7-16,1-1-159 0,-2-3-82 0,5 2 26 15,4-1-301-15,1 0 20 0,4 0 31 16,3-3 54-16,3 1 9 0,2-1 55 0,2-3 16 16,5 0 23-16,1-5 51 0,3-1 37 15,1 1-22-15</inkml:trace>
  <inkml:trace contextRef="#ctx0" brushRef="#br0" timeOffset="178681.7">20212 7207 1278 0,'2'-3'445'0,"-2"1"-33"16,1 0-28-16,-1 3-12 0,0 0 3 0,0 1-45 15,2 4 1-15,0 11-20 0,3 1-23 0,-3 4-26 16,2 0 5-16,1 2-38 0,-2 3-4 0,3-1-37 16,-3-2-20-16,1 1-10 0,0-1-15 15,-2-3-27-15,2-2-12 0,0 0-114 0,-3-6-86 16,3 0 9-16,-2-4-170 0,-2-9-70 0,0 0 28 15,0 0-298-15,0 7 39 0,0-7 29 16,-2 6 56-16,2-7 43 0,0-2 22 16,-1 0 45-16,0-1-5 0,0 1 60 0,-4 0-19 15,3 1 78-15,-8-7-15 0</inkml:trace>
  <inkml:trace contextRef="#ctx0" brushRef="#br0" timeOffset="178889.76">19996 7408 256 0,'-4'-1'684'0,"2"-2"-109"16,-2 2-50-16,3-2-41 0,0 0-51 16,3 1-50-16,0 0-34 0,3-1-35 0,9-2-36 15,6 1-43-15,-1 1-11 0,5-1-21 0,-1 1-59 16,1-1-51-16,2 2-54 0,-1-2-61 16,6 0 3-16,-1 0-190 0,2 1-77 0,-2 0 28 15,4-2-272-15,-1 2 26 0,-1 0 56 0,0-1 34 16,0 3 34-16,1-2-18 0,3 0 69 15,-18 3 13-15,6 0 37 0,3 0 33 0</inkml:trace>
  <inkml:trace contextRef="#ctx0" brushRef="#br0" timeOffset="179557.54">20693 7294 796 0,'-3'-4'399'0,"0"1"48"16,1-1-17-16,1-1-23 0,0 1-20 0,-1 0-37 16,2-1-16-16,-1-1-43 0,3 1-21 15,-1 0-44-15,2 3-22 0,-3 2-23 0,13-17 2 16,-4 8-22-16,0 0-15 0,4 0-33 0,0 3-1 16,-1 2-27-16,-1 3 9 0,-3 1-3 15,4 0-17-15,14 10-25 0,-9-3 19 0,-3 1-22 16,-3 5-5-16,0-3 10 0,-2 6-11 0,-1 0-4 15,-1 2-9-15,-3 0-8 0,0 1 10 0,-2-1-15 16,0-5-10-16,-2 0-7 0,0-13-6 16,0 12-8-16,-13 15-12 0,6-16-16 0,0-3-13 15,0-1-4-15,0-2-6 0,2 0-1 16,-1-1 1-16,-1 0-9 0,0-1 5 0,2-2 11 16,-1 2 12-16,1-1-19 0,1-1 27 0,0-1 0 15,0 1 3-15,4-1 8 0,0 0 3 16,0 0 8-16,0 0-18 0,-7-9 11 0,8 7 13 15,3-3-8-15,4-4 16 0,3 0-5 0,2-5-2 16,4 3 6-16,2-5-7 0,0 0 11 16,0 2 8-16,-1-3 5 0,3 2 4 0,1-2 11 15,0 3 9-15,-2-2 11 0,0 0 12 16,-1 1 0-16,1 1 2 0,-3 2 25 0,-4 0 3 16,2 4-7-16,-8 1-12 0,-1 2-16 0,-2 3 8 15,-1 0-3-15,-3 2 24 0,0 0-18 0,-2 0 26 16,0 2-23-16,-1 0 16 0,-1 1-8 0,-8 9 21 15,-2 2-9-15,1 1-6 0,0 1 15 16,0 2-12-16,1 1 1 0,1 0-12 0,4 2-6 16,0-1 5-16,0-2-4 0,3 1-19 15,4-1-1-15,0-10 3 0,0 4 3 0,14 16-25 16,-5-15 6-16,4-1-16 0,0-1-19 0,3-2 1 16,2-2-63-16,2-1-9 0,-4-2-33 0,6-1-8 15,-1-3-41-15,-12 0-31 0,6 0 17 0,0 0-113 16,1 0-37-16,-1 0-34 0,12-11 30 15,-19 8-234-15,-4 0-10 0,-1 0 45 0,-1 1 30 16,-1 2 40-16,-2-5 51 0,-1 4-8 16,-1-2 63-16,-9-5 12 0,-3-2 13 0,-2-1 27 15,-1-3-38-15</inkml:trace>
  <inkml:trace contextRef="#ctx0" brushRef="#br0" timeOffset="180478.48">21490 6900 483 0,'-4'1'377'0,"-1"0"-45"0,-1 0-23 0,2 2 20 16,0-2-42-16,0-1 16 0,1 0-17 16,0 0-9-16,-1 0-33 0,2-1-12 0,-1-2-32 15,2 1-20-15,-1 0-24 0,4-1-9 0,0-1-16 16,2 2-16-16,1-2-10 0,8-3-9 15,0 6-9-15,-2-2-21 0,0 3-6 0,-11 0 6 16,26 10-17-16,-12-5-6 0,-3 6-2 16,-1-1 10-16,-1 3-17 0,-4 1-4 0,-2-2 7 15,-2-1-6-15,0 0-8 0,-1-11-3 0,0 12 9 16,0 3-4-16,-15 14-11 0,9-15 7 16,0 1-5-16,1-7-8 0,0-2 5 0,2 0 3 15,0-1-3-15,0-2-6 0,-1 0-10 0,2-1 2 16,-1-1 1-16,1 1-11 0,0 0-4 15,0-2 9-15,1 0 2 0,1 0-4 0,0 0-8 16,-1-2 14-16,3 1-13 0,0 0 0 0,1-1 3 16,1 1 16-16,4-1-10 0,0 2-6 0,12 2 11 15,-10-2 4-15,6 0 1 0,5 0 12 16,24 10-5-16,-25-5 12 0,2 2 3 16,-5 1 6-16,-4 3-2 0,0 1 15 0,-3-1-6 15,-8-4 7-15,1-1 14 0,-3-6-8 0,0 7-7 16,-11 11-2-16,2-7 16 0,-4 0-31 15,-4-3 19-15,3-1-1 0,-3 1-18 0,0-2-9 16,-2 0-6-16,0-3-22 0,1 3-42 16,-1-4-13-16,1 2-53 0,3-4 9 0,4 1-118 15,11-1-40-15,-10 0-59 0,3 0 30 0,-2-13-238 16,7 9 42-16,3-1 25 0,1 3 34 16,2-1 31-16,10-9 43 0,2 5 39 0,7 1 10 15,6 5 3-15,2-2 10 0</inkml:trace>
  <inkml:trace contextRef="#ctx0" brushRef="#br0" timeOffset="180749.7">22371 7207 1120 0,'3'-1'502'0,"-2"2"-25"0,2 2 1 0,-2 1-10 16,0 3-45-16,1 11-53 0,0 3 5 0,3 1-20 15,-1 3-35-15,0 0-56 0,2-3-9 0,-1 5-43 16,1-2-11-16,1-2-34 0,-1 0-38 16,-1-1-13-16,4-4-54 0,-4 0-44 0,-2-7-55 15,-3-1-48-15,1-5-43 0,-1 0 13 0,0-4-173 16,0-1-62-16,0 0 31 0,-3-1-280 16,2 0 55-16,-1-1 55 0,-1-3 36 0,0 2 62 15,-1-2 6-15,-4-5 28 0,-1 2 12 0,-1 5 33 16,3-1 50-16,-1 2-3 0</inkml:trace>
  <inkml:trace contextRef="#ctx0" brushRef="#br0" timeOffset="180956.76">22226 7437 1347 0,'-5'-1'464'0,"3"0"-32"0,0-1-12 0,0 1-43 16,0 1-18-16,1 0-39 0,1-3-47 15,1 3-32-15,3-2-19 0,1 0-18 0,11-1-3 16,2 1-48-16,3-1-11 0,1 0-51 0,2-3-42 15,3 1-45-15,2 0-61 0,2 0 5 0,1 1-123 16,1-2-56-16,6 4-55 0,-1-1 29 16,1-1-260-16,1 1 20 0,0 2 51 0,-2-4 23 15,1 4 39-15,-22 1 43 0,9 0 16 16,5 0 33-16,1 0 28 0,0 0-13 0</inkml:trace>
  <inkml:trace contextRef="#ctx0" brushRef="#br0" timeOffset="181620.65">23148 7285 470 0,'-10'-3'349'0,"3"0"-7"0,1 1 1 15,0 1-44-15,0-1 35 0,1 0-26 16,0 0-22-16,1-1-28 0,-2 0-4 0,3-2-15 15,-2 3-15-15,1-1-21 0,1-1 2 0,0 1-25 16,-1-1-6-16,2 0-16 0,1-1-5 0,1 5-20 16,0 0-29-16,0-7-4 0,0 7-12 15,17-20 0-15,-5 12-11 0,2 1-15 0,4 0 5 16,1 5-20-16,-4 2 3 0,-6 0-1 0,5 0-7 16,19 13-21-16,-16-2 12 0,-2 6-5 0,-2 0 0 15,-3 1-16-15,-1 1 15 0,-5 2-7 16,-1 0-15-16,-3-10 1 0,0 3 1 0,-11 18-1 15,5-16-9-15,-4 2-10 0,0-2-2 0,-1-3-10 16,-2-1-12-16,1-1-9 0,-2-4-36 16,0 0-13-16,5-2 9 0,0-3-76 0,1 0-9 15,2-1-27-15,6-1-12 0,0 0-1 16,-7 0-23-16,7 0-15 0,-12-12 21 0,12 9-46 16,1-3-13-16,0 1-11 0,10-11 3 15,-1-4 11-15,4 2 33 0,0-3 93 0,1 2 54 16,2 1 11-16,0 1 128 0,-2 0 23 15,5 1 18-15,-4-1 19 0,4 3 6 0,-2-1 29 16,1-2 0-16,1 2 15 0,-4 1 24 0,-1 2-24 16,-3 0 0-16,-3 3-15 0,-1 2 39 0,-2 1 15 15,-2 1-15-15,0 2 7 0,-2-1-27 0,0 4 7 16,-2 0 6-16,0 0-8 0,0 0 10 16,-2 3-5-16,0 1 1 0,-1 1-17 0,-7 9 9 15,-1-1-10-15,0 5-20 0,0-2 10 16,0 2 3-16,2 2-29 0,0-1-1 0,0 1-32 15,3-1 8-15,3 1-20 0,1-1 2 0,2-10 14 16,0 3-26-16,17 16-20 0,-5-14-14 16,2-3-45-16,1-3-25 0,1-1-37 0,1-4-48 15,3 0 12-15,-11-3-112 0,4 0-50 16,3 0-70-16,19-14 31 0,-16 8-241 0,-2-4 54 16,0 3 31-16,1-2 29 0,0-5 20 0,0 0 81 15,1 1 9-15,0-2 4 0,-1-4 21 16,1 1 13-16,1-3 22 0</inkml:trace>
  <inkml:trace contextRef="#ctx0" brushRef="#br0" timeOffset="182173.65">23824 6859 494 0,'2'-5'427'0,"0"1"-48"0,-1-1-54 16,0 0 33-16,1-1-17 0,-1 0-43 15,0 0-6-15,0-1-26 0,-1 0-15 0,1 2-24 16,-1 5-10-16,0-7-23 0,0 7-30 16,0-8-13-16,-10-6-19 0,-4 6-8 0,0 3-11 15,1 3-15-15,5 2-8 0,-5 0-10 0,-4 0-7 16,-19 15-22-16,15-5 11 0,1 0-7 15,2 1-10-15,3 1 3 0,-1-1-5 0,3 0-24 16,4 3 3-16,3-4-11 0,3-1-6 0,2-3 12 16,1-6-5-16,0 0-1 0,11 14-11 0,1-4 3 15,1-3-14-15,2 0 2 0,1-2 9 16,2 1-18-16,-1 0 10 0,0-3-5 0,1 7 8 16,1-3-2-16,-2-1 0 0,-2 0-6 15,0 1 8-15,-6 0-2 0,-4-1-1 0,1 1 5 16,-1 0 8-16,-2-2-15 0,-2 0 16 15,-1 1-19-15,0-6 7 0,0 0 0 0,-13 21 5 16,5-12 9-16,2-3-9 0,-1 0 0 0,-6 0 0 16,3-1-5-16,1 1 13 0,1-5-7 15,1 1-1-15,1-2 9 0,2 0 9 0,4 0-1 16,0 0 3-16,-8 0 2 0,8 0-12 16,-12-10-2-16,11 5 1 0,1 0-28 0,2-2-21 15,3-9-10-15,5 0 4 0,0 2-85 0,3 1-13 16,4-3-20-16,-1 0-38 0,2 3-20 15,1 1-37-15,2 2 24 0,-1 2-220 16,0 4 36-16,-2 3-51 0,-8 1 34 0,3 0 73 16,17 10 40-16,-12-2-2 0,0 1 27 0,3 3 8 15</inkml:trace>
  <inkml:trace contextRef="#ctx0" brushRef="#br0" timeOffset="182486.51">24246 7083 1008 0,'-2'1'347'16,"0"1"19"-16,0 1 10 0,2 2-23 0,-3 1-12 15,4 16-17-15,-1-12-19 0,0 4-17 0,0 8 1 16,0 2-20-16,0 1-38 0,11 26-9 15,-9-24-38-15,1-1 3 0,0-2-38 0,0-1-14 16,1-3-56-16,-2-2-37 0,-1-4-68 16,2-5-38-16,0-2 6 0,-1-1-153 0,-2-2-65 15,0-4 25-15,0 0-305 0,-1 3 53 0,1-6 63 16,0 1-7-16,0-1 45 0,-2 1 55 16,-2-1-14-16,2-1 49 0,-2 1 15 0,1-1 3 15,-9-4 18-15</inkml:trace>
  <inkml:trace contextRef="#ctx0" brushRef="#br0" timeOffset="182662.47">24081 7320 449 0,'-3'-4'574'0,"1"1"-82"0,-2-2-36 0,4 3-60 16,-1 0-41-16,2-2-42 0,3 0-30 16,6-5-40-16,3-1-10 0,2 0-46 0,3-1-36 15,3 4-63-15,3-4-9 0,-1 3-128 16,5 2-87-16,-2-2-65 0,1-1 17 0,4 1-302 15,6 1 54-15,-1 0 18 0,3 3 11 0,2-2 19 16,-4 2 73-16,1 2 13 0,0 0 13 16,-1 1-6-16</inkml:trace>
  <inkml:trace contextRef="#ctx0" brushRef="#br0" timeOffset="183318.73">24775 7118 620 0,'-4'-3'401'0,"-1"3"-19"15,1-4-50-15,0 1 22 0,-1 1-45 0,2-1 5 16,-2 0-43-16,2 2-7 0,1-2-7 0,-1 0-23 16,0 0-24-16,2-1-16 0,1-1-17 0,1 1-24 15,1-2-12-15,-2 6-21 0,11-14-2 0,-1 9-24 16,2-4-10-16,0 2 0 0,4 2-16 15,1-1 6-15,2 5-5 0,4 1-18 16,-12 0-11-16,5 0-1 0,19 16 1 0,-15-3-10 16,-4 1 9-16,-5 2-5 0,-3 4-5 0,-4 1-15 15,-4-10 4-15,0 7 7 0,0 2 0 0,-20 25-5 16,9-22-25-16,-2-2-11 0,1-2-20 0,0-1-25 16,-2-4-15-16,3 0 5 0,-2-2 9 15,2-4 5-15,2-2-91 0,-3-2 6 0,6-4-5 16,-2 3 2-16,8-3-12 0,0 0 4 15,0 0 2-15,0 0-1 0,-11-13-21 0,11 8 17 16,0 1 10-16,7-9-1 0,-4 2 6 0,4-1 12 16,-3 2 14-16,5-3 0 0,4-2 21 0,0-1 22 15,2 4 12-15,-4-3 25 0,6 1 35 16,1-3 6-16,2 2 11 0,2 1 44 16,-2-1-6-16,2 0-4 0,-4-1 21 0,2 1 16 15,0 0 15-15,-1 1-2 0,-2 0-16 0,-3 2 13 16,-3-1-10-16,-2 2 65 0,-3 1-6 0,-1 5 11 15,-1 1-25-15,-3 1-3 0,-1 3-2 16,0 0 9-16,-4-2-1 0,1 4-13 0,-2 1 8 16,1 2-13-16,-7 11 20 0,1-1-6 15,-3 4-21-15,2-2 4 0,0 6-2 0,3-3-9 16,1 7-20-16,2-6 11 0,2 3-24 0,2-3-4 16,1-11 11-16,0 4-22 0,10 19-2 15,-4-17-28-15,2-3-41 0,2-4-42 0,-1-6-40 16,0 3-58-16,3-5 15 0,-3 0-125 15,-1-1-42-15,3 0-49 0,16-13 31 0,-11 6-218 16,0-4 51-16,-2-1 19 0,2-3 36 16,-2 0 37-16,0 0 49 0,2 1 9 0,-3-3 26 15,-1-2 17-15,-1 0-14 0,1 0 41 16</inkml:trace>
  <inkml:trace contextRef="#ctx0" brushRef="#br0" timeOffset="184487.39">25206 6721 219 0,'1'-2'412'0,"1"0"-80"0,1 0-48 0,-2 1-31 16,0 0-10-16,0-1-26 0,1 2-8 0,0-2-24 15,-2 1-22-15,2 1-27 0,-1-2-2 16,-1 1-19-16,1 1-32 0,-1-2-2 16,2 2 23-16,-2-1-52 0,0-1 24 0,1 1 2 15,-1 1-23-15,0 0 31 0,0 0-26 0,1 0 14 16,-1-3-6-16,1 3-6 0,0 0 8 0,-1-1-8 15,0 1-6-15,1 0-9 0,-1 0-8 0,1-1-4 16,-1 1-5-16,1 0 29 0,-2 1-7 16,2-2-55-16,-1 1 23 0,0 0-1 15,0 0 13-15,1 0-5 0,0 0-4 0,-1 0-25 16,0 0 1-16,0 0-2 0,1 0 14 16,-1 0-14-16,0 0-6 0,0 0 1 0,0 0 0 15,1 0 2-15,-1 0 0 0,0-1 0 16,0 1 26-16,1 1-5 0,-1-1-1 0,0 0-2 15,0 0-1-15,0 1-1 0,-1-1-1 0,1 0-1 16,0 0 13-16,-1 0 13 0,1 0 2 0,0-1 15 16,0 1-14-16,0 1 22 0,0-1 16 15,0 0-1-15,0 0 3 0,0 0 5 0,0 0-16 16,0 0 11-16,0 0-11 0,0 1-5 16,0-2-11-16,0 1 1 0,0 0-8 0,0 0-6 15,0 0 1-15,0 0-13 0,0 0-4 0,0-1 0 16,0 1-4-16,0 0-8 0,1 0-2 0,-1 0 5 15,-1 0-1-15,2 0-11 0,-1 1 2 16,-1-1 3-16,1 1-1 0,0 2-3 0,0-3 3 16,0 0-9-16,0 0 1 0,0 0 5 15,-1 0-2-15,1 0-3 0,0 0 9 0,0 0-13 16,0 3 9-16,1-3 4 0,-1 0-4 0,-1 0-1 16,2 0 0-16,-1 0 4 0,0 0-6 0,1 1 0 15,-1-1-6-15,0 0 10 0,0 0 5 0,0 0 1 16,0 0-7-16,0 0 1 0,1-1 3 15,-1 1-1-15,0 0-3 0,0 0 4 0,0 0-3 16,0 0 0-16,1 0-6 0,-1 0 7 16,0 1-3-16,0-1-8 0,0 0 13 0,0 0-8 15,0 0 7-15,0 0-4 0,0 0 4 0,-1 0 1 16,1 0-9-16,0-1-4 0,0 2 9 0,-2-2 3 16,2 1-12-16,1 0 11 0,-2 0-5 15,2 0-1-15,-1-2 0 0,0 2-8 16,1-1 9-16,-2 1-1 0,1-2-9 0,0 0 7 15,1 2 0-15,-1-1 3 0,0 1-1 0,0-2 1 16,0 2 7-16,1-1 3 0,-2 1-4 16,1 0 0-16,0-1 7 0,1 1 2 0,-2-1 3 15,1 2-7-15,0-3 12 0,1 1-3 0,-2 2 15 16,1-1-18-16,0-1 4 0,0 1 2 16,0 3-1-16,-2 0 20 0,2-3 11 15,0 0 13-15,0 0-12 0,-3 21 14 0,0-4-24 0,0-1 0 16,1-3-5-16,-1 4 4 0,0-5-6 15,2-2 5-15,0-2-26 0,0 0 17 0,1-1-15 16,0-2 14-16,0-5-6 0,0 0 7 0,0 7-6 16,0-7-13-16,11 12-13 0,-6-9 24 15,0-3-12-15,14 3 3 0,-6-2-4 0,1-1 0 16,3 1-17-16,3 0 15 0,-3 0 3 16,-5-1-13-16,-2 2-12 0,0 0 5 0,-2 1 4 15,4 5 11-15,1 0-13 0,-7 3 6 16,1 2-4-16,-3-2 7 0,-3 0 5 0,-1 0-1 15,0-1-11-15,0 1-5 0,0 2 8 0,-14 12 11 16,10-14-15-16,-1-2 12 0,0-3-29 16,0 1-12-16,-1-4-37 0,2 1-46 0,-2-1-22 15,2-1 15-15,-3 0-129 0,7-2-56 0,-7 0 28 16,-2 0-313-16,-14-11 62 0,15 5 32 16,2 2 46-16,0-2 33 0,4 1 32 0,-1-1 22 15,1-1 10-15,0 2 63 0,1-12-38 16,1 2 85-16</inkml:trace>
  <inkml:trace contextRef="#ctx0" brushRef="#br0" timeOffset="184742.07">25296 6709 912 0,'-2'-1'456'0,"0"-1"-40"16,1-1-33-16,0 2-21 0,1-1-39 0,0 1-36 15,1-1-31-15,2 0-21 0,-1 1-28 16,2-2-25-16,3 1-10 0,7-3-26 0,3 0-15 16,0 0-6-16,6 1-23 0,-1-1-18 15,2 0-34-15,2 1-54 0,0 1 2 0,4 0-128 16,-1 2-51-16,2-2-67 0,-1 1 22 16,-1 1-253-16,-16 1 9 0,4 0 8 0,3 0 68 15,-4 0 20-15,15 14 33 0,-20-9 40 0,-1 3 9 16,-1 3-17-16</inkml:trace>
  <inkml:trace contextRef="#ctx0" brushRef="#br0" timeOffset="185062.92">26081 7125 973 0,'2'-4'407'16,"-2"1"-4"-16,1 0-23 0,0 2-50 0,-1-1-20 16,1 0-50-16,-1 2-14 0,1 2 0 0,-1 1-9 15,0 3-7-15,-1 13-25 0,-2-4 9 0,3-7-14 16,-7 21-6-16,6-4-5 0,-2-1-12 16,3 0-18-16,0 1-15 0,0-13-34 15,0 3-4-15,0 3-12 0,0-1-47 0,0-3-40 16,0-2-56-16,0-2-45 0,0-2 9 0,0-8-138 15,0 7-113-15,0-7 29 0,0 0-266 16,0 5 69-16,0-5 45 0,0 0 33 0,-2 7 21 16,-1-7 24-16,-1-1 38 0,2-1-15 15,-3 0 49-15,1 0 28 0,0 0-6 0</inkml:trace>
  <inkml:trace contextRef="#ctx0" brushRef="#br0" timeOffset="185300.29">25894 7302 512 0,'-4'-3'618'0,"0"0"-78"16,1-1-29-16,0 2 1 0,0-1-52 0,1 1-58 16,1 0-3-16,0 1-35 0,-1 0-34 15,2-1-44-15,0 1-19 0,3-1-47 0,2 2 6 16,1-1-36-16,1 0-36 0,14 0-15 0,1-4-3 16,6 2-15-16,-1 1-12 0,4-3-60 15,-1 1-53-15,0 0-41 0,0 0-48 0,0-1-56 16,-1 2 13-16,1-3-145 0,-3 1-49 0,-1 0 31 15,0 0-299-15,-4 2 46 0,1 1 45 16,-4 1 28-16,-1-3 39 0,-2 4 53 0,3-3 27 16,-3 3 18-16,-7 0-1 0,5 0 19 0,3 0 11 15</inkml:trace>
  <inkml:trace contextRef="#ctx0" brushRef="#br0" timeOffset="185899.9">26540 7161 951 0,'-2'-7'412'0,"2"2"-37"15,-2-1-28-15,2 2-19 0,0-1-25 16,1 0-29-16,0 1-28 0,2 0-24 0,0 0-27 16,3 1-14-16,-2-1-20 0,8-3-30 15,4 1 2-15,-2 0-20 0,1 5 1 0,-2 1-17 16,-1 0 2-16,-3 0-11 0,16 10-12 0,-11-3-4 15,-2 1-5-15,3 2-5 0,-2 2-7 16,-3 0-12-16,-2-1 0 0,-1 3-13 0,-2 1 5 16,-2-4-4-16,-3 1 0 0,0-12-10 0,0 8-1 15,-11 14-5-15,3-8-10 0,-4-3-12 16,3 1-13-16,-2-2-5 0,-3-2-13 16,1 0-30-16,1 0 4 0,3-4-23 0,0 0 26 15,1-1-8-15,3 0-24 0,-1-2 28 0,4 0-5 16,-2-1 10-16,4 0 15 0,0 0-21 0,0 0 1 15,-5-7 18-15,7 5-10 0,-1-2 17 16,3 1 7-16,6-11-8 0,4 6-7 0,0-7 7 16,2-2 13-16,1-1-9 0,1 4 13 15,3-3 3-15,-2-1-3 0,3 1 24 0,0 1 39 16,-1-1-17-16,-2 1-2 0,0-1 49 0,-1 1 11 16,0 4 14-16,-4 0-2 0,-2 4 12 15,-3-1-7-15,-2 5-10 0,0 1-21 0,-7 3 28 16,0 0 4-16,4 0-2 0,-4 2 20 0,-3 1-16 15,-1 1 5-15,-4 8 22 0,-2 0-25 16,0 3 5-16,-2 5-24 0,0-2 4 16,2 1 0-16,1 2-14 0,2 0 3 0,0 1-29 15,0-5-6-15,3 0-11 0,4-5-21 0,0-12-42 16,0 12-14-16,13 11-42 0,-7-16-25 16,4 2 10-16,3-6-111 0,-4-2-39 0,-9-1-34 15,13 0-54-15,3 0 30 0,16-10-232 16,-14 0 39-16,1-3 44 0,-2-2 43 0,3 0 32 15,-1-3 12-15,1-2 30 0,3-2 30 16,3-2 16-16,-2-3 9 0</inkml:trace>
  <inkml:trace contextRef="#ctx0" brushRef="#br0" timeOffset="186261.35">26984 6745 772 0,'2'-5'361'0,"2"2"-11"0,0 0-23 15,0 0-37-15,2 1-36 0,-1 1 34 16,0 1-19-16,0 1-27 0,-1 2 7 0,9 5-15 16,-6-1-14-16,0 6-15 0,3 2-11 15,-1 1-20-15,-5 1 2 0,-1 2-21 0,-2-1-8 16,0 0-25-16,3 0 4 0,-4-9-18 0,0 1-23 15,0 3 3-15,0 1-13 0,0-3-2 0,0-3-13 16,0-1-12-16,0-7 3 0,13 17-3 16,-8-15-11-16,1-1-14 0,8 4-13 0,4-4-3 15,1 1-23-15,-10-2-20 0,3 0-30 16,4 0-29-16,3 0 10 0,0 0-108 0,1 0-27 16,-3 0-35-16,11-14 21 0,-19 12-193 0,-2 0-82 15,-1-1 34-15,-1 0 33 0,-3 0 46 16,1 1 19-16,-2-1 24 0,-1 1 40 0,-1-2-7 15,0 2 15-15,-1-1-25 0</inkml:trace>
  <inkml:trace contextRef="#ctx0" brushRef="#br0" timeOffset="186478.43">27196 6849 728 0,'-3'-3'429'0,"2"3"-16"15,0 1 14-15,1 1-40 0,-1 3-23 16,2 1-28-16,-1 1-32 0,1 14-8 0,-1-10-14 15,0 7-38-15,0 3-26 0,0 3-2 0,0 0-25 16,0 1-24-16,0-1-23 0,0-2-61 16,0 2-47-16,0-6-62 0,0-2 3 0,0-4-171 15,-3 10-63-15,-4-14 23 0,2-4-308 16,-2 0 52-16,3-1 34 0,-3-1 31 0,3-1 29 16,1 1 27-16,-2-2 21 0,5 0 25 0,0 0 53 15,-9 0 13-15</inkml:trace>
  <inkml:trace contextRef="#ctx0" brushRef="#br0" timeOffset="187158.46">27927 7093 740 0,'-3'-1'426'0,"1"0"-54"16,0 1-49-16,0-1 53 0,1 2-20 0,-1-1-23 15,2 0-2-15,-2 5-12 0,-1-2-11 16,1 1-8-16,0 10-14 0,0 6-25 0,-1 2-31 16,0 1-7-16,0 2-24 0,0 0-1 15,3-12-9-15,0 7-13 0,0 0-14 0,0 0-14 0,0 0-42 16,0 0-9-16,0-3-11 0,0-2-111 16,0-4-36-16,0-2-39 0,0-3-77 15,0-6 15-15,0 7-147 0,0-7 27 0,8 5-310 16,-8-7 24-16,1-1 57 0,-2 0 22 0,0-1 57 15,-1-1-6-15,0 0 66 0,-5-6 26 16,-1 3 33-16,2 1 12 0,-6-4 38 0,6 4-37 16</inkml:trace>
  <inkml:trace contextRef="#ctx0" brushRef="#br0" timeOffset="187360.99">27761 7282 1260 0,'-3'-1'484'0,"0"-1"-31"0,2 0-13 0,-1 2-45 16,1-2-31-16,1 1-21 0,1 0-26 15,1 2-30-15,2-2-18 0,3 1-48 0,0-1-13 16,11 1-35-16,-7 0-23 0,4 0-34 0,6 0-45 16,26-7-65-16,-21 2-57 0,-10 5 6 15,8 0-155-15,3 0-62 0,31-8 24 0,-26 4-293 16,1-1 13-16,-1 0 33 0,0-1 47 16,1-2 13-16,-1 4 68 0,-3-3 23 0,1 1 18 15,-2-1 20-15,-3 2 19 0,-2 2 2 0</inkml:trace>
  <inkml:trace contextRef="#ctx0" brushRef="#br0" timeOffset="187712.94">28423 7145 945 0,'-3'-1'458'0,"-1"0"-32"0,0 1-30 15,1-1-29-15,-1 0-20 0,0-2-4 16,2 1-33-16,-2 0-26 0,0 0-40 0,3 2-15 15,0-3-26-15,1-1-15 0,3 0-22 16,8-5-19-16,-1-1-29 0,4 1-12 16,0 4-7-16,2 1-23 0,-2-1 6 0,-5 5-15 15,3 0-8-15,2 0-2 0,0 0-2 16,15 17-15-16,-15-7-9 0,-5 4 16 0,-5 3-23 16,2 2 14-16,-5-1-22 0,-1-7 7 15,0 4-18-15,-14 23-5 0,8-20-28 0,-4-2-32 16,0 1-9-16,0-2-43 0,0-1 12 0,-1-1-76 15,3-2-15-15,3-4-3 0,0-3-19 16,1-1-10-16,0-2-8 0,1 0-8 0,2-1-7 16,1 0 21-16,0 0-43 0,1-2-3 15,-1-1-34-15,4 0 11 0,1-1-13 0,7-7 3 16,-1 1 20-16,1 0 31 0,1-3 51 0,3-1 37 16,-2-4 73-16</inkml:trace>
  <inkml:trace contextRef="#ctx0" brushRef="#br0" timeOffset="187948.06">28626 7225 1064 0,'19'-18'131'0,"0"3"-1"0,-2 1 13 16,0-3 18-16,-1 0 5 0,-1 2 18 0,3-1-5 15,-7 2 2-15,-1-1 33 0,-3 2-24 16,2 3-22-16,-5 1-17 0,-2 6 50 0,-2-1-27 16,0 4-17-16,0 0 4 0,0 0 16 15,-13-5-16-15,8 10 14 0,-6 3-21 0,-1 5 11 16,-1 2-4-16,-1 1-6 0,3 2-17 0,-1 3-13 16,4 0-4-16,0 1-17 0,2 0 2 15,1-2-21-15,3 0 15 0,2-11-26 0,0 4-22 16,18 16-33-16,-8-16-25 0,3-5-41 0,2 1-23 15,2-3-42-15,8-2 11 0,-2-2-125 16,-10-2-43-16,5 0 24 0,2 0-217 16,26-11-35-16,-24 6 14 0,2 0 27 0,-1-4 53 15,-1-2 21-15,-1 0 32 0,-1-3 27 0,-1-1 10 16,1 1 36-16,3-4-11 0</inkml:trace>
  <inkml:trace contextRef="#ctx0" brushRef="#br0" timeOffset="188476.82">28865 6759 827 0,'1'-7'384'0,"0"1"-56"0,2 0 34 0,6-6-42 16,-1 0-35-16,2 2-15 0,2 0-5 0,3 0-34 15,-2 3-19-15,3 2-18 0,-4 1 3 16,0 1-21-16,-2 1-20 0,-2 2-16 0,-8 0-13 16,8 0-15-16,-1 0-15 0,9 17-1 0,-10-8-12 15,-1 0-18-15,-3 1 6 0,-2-2-15 16,0 1-20-16,0 3-8 0,-12 15-1 0,8-13-13 16,-1-1-15-16,-3-1-2 0,4-2 12 0,-2-1-10 15,-1-4-13-15,3 0-4 0,1 0 5 16,1-1-8-16,0-1-27 0,-1 0 7 0,1-2 7 15,1 1 16-15,-2-2 1 0,1 0-19 0,1 1 3 16,1-1 3-16,1-1-7 0,0 1 13 16,1-3-1-16,3 3 3 0,-1 0-26 15,2-3 4-15,11-1 47 0,-3 1-19 0,2 2 5 16,-10 1 0-16,9 0 1 0,2 0 1 0,0 0 42 16,20 14 1-16,-22-8-7 0,1 3 21 15,-3 2-4-15,-4 1 14 0,-1 0 7 0,-3 3-3 16,-3-3 2-16,-2-12-4 0,0 10 10 0,0 3-21 15,-15 14 10-15,4-15-9 0,0-1-11 0,-1-2 4 16,0-2-15-16,-1 0-40 0,-2 0-9 16,3-4 1-16,2 2-114 0,0-5-62 0,10 0-44 15,-8 0 23-15,-1 0-263 0,2 0-30 0,7 0 25 16,-7 0 52-16,7 0 16 0,-12-13 54 16,12 8-2-16,0-1 46 0,4 3 31 0,6-6 15 15,6-2-31-15</inkml:trace>
  <inkml:trace contextRef="#ctx0" brushRef="#br0" timeOffset="188711.95">29542 6938 589 0,'7'1'513'0,"-1"1"-35"0,-2 2-51 0,0 0-15 16,7 10-15-16,-4 1-37 0,2 3-20 0,-2 3 5 15,0 2-38-15,2 3-41 0,-3-2-15 0,1 1-35 16,1-1-2-16,-1-2-43 0,5 0 6 15,-8-1-32-15,1-1-29 0,-1-4-47 0,-2-2-48 16,-2-3-57-16,0-2-85 0,2-2 13 0,-2-7-164 16,0 0-73-16,0 0 31 0,0 0-251 15,0 0 71-15,-4 10 41 0,4-10-2 0,-2-2 75 16,-2 0 12-16,1 0 22 0,-1-1 3 0,0 0 31 16,-9-6 55-16</inkml:trace>
  <inkml:trace contextRef="#ctx0" brushRef="#br0" timeOffset="188928.02">29423 7157 954 0,'-2'0'576'15,"0"-2"-64"-15,-1 0-20 0,1 1-42 0,2-1-49 16,0 2-52-16,3-1-43 0,1-2-47 16,1 1-10-16,16-1-45 0,3 0-27 0,-1-1-31 15,2 1-53-15,1 1-29 0,5-2-44 0,-1 1-41 16,3 1-48-16,2 0 6 0,-1 1-132 15,-1-1-72-15,0 0 25 0,-2-1-252 0,-3 1 13 16,-3 0 8-16,-1-1 77 0,-1 0 9 16,-3 2 23-16,-12 1 45 0,3 0 24 0,1 0-36 15,-3 0 36-15</inkml:trace>
  <inkml:trace contextRef="#ctx0" brushRef="#br0" timeOffset="190275.91">30130 6956 747 0,'0'0'244'15,"0"0"-15"-15,0 0-14 0,0 0-18 16,0 0-5-16,0 0 3 0,0 0-17 0,-15 0-19 16,15 0 19-16,0 0-24 0,0 0 4 0,0 0 2 15,0 0-19-15,0 0 30 0,0 0 24 16,0 0-11-16,0 0 1 0,0 0-21 0,0 0 1 15,0 0-4-15,0 0-31 0,0 0-2 16,0 0-16-16,0 0-10 0,0 0-8 0,0 0-12 16,0 0-15-16,0 0-17 0,3 9 9 0,13-13-8 15,-3 4-1-15,-4 0-8 0,3 0-13 16,17 13-3-16,-14-3 2 0,-3 2 1 0,-1 2-8 16,-5 0 9-16,-1 2 0 0,-3 3 14 15,1-1-1-15,-3-9 0 0,0 5-3 0,-14 20 5 16,8-15-13-16,-3-1 10 0,-1-1-6 15,-1-3 2-15,-2 1-27 0,1-5 7 0,-1 1 13 0,-3 0-2 16,3-2-31-16,-1-2-13 0,3-4-14 16,1 1-16-16,2-1-11 0,1-1-26 15,1-2-8-15,2 0-19 0,4 0 12 0,0 0-44 16,0 0-32-16,0 0 0 0,-8-7 5 0,8 2-13 16,3 3 4-16,0-3 4 0,1 3 16 0,7-13-6 15,4 3 33-15,1 0 7 0,0-1 17 16,-3-1 35-16,4 2 21 0,-1-1 32 0,5 0 24 15,-5-1 7-15,4 1 22 0,-4 1 19 16,0-2 4-16,2 1 4 0,0 1-7 0,-1-3 50 16,-1 2-8-16,-2 0-16 0,-1 2 22 0,-1 0-1 15,-3-1 19-15,-3 5 0 0,0-1 13 16,0 3-12-16,-4 2 3 0,2 0 8 0,-4 0-8 16,2 0-16-16,-2 1-9 0,0 2 21 15,-1 0 8-15,0 2-20 0,-3 1-1 16,-3 1 11-16,-2 6-18 0,-2 5-2 0,-1 1-7 15,1 3 7-15,-2 1 9 0,2 1 9 0,4 3-22 16,-2-3-9-16,5 4-14 0,1-7-15 16,2-3-5-16,1-5-18 0,0 2 16 0,17 17-6 15,-9-17-14-15,2 0 5 0,3-6-2 0,-2 3-81 16,3-7-26-16,-5 0-14 0,-9-2-49 16,9 0-34-16,6 0-30 0,15-13 17 0,-15 6-153 15,2-2-39-15,-3-1 31 0,0 1-274 16,-1 0 86-16,-1 0 25 0,-5 0 52 0,-3 2 41 15,-1-1 11-15,-1 4 46 0,-2 4 31 0,0 0 20 16,0-7 1-16,-18-12 54 0</inkml:trace>
  <inkml:trace contextRef="#ctx0" brushRef="#br0" timeOffset="193086.08">30513 6542 676 0,'0'0'335'0,"0"0"-9"0,0 0-38 16,0 0-35-16,0 0-31 0,0 0-27 0,0 0 104 15,0 0-43-15,0 0-20 0,0 0-16 0,0 0-3 16,0 0-19-16,0 0-8 0,-9 4-7 15,7-5-12-15,0 0-2 0,2 0-31 0,-2 0-11 16,2-2-7-16,-2 0-8 0,2 1-13 0,2-1-2 16,1 1-30-16,0-3 7 0,2 3-7 15,8-5-7-15,1 2-17 0,-1 2-3 16,-3 2-1-16,-10 1-2 0,13 0-2 0,12 14-1 0,-14-3 20 16,-2-3 4-16,-7 8-15 0,3 0 16 15,-5 3 0-15,0-12 2 0,0 6-24 16,0 4 21-16,-18 21-33 0,13-21 10 0,-3 0 3 15,1-5-11-15,-1 2 13 0,-4-2 0 16,7-2-27-16,-1-4 20 0,2 0-24 0,0-1 15 16,-1-3-9-16,3 1-3 0,-2 0 5 15,2-1-4-15,2 1-14 0,-4-1 12 0,3 0-5 16,1 0 17-16,0-1-17 0,0-1 18 16,0 0 1-16,7 0-10 0,0-1-10 0,11-2 4 15,-1 0 20-15,8 0-24 0,0-3 11 0,7 2-3 16,-1-1-6-16,0 3 13 0,3-3-14 15,-2 1-31-15,1-1-46 0,-2 2-35 0,1-2-47 16,-1 3 15-16,-4-2-126 0,-4 0-60 0,-4-3 29 16,0 4-308-16,-3 1 65 0,-7-2 29 0,0 0 41 15,-6 3 43-15,-1-3 25 0,-2 0 35 16,0 4 24-16,0 0-10 0,0 0 11 0,0 0 56 16,0 0 29-16</inkml:trace>
  <inkml:trace contextRef="#ctx0" brushRef="#br0" timeOffset="196502.23">2938 9826 456 0,'0'0'339'16,"-17"13"-25"-16,-7 2-17 0,19-13 7 0,1-2-30 16,1 0-10-16,1 0-51 0,1 0-25 15,0 0 26-15,3-2 5 0,1 0-11 0,3-1-4 16,10-3-26-16,1-2-4 0,5-2-8 0,0 0-22 15,3 3 2-15,0-2-20 0,1 1-5 0,0 1-8 16,3-1-21-16,0 1-5 0,1 2-10 16,-1-1 2-16,-1 1-10 0,3 0-23 0,-4 3-3 15,-3-1-25-15,-13 3-29 0,2 0-1 0,0 0-108 16,-2 0-37-16,-1 0-29 0,5 12-51 0,-10-10 25 16,-2-1-290-16,-1 2 11 0,-1 1 33 15,-1-2 22-15,-2 0 64 0,-1 3 32 16,-1-2 19-16,-5 11 16 0,-2 1 2 0,-1-1 17 15</inkml:trace>
  <inkml:trace contextRef="#ctx0" brushRef="#br0" timeOffset="196710.28">3170 10052 343 0,'-2'3'484'16,"0"-2"-40"-16,1 0-52 0,2-1-28 0,0 0-15 15,3 0-25-15,2-1-39 0,9-3-23 16,4-3-36-16,0 0-17 0,4-3-29 0,0 1-16 15,0 1-20-15,0-2-25 0,0 1-47 0,0 2-36 16,2-1-3-16,-4 3-93 0,3-2-57 16,-1 4-41-16,1 1-41 0,0 0 17 0,0 1-283 15,-12 1 17-15,6 0 50 0,0 0 2 16,19 14 42-16,-20-7-3 0,0 0 23 0,-3-2 12 16,-4 2 42-16</inkml:trace>
  <inkml:trace contextRef="#ctx0" brushRef="#br0" timeOffset="-214106.97">6561 7570 427 0,'0'-13'227'0,"0"13"-21"0,0 0-15 15,0-14-28-15,13-5-7 0,-14 14-18 0,-2 0-14 16,-1 1 9-16,1-2-9 0,-1 2 1 0,3 0-8 16,-1 0-22-16,0 0 3 0,0 1-17 0,2 0 4 15,-3-1-24-15,0 1 9 0,2 1-18 0,-1-2 12 16,0 1-2-16,1 1-8 0,0-1 3 15,1 0-3-15,-2 3 6 0,0 0 3 0,2-2-14 16,-2 1 2-16,1 0-14 0,0 0-5 16,0 0-3-16,1 1 3 0,-1 0-5 0,0 0-8 15,1 0 4-15,0 0-2 0,0 0-1 0,0 0 2 16,-10 11 0-16,8-8 10 0,1 0 8 16,-2 2-9-16,-1 0-4 0,2 2 6 0,-3 10 19 15,-2 4-6-15,-1 3-7 0,-2 0-3 0,0 3 48 16,1 5-9-16,-3-1-7 0,0 3-3 15,-2 5-13-15,0 4-7 0,0 4-4 0,0 5-5 16,-2 2 3-16,-2 1-3 0,0 5-4 16,1 1-8-16,-1-3 0 0,0 3 15 0,0-1-26 15,1-6-3-15,3-1 1 0,-2-5-3 16,3-3 22-16,0-3-13 0,2-1-10 0,0-9 9 16,1-1 3-16,1-2-22 0,1-2 13 0,1-4 2 15,0 2 10-15,1-8-12 0,0 0-17 16,3-6-1-16,1-3-7 0,0-1 12 0,0-1-4 15,2-2 5-15,-2 1 2 0,1-2-2 16,-1-1 1-16,2 0-12 0,-1 0-24 0,1-1-9 16,-1 1 26-16,0-2-33 0,1 1-8 15,-1-1-3-15,1 0 6 0,0 0-23 0,-3-4-1 16,3 2-6-16,0 1-12 0,-1-2 1 16,1 0-16-16,-1 2-20 0,1-3-14 0,2 1 14 15,-2 1-55-15,3-3-53 0,-2 1-67 0,0 0-85 16,0 1 29-16,0-2 16 0,0 0 46 15,-1 5 12-15,2-10 7 0</inkml:trace>
  <inkml:trace contextRef="#ctx0" brushRef="#br0" timeOffset="-211988.18">14170 7064 638 0,'0'-14'219'0,"0"14"-28"16,0 0-3-16,0 0-11 0,0 0-11 0,0 0-27 0,0 0-3 16,0 0 0-16,0-12-6 0,0 12-7 15,0 0-17-15,0 0-12 0,0 0 1 0,0 0-7 16,1-13 12-16,-4 15-7 0,-1-1 0 15,2 2 6-15,-3-1-27 0,0 2 14 0,-4 5-13 16,-1 4-15-16,-2-1-7 0,3 3 26 16,-7 6-2-16,3-1-7 0,-1 2-18 0,1 4 27 15,-5 6-24-15,0 2-6 0,-2 7 0 0,0 2 7 16,-5 7-3-16,1 1-8 0,-1 4-20 0,2 0 11 16,1 2-9-16,-3-1 1 0,-2-1-16 15,4-6-1-15,0 1-3 0,3 0 20 16,2-6-2-16,1-1 15 0,3-2-2 0,1-2-37 15,-1-5-5-15,3-1 21 0,-3-4-4 0,3-1-17 16,0-4 1-16,2 2-1 0,-2-6 2 16,2-2-1-16,0-3 2 0,2-2 43 0,2-3-10 15,1-1-13-15,2-2-3 0,-1-4 6 0,1 2-2 16,0-1-2-16,0-1-6 0,2-1-2 16,-2-1-1-16,1 2-28 0,1-2 2 0,-2 1 2 15,2 0 8-15,0-1 16 0,-3 1-1 0,3-2-1 16,0 0 0-16,0 0 9 0,0 0 0 15,0 0-2-15,0 0-1 0,0 0-1 0,0 0 0 16,-2 3-13-16,2-3-22 0,0 0-23 0,0 0 3 16,1 0-2-16,-1-3-28 0,0 3 8 15,1-3-15-15,-1 1 18 0,1-1-15 0,1 0 8 16,-2 0-10-16,2 0 3 0,-1-1-21 0,-1 0-11 16,2 0 1-16,0 1-10 0,0-1-6 15,1 1 12-15,1-3-123 0,-4 1-100 0,2 1-41 16,1 0 20-16,0 0 34 0,0-2 13 15,-2 2 22-15,2-1 5 0</inkml:trace>
  <inkml:trace contextRef="#ctx0" brushRef="#br0" timeOffset="-185808.23">23939 6492 640 0,'28'-42'302'16,"-18"20"-36"-16,-1 3-14 0,-4 1 2 0,2 4-20 16,-4-1-6-16,1 3-12 0,-3 3-23 0,0 2-7 15,0 1-13-15,-1 6-34 0,0 0 2 0,-7-2-15 16,-5 10 28-16,-4 10 4 0,-1 0-16 15,-4 2 10-15,-2 8-24 0,-4 7-12 0,-4 4 0 16,-4 6 4-16,-2 3-20 0,-2 3-1 16,-4 4-13-16,-2 1-5 0,-2 2-16 0,-2-4 5 15,2 4-10-15,0-2-3 0,1-4-4 0,2 0-5 16,3-2-22-16,2-4 0 0,2-3-10 16,4-2-9-16,3-2-25 0,2-4-2 0,3-3-13 15,3-2-6-15,1-2 3 0,0-2-50 0,3 0-10 16,-2-3-30-16,6-1-12 0,-1-1-26 15,2-2 0-15,-1 0-30 0,1 0-49 0,-2-2 21 16,3 1-229-16,-1-4 25 0,3-2 36 0,0-2 15 16,3-3 24-16,-2 0 27 0,4-5-3 15,3 1 59-15,-3-1 28 0</inkml:trace>
  <inkml:trace contextRef="#ctx0" brushRef="#br0" timeOffset="-184793">8142 7287 585 0,'0'-13'313'0,"0"13"-36"0,22-25-33 15,-23 21-17-15,-1 0-33 0,-1 5-32 0,0 2 22 16,-9 8-6-16,1 7 25 0,-2 3-30 0,-2 6-16 16,-2 4-18-16,2 7-15 0,-6 6-16 15,3 2-12-15,-2 5 30 0,-1 2-22 0,0 2-1 16,-2 5-22-16,1 5 13 0,-5 2-25 16,1 0-8-16,2-1-5 0,-1-2-4 0,3-3 2 15,2-6-5-15,2-3-6 0,1-4-36 0,2-4-1 16,2-6-1-16,2-2-20 0,3-4-24 0,-2-3-20 15,3-3-6-15,1 2-4 0,-3-7-12 16,5-2-18-16,2-3-3 0,-2-2-29 16,4-4-15-16,0-3-6 0,-1 0 15 0,1-7-136 15,0 0-119-15,0 0-2 0,0 0 30 0,5 8 30 16,-1-11 43-16,-2 0-40 0,0 0 47 0</inkml:trace>
  <inkml:trace contextRef="#ctx0" brushRef="#br0" timeOffset="-181831.79">11337 7199 409 0,'0'-14'144'16,"0"14"23"-16,0 0-53 0,0 0 22 0,14-12-38 15,-14 12 19-15,0 0-25 0,24-20-4 16,-22 17-17-16,0 2-8 0,1-2-12 16,-1-1 8-16,2 1-20 0,-2-1 7 0,1 1-2 15,0 0-3-15,1 1-11 0,-1-1 5 0,1 0-9 16,-2 0-6-16,2 2 12 0,-1-1 4 0,-1 0 15 16,0 0-10-16,0-1 19 0,-1 3-1 15,1-1 7-15,0 0 7 0,-2 1 4 0,0 0 4 16,0 0 7-16,0 0-2 0,0 0-1 15,0 0 2-15,6 11 10 0,-7-6-8 0,0 2-6 16,-3 16 19-16,4-10 28 0,-7 28-15 0,0-9 14 16,1 4-29-16,-3 8 0 0,1 5-21 15,-2 8 29-15,0 3-15 0,-2 5-14 0,-1 2-8 16,-1 3 5-16,0 4-15 0,-2-3-23 0,2 1-20 16,0-1-4-16,3-2-13 0,-1-8-44 15,-3-2-22-15,5-3 1 0,-1-4-17 0,3-5-35 16,0-7-30-16,3-3-7 0,0-5-35 0,5 1 17 15,-4-8-279-15,3-4 39 0,1-13 33 16,0 2 35-16,0-1 29 0,0-9 8 0,14 12 34 16,-9-12 13-16</inkml:trace>
  <inkml:trace contextRef="#ctx0" brushRef="#br0" timeOffset="-180822.44">15813 6946 629 0,'0'-15'210'0,"13"15"-41"0,-13-13 17 16,23-6 1-16,-19 12 7 0,-1 3-14 15,6-9-8-15,-2 1 3 0,-1 1-3 0,-3 1 11 16,1 2-18-16,-4 1-18 0,2 2 56 0,0 0-1 16,-2 1 6-16,3-1-16 0,-3 3-15 0,0-1 0 15,2 0-14-15,-2 2-9 0,0-2-9 16,0 3-17-16,0 0 1 0,0 0-13 0,-11-1-4 15,2 11 4-15,-2 3 1 0,-3 3-5 16,1 6-7-16,-5 3 2 0,-1 6 2 0,0 3-10 16,-6 8-13-16,-2 4 0 0,-5 8-9 0,-1 4 2 15,-5 6-18-15,-1 0 12 0,1 2-19 16,-4 2 0-16,-2 2-29 0,2-6-17 0,2-3-1 16,3-7-19-16,3-4-30 0,5-5-37 15,2-7-24-15,3-3-45 0,4-3 14 0,2-3-91 16,2-4-37-16,0-5-23 0,3-1-23 0,-3 1 27 15,7-10-226-15,2-4 36 0,1 2 47 16,-2-3 8-16,4-1 41 0,2-4 35 0,0 3 1 16,-3-3 35-16,3 1-4 0,0-1 45 15</inkml:trace>
  <inkml:trace contextRef="#ctx0" brushRef="#br0" timeOffset="-179294.81">17945 6575 612 0,'0'0'243'16,"0"0"-26"-16,0 0-13 0,0-14-17 0,0 14-10 15,0 0 7-15,0 0-37 0,0 0 7 0,-9 7-5 16,-4 13-9-16,2 1 1 0,0 6 2 16,0 9-7-16,-3 5-2 0,-4 7 3 0,-2 8 2 15,0 2-26-15,-3 9-26 0,2 5-11 0,-5 4-20 16,2 2 9-16,-2 1-14 0,3-2-42 0,-2-3-22 15,6-6-11-15,1-2-15 0,3-7 1 0,1-7-26 16,3-5-3-16,5-5-23 0,1-5-14 16,-3-3-16-16,2-4 12 0,2-2-166 0,-3-4-107 15,3-4 16-15,0-2 17 0,0-4 33 16,0-4 11-16,1-3 12 0,1-1 31 0</inkml:trace>
  <inkml:trace contextRef="#ctx0" brushRef="#br0" timeOffset="-178271.84">25537 6531 666 0,'18'-14'235'0,"11"-12"-21"0,-18 13 11 0,0 1-17 16,0-3 10-16,-1 4-1 0,-2-1-7 15,1 1-15-15,-1 0 10 0,-2 4-24 0,0-1 34 16,-2 3-3-16,-4 1-39 0,2 0 10 0,0 1-37 16,-2 2-2-16,0 1-16 0,-4 3 5 0,-7 10-3 15,-4 6 2-15,-2 0-7 0,-5 7 2 16,-1 5-11-16,-5 4 8 0,-3 5-4 16,-4 7-3-16,-5 5 17 0,-3 3-5 0,-7 5-15 15,-3 7-12-15,-5 3-18 0,-2 5-13 16,2-1 4-16,1 0-20 0,2-5-6 0,3-7-30 15,3-3-14-15,5-6-3 0,4-8-24 0,7-3-6 16,5-7-31-16,3-5-25 0,2-2-23 16,6-6 10-16,4-2-115 0,3-8-50 0,8-7-63 15,2-5 30-15,5-1-225 0,7-6 26 0,2-2 57 16,3-5 30-16,0-4 25 0,0 4 28 16,2-8-11-16,2 5 65 0,0-5 13 0,-1 4 29 15</inkml:trace>
  <inkml:trace contextRef="#ctx0" brushRef="#br0" timeOffset="-177164.82">29298 6587 546 0,'18'-18'284'0,"14"-7"-36"16,-18 15-14-16,-3 8 19 0,-3-5-33 0,-1 2-18 15,2-5-3-15,0 3 25 0,-4-1-25 16,0 6-22-16,-2-2 20 0,-1 1 12 0,0 0-19 16,-1 1-1-16,0 0-23 0,-1 2-3 15,-4 2 0-15,-7 8-5 0,-5 2-17 0,-4 2-1 16,-2 5-3-16,-5 6-21 0,-4 3 12 0,-4 7-12 16,-3 5-2-16,-4 4-24 0,-5 5 7 15,-2 2-15-15,-4 2-13 0,-1 4 4 0,-2 3 0 16,0-3-20-16,0 2-9 0,0-1-33 0,2-3-16 15,1 0-34-15,2-4-25 0,2-4-34 16,5-3 9-16,4-3-109 0,2-5-46 0,4-3-53 16,3-5 28-16,2-3-250 0,1 0 37 0,4-6 62 15,1-2-13-15,-1-2 52 0,0-1 24 16,-1-2 38-16,1-2 39 0,-4 0 9 0,-6-3-15 16</inkml:trace>
  <inkml:trace contextRef="#ctx0" brushRef="#br0" timeOffset="-176305.03">21717 6780 550 0,'0'-13'229'15,"0"13"-25"-15,0 0-15 0,0 0-14 16,0 0 9-16,0 0-23 0,-13-8 6 0,-7 24-5 16,1 4-9-16,-4 7 7 0,-3 7-22 15,-3 5-3-15,-1 8-31 0,-2 7 5 0,-1 4-10 16,-3 5-12-16,0 3 6 0,-2 1-19 0,1 1-21 15,1-1-13-15,1-3-29 0,-1-3-17 16,4-6-23-16,4 2-30 0,2-5-32 0,2-6-51 16,4-1 15-16,0-3-258 0,1-3 5 0,1-2 2 15,0-4 43-15,-4-4 54 0,-1-2-3 16,-1-1 16-16</inkml:trace>
  <inkml:trace contextRef="#ctx0" brushRef="#br0" timeOffset="-175576.59">19431 6728 554 0,'3'-5'220'16,"0"1"-19"-16,1 1-10 0,1-2 0 15,-2 4-20-15,-3 1 6 0,3-6-19 0,-3 4-15 16,1 2-2-16,0-2 24 0,1 2 2 0,-1 2-14 16,-1 2 10-16,-1 1 6 0,-3 12-12 0,-2 8-19 15,-3 0 45-15,-1 7-22 0,-2 4-9 16,-2 6-11-16,-3 6-17 0,-4 5-1 16,-1 8-18-16,-4 4-3 0,-3 3-5 0,-2 3-19 15,-1 0-30-15,-2 1-37 0,1-2 0 0,4-1-102 16,-3-3-37-16,1-3-56 0,1-1-67 0,3-6 23 15,3-3-224-15,2-4 12 0,3-3 35 16,-4-5 36-16,7-3 27 0,0-4 27 0,3-3 45 16,2-3-11-16,2-5 10 0</inkml:trace>
  <inkml:trace contextRef="#ctx0" brushRef="#br0" timeOffset="-174255.45">27384 6449 478 0,'0'-13'244'0,"0"13"-10"16,18-30-13-16,-17 23-8 0,-2-1-18 16,1 8-7-16,0 0-3 0,0-9-14 0,0 9-32 15,0-7 5-15,0 7-4 0,-14-10-29 0,9 12 15 16,-7 10 0-16,-5 6-16 0,1 8 9 15,-9 5-4-15,-5 10 0 0,-4 6-41 16,-7 6 1-16,-2 2-8 0,0 9-7 0,-5 0-2 16,-2 3-38-16,1-2 6 0,1 0 6 0,4-1-39 15,2-3-16-15,6-4-9 0,0-2-36 16,7-4-35-16,2-1-73 0,4-6 18 0,5-3-253 16,3-2 16-16,2-6 38 0,0-6-1 15,4-2 55-15,-1-2 8 0,-1 2 14 16,3-8 11-16</inkml:trace>
  <inkml:trace contextRef="#ctx0" brushRef="#br0" timeOffset="-167743.03">4387 9665 719 0,'0'0'288'0,"0"0"-42"0,-16-15-11 0,16 15-22 16,-21-23 8-16,19 20-20 0,-1-2-20 0,0 2-21 15,1-3 22-15,1 2-28 0,0-1-14 16,1-3 7-16,0 1-28 0,0-1-15 0,10-15 5 16,-3 9-38-16,1 1 17 0,5 0-3 15,5 4-5-15,-3 3-8 0,3 4-1 0,-9 2 6 16,22 9 20-16,-12 4 15 0,-1 3-25 16,-2 4 15-16,-3 2 5 0,-2 5-24 0,-2-1 5 15,-2 3-3-15,-1 0-1 0,-1 0-8 16,-3 3-22-16,-2-2-2 0,0-16 4 0,0 7-15 15,0 2 2-15,-15 25-4 0,9-28-7 0,-1-2-2 16,1-3 2-16,1-5-15 0,0-2 8 0,1-1-33 16,0-3 2-16,0 1-31 0,1-4 9 0,0 0-24 15,-2 0 6-15,5-1 5 0,0 0 2 16,0 0-29-16,0 0-40 0,-5-11 17 0,7 8-7 16,0-3 7-16,6-8 16 0,1-4 19 15,1-1-10-15,1-1 25 0,0-1-17 0,1-1 25 16,1 2-11-16,-2-1 5 0,1-4 11 0,1 2 2 15,-1 1 4-15,1 0-12 0,-4 1 34 16,0 1 11-16,0 1-18 0,-3 0 10 0,2-1-9 16,-4 7 6-16,0-3 26 0,0 4-20 0,-3 2-1 15,0 1 56-15,-1 3-27 0,0 6 14 0,0 0 1 16,0 0-9-16,0-7 6 0,0 7 3 16,-4-7-4-16,1 12 7 0,-4 4-1 0,-2 6 3 15,0 4 27-15,-1 3-10 0,1 2 6 16,1 3 5-16,-1-1-4 0,2-1-5 0,2 4 3 15,0-3-1-15,2 6-15 0,3-6 0 16,0-13-8-16,0 5-12 0,0 0 2 0,17 22-2 16,-6-23-10-16,0-4-4 0,4-1-20 0,-2-5-23 15,4 0-37-15,0-2-28 0,3-2 7 0,-1-2-83 16,-4 0-68-16,-15-1-40 0,15 0 24 0,1 0-228 16,-2 0-19-16,23-10 31 0,-22 6 30 15,-5-1 28-15,-1 1 53 0,4-2 12 0,0-2 17 16,-6 1 25-16,6-3-2 0,0-2 27 15</inkml:trace>
  <inkml:trace contextRef="#ctx0" brushRef="#br0" timeOffset="-167292.85">4816 9118 544 0,'-1'-7'349'0,"1"3"-24"15,0-1-62-15,0 2 6 0,0 1-51 0,-2-1-2 16,2 8 5-16,-1-2-25 0,-4 13 6 0,1 3-4 16,2 2-22-16,0 5 23 0,-2 0-16 15,2 1-25-15,-2 0-19 0,0 2 1 0,1-3-33 16,-1 1 5-16,1 0-26 0,0-1-5 15,1 1-15-15,2-13 11 0,0 3-38 0,0-9-5 16,0 1-94-16,0 1-30 0,0-3-29 0,0 0-56 16,0-7 16-16,12 8-325 0,-10-8 18 0,1-3 49 15,9-2 26-15,-4-7 28 0,1 1 5 16,-1-4 48-16,3 2 14 0,-3-6 37 0</inkml:trace>
  <inkml:trace contextRef="#ctx0" brushRef="#br0" timeOffset="-166786.5">4958 9244 891 0,'-3'-5'284'0,"0"1"11"0,-1 1-47 16,-7-7-4-16,4 1-34 0,3 2-35 0,2-1 3 15,-1-1 4-15,2 4-28 0,0-2-16 0,0 2-27 16,1 5-12-16,0-7 2 0,0 7 4 0,0-8-7 15,0 1-23-15,19-10 11 0,-10 12-9 16,1 1 2-16,0 4 22 0,-10 0-26 0,11 0 12 16,17 16 9-16,-14-3-15 0,-1 3 14 0,-3-1-24 15,-1 0 11-15,0 4-17 0,0-2 5 16,-7 2-5-16,1-2 7 0,-2 2-22 0,-1 1 1 16,0-15-9-16,0 4 7 0,0 0-12 0,0-1 5 15,-11 9-10-15,3-2-7 0,0-3-8 16,0-1 13-16,-1-1-3 0,1-2-1 0,-3 1-19 15,2-4 13-15,3 1-7 0,-1 0-1 0,3-4-2 16,0-1-1-16,2 1-9 0,0 0 8 16,1-1-18-16,-3 0 14 0,4 0-9 0,0-1-12 15,0 0 16-15,0 0-9 0,0 0 1 16,10 2 15-16,-4-2-7 0,2 0 0 0,0 0 10 16,-1 0-3-16,6 0-11 0,4 0 12 0,6 0-17 15,2 0 22-15,1 0-3 0,-1 0-12 16,2 0 2-16,0 0 9 0,-2 0-16 0,25-9-2 15,-32 8-18-15,-10 1-21 0,2 0 4 16,-1 0-57-16,-2 0-21 0,-7 0-51 16,8 0-40-16,-8 0-31 0,7 0 23 0,-7 0-253 15,0 0 32-15,0 0 18 0,8 1 43 0,-10 1 4 16,0-2 31-16,-1 3 16 0,1-2-4 0,0 3 39 16,1 0-9-16</inkml:trace>
  <inkml:trace contextRef="#ctx0" brushRef="#br0" timeOffset="-166271.06">5803 9512 647 0,'3'-5'366'16,"-2"1"-32"-16,0 1-55 0,0 3 35 0,-1 1-38 16,0 4 22-16,2-1-24 0,-2 4 5 0,-2 16-24 15,2-11-12-15,0 8-23 0,0 3-19 0,0 4-17 16,0 2-23-16,0 0-8 0,0-2-12 0,0-1-14 15,0-1-18-15,0 1-6 0,0-5-24 16,0-2-27-16,0-2-24 0,0-5-44 0,0-1-15 16,0-4-23-16,0-1 6 0,0-7-148 15,0 0-82-15,0 0 28 0,-3 10-241 0,4-12 15 16,-1-2 42-16,-3 1 43 0,1-1 22 16,-2-1-2-16,-3-5 52 0,-3-1 5 0,1 1 22 15,-1 0 13-15</inkml:trace>
  <inkml:trace contextRef="#ctx0" brushRef="#br0" timeOffset="-166040.95">5597 9774 953 0,'-4'-2'356'16,"2"2"-47"-16,-2-3-19 0,3 3-29 0,-1 0-42 16,2-2-19-16,2 0-23 0,3 1 29 15,0-1-20-15,13 0-14 0,6-3-22 0,0-2-34 16,3 4 2-16,3-2-14 0,2 0 9 15,-4-1-40-15,2 1-20 0,1-1-4 0,0 2-55 16,-2-2-38-16,1 1-30 0,2-1-37 16,-3 2-49-16,-2 0 15 0,-1-3-227 0,-3 5-47 15,-2-3 7-15,-2 2 49 0,-2-1 23 16,-1 1 0-16,-1 3 62 0,4 0 12 0,-4-2-5 16</inkml:trace>
  <inkml:trace contextRef="#ctx0" brushRef="#br0" timeOffset="-165052.74">6466 9510 564 0,'0'-2'258'0,"-1"0"-22"0,-1 2-13 15,2 0-13-15,-1-3-9 0,1 3-17 16,-1-2-6-16,0 1-15 0,0 0-2 0,0 0 14 16,-1-3-39-16,2 3 3 0,-1-1-5 15,0 0-26-15,1-1 21 0,-1 1-22 0,2-1-19 16,-1-1-5-16,2 1-1 0,2 0-18 16,-1 0-19-16,10-5 3 0,-2 3-4 0,6 2-6 15,1-4 0-15,3 5 8 0,-2 1 2 0,-10 1-7 16,5 0-5-16,16 15 36 0,-17-5 9 0,1 5 8 15,-3 4 1-15,-2-1-4 0,-1-1 1 0,-2 6-3 16,-4-3-6-16,-1 1 0 0,0 1-9 16,-1-9-14-16,0 5-1 0,0 1-15 0,-18 23 0 15,9-21 7-15,-2-1-13 0,-4-1 4 16,2-2-8-16,-1-2-7 0,1-2-15 0,0 0 1 16,-2-3-13-16,4-3 7 0,1-2-15 0,3-2-2 15,1-3-6-15,1 0-28 0,5 0 6 16,0 0-20-16,-4-10-13 0,4 3 27 0,0 2-31 15,5-11 40-15,2 1 2 0,1-5-9 16,4 0 10-16,1-4-17 0,3 3 10 0,-1 2 12 16,3 0 2-16,-1-2 4 0,0 2 12 15,1-3 18-15,0 1-15 0,-2 1-2 0,-2 1-17 16,-1 0 28-16,0 0 1 0,0 1 14 16,-2 1-1-16,-3 3-1 0,-1 2-2 0,-3 2 16 15,-1 3-11-15,-1 3 6 0,1-1 19 0,-2 2-19 16,-1-2 12-16,0 5 0 0,0 0 3 0,-5 0 4 15,3 2 12-15,-1 3-15 0,0 0 13 16,-4 11 14-16,0 2-4 0,1 2 21 0,0 6 15 16,0 3-4-16,3-2 14 0,1 1-14 15,0 1-7-15,2-16-1 0,0 8-1 0,0 1-24 16,11 26 14-16,-3-26-8 0,-1-2-3 16,4-3-25-16,0-2 13 0,2-1-21 0,0-5-9 15,2-1 10-15,0-2-24 0,-1-5-25 16,-3-1-6-16,-11 0-34 0,9 0-26 0,4 0-12 0,-1 0 11 15,16-15-114-15,-14 7-44 0,-2-1-68 16,0 2 26-16,0-2-239 0,-1-1-2 0,0 2 44 16,-3 2 51-16,1-4 26 0,-3 5 57 0,0-2 6 15,-4 2 61-15,1 4-2 0,-1-2 26 16,0-1-22-16</inkml:trace>
  <inkml:trace contextRef="#ctx0" brushRef="#br0" timeOffset="-162021.02">6798 9071 234 0,'-15'0'310'0,"15"0"-52"0,0 0-2 15,-13 0-18-15,13 0-34 0,-25-25 4 0,19 23-23 16,1 1 2-16,-2 0-11 0,1 0 1 16,1 1-33-16,0-2 1 0,2 2-19 0,-1 0-20 15,1 0 0-15,3 0-16 0,0 0-8 0,0 0 33 16,-1 4-19-16,4-3-18 0,2 1-8 16,0-2 43-16,2 0-24 0,16-2-4 0,-14 2-12 15,8 0-11-15,3 0-6 0,23-12 1 0,-20 7-7 16,-1-3 14-16,0 2-6 0,-3 0-29 15,1 1 5-15,-2 0-4 0,-3 0-2 0,1-2-7 16,-5 5 3-16,-4-3-1 0,-1 5-12 16,-1-2 9-16,-2 2-8 0,1-2 0 15,-2 2-2-15,1-1 21 0,-3 1-14 0,0 0 0 16,0 3-1-16,-3-1-12 0,1 1 18 0,0 1-12 16,-2 13 3-16,1 0-9 0,-2 3 9 15,3 2-2-15,0 2-3 0,-1 2 30 0,1-1-26 16,0 4 15-16,0-3-3 0,0 1-1 0,-1-2-16 15,2-2-1-15,0-1 2 0,0 0 2 0,1-5 4 16,0-3-16-16,0-1-3 0,0-13 1 16,0 8-90-16,0-1-31 0,0 0-34 0,0-7-64 15,0 0 21-15,0 6-284 0,0-6 8 0,0 0 54 16,0 0 18-16,11 7 42 0,-9-11 36 0,1 4-7 16,-2-3 34-16,3 3 18 0,2-1 46 15</inkml:trace>
  <inkml:trace contextRef="#ctx0" brushRef="#br0" timeOffset="-161717.73">7619 9417 278 0,'-2'-3'502'16,"1"0"-84"-16,-2-1-64 0,1 1-7 0,1 1-36 15,-1-1-20-15,1 3-34 0,-1 2-5 16,-1 1-21-16,3 2-16 0,0 3-10 0,-1 10-2 16,0 4-12-16,1 2-18 0,0 5-27 15,0-13 5-15,0 7-19 0,0 4-15 0,0 0-5 16,0 2-15-16,12 28-17 0,-10-32-8 16,-1-4-47-16,-1-13-16 0,0 4-48 0,0-1 5 15,0-2-109-15,0-2-101 0,4 0 21 0,-3-7-309 16,0 0 40-16,-1-4 24 0,0-1 70 15,-3-10 10-15,-1 5 25 0,-2-5 44 0,0 0 3 16,-2 1 27-16,-2-3 28 0</inkml:trace>
  <inkml:trace contextRef="#ctx0" brushRef="#br0" timeOffset="-161521.7">7476 9594 1020 0,'-2'-1'411'15,"-1"1"-38"-15,1-1-29 0,0 1-33 0,0 0-30 16,2 0-12-16,2 0-6 0,2-2-24 0,1 2-16 15,1-2-28-15,16-2-25 0,3 1-14 0,2-2-12 16,3-1-23-16,-2 0-40 0,2 0-30 16,4-2-46-16,1 2 1 0,3 2-101 0,0-3-74 15,1 1-84-15,2-2 24 0,1 1-239 0,4 1 34 16,3-3 31-16,2-2 18 0,4 7 29 16,2-7 21-16,5 0 23 0,8-1 31 15,6-2 14-15</inkml:trace>
  <inkml:trace contextRef="#ctx0" brushRef="#br0" timeOffset="-158916.48">8621 9353 779 0,'0'0'267'0,"0"0"-14"0,0 0-15 0,0 0-15 15,0 0-21-15,0-13-35 0,0 13 4 16,-21-23-16-16,22 17-23 0,6-7-19 0,2 2 15 16,3-1-16-16,3 1-2 0,3 3-11 15,0 4-7-15,2 4-4 0,-10 0 6 0,18 14 10 16,-10-2-11-16,-2 7 6 0,-4 2-6 0,1 2-14 16,-3 1 26-16,-2 3-12 0,0-1-32 15,-6 1 2-15,1 0 12 0,-1 1-1 0,-2-15-23 16,0 6 16-16,0 5-25 0,-13 22-10 15,8-24 18-15,-2 0-5 0,2-7-21 0,1-2-18 16,-1-1 3-16,-2-6-4 0,2-1-12 0,-1-3 2 16,6-2 1-16,0 0-57 0,0 0-4 0,-12-12 28 15,12 7-16-15,0-2 18 0,1-12-14 16,-1 9 21-16,0-4 1 0,10-20-3 0,-4 10 9 16,2 1 21-16,0 4-28 0,2-7 14 15,-1 1-14-15,1 1 18 0,1 0-15 0,-1 2 16 16,1-4 9-16,-3 2-15 0,1 2-7 15,-1 0 29-15,-2 2 4 0,-1 4 14 0,-1 1 1 16,0 3-6-16,-2 4-6 0,-2 0-3 0,0 2 0 16,1 3 8-16,-1 3-2 0,0 0 5 0,-3-2 7 15,1 4-6-15,0 1-4 0,-2 14 17 16,1 1 21-16,1 4 17 0,0 0 1 0,0 3 2 16,2-13-9-16,0 8 12 0,0 2-5 0,0 2-6 15,13 27-16-15,-7-24 5 0,1-4-10 0,1-1-10 16,1-4 7-16,2 0-9 0,2-8-15 15,1 1-22-15,3-3-39 0,-1-4-24 0,-4-4 6 16,7 0-65-16,26-21-74 0,-22 7-54 0,3-3 25 16,0-1-292-16,2-4 31 0,0-2 37 15,-2-1 49-15,-3 0 26 0,-2 1 23 16,-5 0 22-16,-2 2 23 0,-3 1 15 0,-3-4 20 16</inkml:trace>
  <inkml:trace contextRef="#ctx0" brushRef="#br0" timeOffset="-158491.85">9121 8860 830 0,'-11'-8'340'0,"2"2"-18"15,2 0-30-15,1 2-12 0,2 0-23 0,1 0-29 16,2-1-14-16,2-1-22 0,1 2-15 15,6-7-9-15,3 3 3 0,0 2-22 16,0 3-16-16,-1 1-6 0,-1 2-13 0,-9 0-7 16,13 0-1-16,16 14-19 0,-18-5 14 0,0 2 2 15,-2 4-16-15,-2 1-13 0,-2 1 9 16,-3 2 0-16,-1 0-1 0,-1-2-4 0,0-7-12 16,0 4-3-16,0 3-14 0,-15 17 6 0,7-17-10 15,1-3-3-15,-1 1-9 0,0 0 7 16,1-1-2-16,1-2-26 0,2-2 5 15,0-3 3-15,2-2-3 0,1-1-8 0,1-4-3 16,0 0-1-16,0 0-10 0,0 0 4 16,14 3-5-16,4-6-6 0,3-6-14 0,2 0-20 15,2-1-25-15,3-1-11 0,4 0 6 0,3 3-90 16,0-3-44-16,3 1-70 0,-1 0 29 0,2 1-246 16,-1 2 18-16,2 2 46 0,-3-1 22 15,-2 0 17-15,5 1 48 0,-3 0 29 0,0 3 13 16,0-2 33-16,2-1 3 0</inkml:trace>
  <inkml:trace contextRef="#ctx0" brushRef="#br0" timeOffset="-157122.65">9933 9409 784 0,'14'0'295'0,"-14"-17"-35"15,15-3-14-15,-16 16-31 0,0 4-9 16,-2 0-33-16,-1 1 34 0,-9 7-36 0,1 2-2 15,-1 5-17-15,-3 6-16 0,2-1-15 0,-4 2-7 16,4 5 1-16,-4 3-21 0,-2-1-11 16,-1 8 14-16,-1-1-10 0,0 5-33 0,-2-3 7 15,2 2-29-15,0-3 3 0,0-2-54 16,2-1-15-16,1-1-19 0,4-5-33 0,0-2-24 16,4-4-61-16,2 1 17 0,0-7-180 15,4-3-79-15,3-8 32 0,2-5-1 0,0 0 46 16,8-1 37-16,3-6-20 0,2-3 78 0</inkml:trace>
  <inkml:trace contextRef="#ctx0" brushRef="#br0" timeOffset="-156910.08">10089 9489 924 0,'19'-12'354'0,"-5"4"-36"0,-3 3-4 15,-5 6-37-15,-3 3-46 0,-5 4-27 16,-4 14 22-16,-6 1-30 0,-1 4-9 0,-6 5-34 15,-2 2-9-15,-2 4-15 0,-4 3-13 16,-1 4-28-16,-1 1-8 0,-4 0-88 0,3 2-22 16,0 0-31-16,-1-2-41 0,2 0-57 0,2-5 15 15,-1 5-291-15,5-9 13 0,2-4 53 16,-1-3-8-16,3-5 40 0,1-3 49 0,2 0-23 16,0-4 51-16</inkml:trace>
  <inkml:trace contextRef="#ctx0" brushRef="#br0" timeOffset="-131754.79">6717 10481 546 0,'0'0'270'0,"0"-14"-33"0,0 14-27 15,0 0-35-15,0 0-18 0,26-27-5 0,-25 26-29 16,-1 2 0-16,-1 1 3 0,1 2-9 0,0 1-11 16,0 1 7-16,2 15-4 0,-2-10 5 0,0 5-18 15,0 5 1-15,0 4-11 0,0 2 7 16,0 1-37-16,8 28 23 0,-4-29-11 0,-2 2-1 15,3-4-29-15,-1-1 16 0,-2-1-10 0,5 0 23 16,-2-4-9-16,6-2-11 0,3-2-7 16,0-1 2-16,1-2-6 0,4-1 30 0,1-3-35 15,3 0 24-15,3-4-25 0,2 1-4 16,2-2 24-16,0-1-35 0,4-2 3 0,-17 0-18 16,9 0 9-16,2 0-13 0,3 0 33 15,33-13-22-15,-34 9-3 0,2 0 34 0,2 0-29 16,-10 1 1-16,-2 2 7 0,-1 0-27 0,-7 1 9 15,-2 0-11-15,-2-2 13 0,-3 2-9 16,-7 0 1-16,0 0 0 0,8 0-18 0,-8 0-4 16,0 0-1-16,0 0-2 0,13 12-23 0,-13-9 13 15,-1 0-9-15,0-1-16 0,-1 0-17 0,0 0-5 16,1 1-31-16,-2-1-12 0,0 1-15 16,3 0 12-16,-3-2-191 0,1-1-77 0,0 1 36 15,1-2 15-15,-1 0 7 0,1-2 47 0,0 2-6 16,2-1 25-16</inkml:trace>
  <inkml:trace contextRef="#ctx0" brushRef="#br0" timeOffset="-131306.08">7402 10662 473 0,'-1'-2'243'0,"1"-1"-2"15,-1 1-44-15,1-1-17 0,0 1-6 0,0 0-18 16,0 1 10-16,1-1-19 0,-1 2 1 0,2 0-4 16,2 1-12-16,-1 1-16 0,0 0 0 0,2 1 9 15,9 6-27-15,-4 1-1 0,2-2 18 16,2 1-16-16,0 1 13 0,2 1-27 0,2-3-5 15,0 4-7-15,0-1-8 0,1 0-9 0,-1-3-1 16,-4 3-17-16,3-1 3 0,0 2 0 16,-3-1-2-16,-1 0-13 0,1 0-15 0,-3 0 7 15,0 1 13-15,-1 0-22 0,-1-1 3 0,-4-1-10 16,2 2 12-16,-4-1 16 0,-2-2-16 16,0 2 26-16,-1-11-39 0,0 14 27 0,0 2-11 15,-11 18 16-15,6-15-12 0,-3-2-1 0,-2 2-20 16,-2-1 14-16,-2 0 6 0,-4 1-20 15,4 1-8-15,-5-3-31 0,1 2-11 0,-4 0-50 16,-4-1-56-16,3-1 15 0,-1-3-322 16,-3 1 7-16,2-3 36 0,0 0 31 0,1-2 11 15,-1-1 13-15,4 2 93 0,1-5-40 0,2 1-4 16</inkml:trace>
  <inkml:trace contextRef="#ctx0" brushRef="#br0" timeOffset="-131145.07">7551 11335 291 0,'6'0'451'0,"0"-2"-94"15,-1 1-39-15,-1-1-94 0,1 1-33 0,-2-1-70 16,-1-2-57-16,0 2-77 0,0-1 0 16,-1 0-217-16,-1 0-105 0,1-1 34 0,-1 0 8 15,0-2-9-15</inkml:trace>
  <inkml:trace contextRef="#ctx0" brushRef="#br0" timeOffset="-127734.92">8437 10728 649 0,'0'0'252'0,"0"-16"-23"0,-25-14-12 16,23 20 1-16,1-1-7 0,0 4 0 0,-2-2-1 16,2 4 26-16,0 0-28 0,-1-1-23 15,2 3 11-15,-1 0-6 0,0 0-19 0,0 0-5 16,1 0-36-16,-1 0-3 0,0 0 16 15,1 1-24-15,-1 0 4 0,0 0-15 0,1 0-7 16,0 1-9-16,0-1 11 0,0 1 1 0,0-1-9 16,-2 2-5-16,2-2-1 0,-1 0-3 15,1 2 2-15,0-1-21 0,-1 1-3 0,1-1 2 16,0 1-10-16,0 0 11 0,0 2 8 0,0 2-2 16,-2 1 4-16,0 2-4 0,0 12-19 15,2-8 9-15,0 8-1 0,0 7 17 0,0 3-20 16,0 0-2-16,0 3 4 0,11 33-2 15,-8-32-18-15,1 3 8 0,1-2-15 0,0-1-9 16,-1 1 15-16,1-5-4 0,0 3-12 0,1-6 1 16,-3-2 5-16,2-2 3 0,-1-3-20 15,-2-6 7-15,-1-2 13 0,1-4-15 0,-1 1 0 16,1-4-12-16,-2 1 22 0,1-1 2 0,-1 0-21 16,0-3 3-16,3 2 15 0,-3 1-15 15,0-3 7-15,0-1-19 0,0 0 2 0,0 0 10 16,0 0 3-16,0 0-9 0,0 0-11 15,0 0 7-15,0 0-18 0,0 0 19 0,0 0 14 16,0 0-20-16,0 0 3 0,0 0-4 0,0 7-6 16,0-7-8-16,0 0 27 0,0 0-10 15,0 0-17-15,0 0 14 0,2 8-14 0,-2-7-3 16,0-1 13-16,0 0 0 0,0 0-2 0,0 0 2 16,0-1-10-16,0 2 22 0,0-1-12 15,0 0 6-15,0-1-8 0,0 1-5 0,0-1 8 16,0 1 7-16,0 0 12 0,0 0-23 15,0 0-10-15,0 0 25 0,0 0-14 0,0 0 3 16,0-1-14-16,0 2 0 0,0-2-6 16,0 2-15-16,0-2-19 0,0 1-36 0,-1-1-12 15,0-1-29-15,1 0 13 0,0 0-100 0,-3 1-21 16,3-2-32-16,-1 0-34 0,0-1 29 16,0 0-251-16,1 0 13 0,-1 0 68 0,0-1 30 15,-1-2 34-15,0 2 15 0,-1-10 20 0,1 9 24 16,0-1 15-16,0 0 66 15,0 4-60-15</inkml:trace>
  <inkml:trace contextRef="#ctx0" brushRef="#br0" timeOffset="-121542.44">8836 10787 320 0,'0'0'307'0,"0"-13"-29"16,0 13-40-16,19-22-22 0,-19 17 5 0,0-2-34 15,0 2-5-15,0 0-15 0,0 0 2 16,0 5-30-16,0 0 12 0,0-7 3 0,0 7-29 16,0-10 10-16,0 5-41 0,-11-6-20 0,7 8 13 15,1 0-4-15,0 1-22 0,-1-1 9 0,0 2 2 16,-1-1-24-16,-2 1-4 0,3 0-15 15,-3 0 12-15,2 0-8 0,-2 1 3 0,7 0 1 16,0 0-12-16,-14 0 24 0,-11 12-17 16,16-9 0-16,3 4 17 0,-2 4-3 0,-1 2-4 15,2 0 11-15,3 3 15 0,-1 2-6 0,1 0 7 16,2 2-10-16,0-1 9 0,2 3-14 0,0-12 11 16,0 7-6-16,12 21-4 0,-8-15-16 15,1 0 18-15,0-1-22 0,2-3 7 0,0 1-10 16,0 0-2-16,1-2-3 0,1-2 6 15,-1 2-1-15,1-5 7 0,0-2-15 0,2 0-8 16,-1-2 8-16,2-3 0 0,-3 0-11 0,0-4-4 16,0 1 5-16,0 0 6 0,-1-2-9 15,-1-1 17-15,0 1-16 0,-7-1 1 0,11 0 5 16,15-16-12-16,-13 10 0 0,-2-3 8 0,0-2-1 16,-3-3-6-16,0 0-5 0,0-1 15 15,-4-2-8-15,-1 0-11 0,-1-2 1 0,-2 0 12 16,0 9-17-16,0-7 4 0,0-2 6 0,0-2-8 15,0 0 6-15,-9-22 2 0,3 23-12 16,3-1 13-16,-5 1-12 0,1 3 16 0,0 0-10 16,-1 2 1-16,0 1 5 0,-2 2 2 0,-1 0-3 15,1 2-7-15,-2 1-1 0,0 1 8 16,0 1-11-16,0 2 8 0,2 0-1 0,1 1-8 16,1 1 5-16,1 2 4 0,0-2-8 0,1 2 0 15,1-1 1-15,0 1-6 0,-1 0-17 16,6 1-25-16,0 0 15 0,-7 0 4 0,7 0-74 15,-14 11-19-15,11-10-6 0,-1 3-18 0,1 1-10 16,0 0-17-16,2 1-33 0,0-1-28 16,0-1 21-16,1 1-254 0,0-5 28 15,0 0 51-15,16 21 6 0,-5-12 51 16,4 2 9-16,-2-2 17 0,4-1 8 0,0 0-3 16</inkml:trace>
  <inkml:trace contextRef="#ctx0" brushRef="#br0" timeOffset="-120781.89">9338 10693 310 0,'1'-4'292'0,"-1"1"-59"16,0-1-20-16,0 1-9 0,0 0-17 0,0-1 3 16,-1 1-1-16,0 0-20 0,0 0-6 0,-2 0-9 15,1 0-17-15,0 1-18 0,-1 0 0 16,1-1 12-16,-2 2-32 0,1-1 13 0,-2 2-27 16,2 0-6-16,0-1 13 0,-2 1-2 0,2 1-8 15,-3-1-1-15,6 0-10 0,0 0 2 0,-8 0 2 16,-5 10-24-16,9-5-3 0,-5 5-7 15,0-1 22-15,1 2-1 0,2 2 26 0,1 3-21 16,1-5-17-16,0 4 6 0,0 2 11 16,1-1-1-16,0 1 8 0,1 3-16 0,1-5-1 15,1-7-8-15,0 6 15 0,0 1-17 0,0 1 0 16,0 1-5-16,0 0 4 0,14 16-13 16,-9-19 7-16,1 2-6 0,-2-2 9 0,2-4-21 15,1 2 9-15,0 2-8 0,-3-4 3 0,5 2-9 16,-3-5 3-16,0 0-5 0,0-2-2 0,-1 1 4 15,0 0 2-15,-1-2-1 0,1 0-9 16,-2-1 12-16,1 0-2 0,-1 1-3 0,1-2-10 16,0 0-1-16,-1 1 12 0,3-2-2 0,-2 0-1 15,0-1 2-15,0 0 4 0,-4 0-4 0,0 0-9 16,8 0 3-16,13-13-3 0,-9 4-8 16,0-2 3-16,0-1 2 0,-3-3 2 15,1 1 0-15,-2-1 1 0,-1 3-3 0,-1-3-9 16,1-2 1-16,-3 2 11 0,0 0 1 0,0 1 6 15,-1 0 6-15,-3 1 2 0,0 2-5 0,0-7 10 16,0 10-8-16,0-7-2 0,0 2 3 16,-11-18-2-16,3 15 7 0,2 1 1 0,-2 1-3 15,-2 1-3-15,0 2-1 0,2-2-7 0,0 6 6 16,1 1-11-16,-5-1 10 0,3 0-11 16,0 2-3-16,0 2-4 0,1 2 9 15,2 0 3-15,0 0-15 0,6 1 0 0,0 0 6 16,-10 0-9-16,-11 11-1 0,9-6-4 0,3 0-9 15,1 0-18-15,0-1-22 0,3-1-16 0,0 0-26 16,0 1 11-16,2-1-84 0,1-1-27 16,2-2-18-16,-1 0-25 0,2 0 23 0,1-2-252 15,0-1-8-15,2 0 25 0,8-6 31 0,1 0 37 16,3 1 46-16,5 0-26 0,1 0 43 16,3 3-11-16,1 0 72 0</inkml:trace>
  <inkml:trace contextRef="#ctx0" brushRef="#br0" timeOffset="-120093.5">9830 10722 304 0,'1'-4'312'0,"-1"0"-31"0,-1 0-29 0,1-1-4 16,0 1-20-16,-1 1 4 0,0-1-31 16,-1 0 2-16,2 3 1 0,-1-3-51 0,0 1 5 15,-1 0-8-15,-2 1-28 0,3 1 4 16,-2 0-28-16,-1 2 19 0,0 0-21 0,0 1-9 16,0 1 15-16,0 1-19 0,-8 8 1 15,5-2 11-15,-2 4 0 0,1 1 14 0,1 3 0 16,1-2-24-16,2 3 10 0,2 1-9 0,1 0-6 15,-1 0-12-15,2 2 5 0,0-12-13 0,0 5 7 16,0 2-18-16,0 0 6 0,13 19-16 0,-7-19 3 16,1 0 2-16,1 0 4 0,1-3-15 15,-1 0-2-15,3-3 6 0,-2 0-14 0,0-6 6 16,4 2 1-16,-1 1 4 0,0-3-6 16,-3-5-14-16,1 3-2 0,1-2 1 0,-2-1-1 15,-2 1-1-15,1-1 1 0,-8 0 7 0,8 0-17 16,-1 0 13-16,0 0-6 0,-1 0 5 15,2 0 0-15,3-10-7 0,3 4 1 0,-5 0 2 16,-2-2-9-16,0-4 1 0,-3 2 7 16,0-6-10-16,0 4 10 0,-2-7 1 0,-2 1-13 15,2-1 8-15,-2 0-3 0,0 9 0 0,0-5 2 16,0-4-2-16,0 0 7 0,-12-19 5 16,5 18 1-16,2 3 3 0,1 0 12 0,-4 2 2 15,2 3-7-15,-3 1 10 0,1 4-23 0,-3-3 18 16,2 7-5-16,1-3-3 0,-2 4 1 15,2 0-13-15,1 2-6 0,7 0 10 0,-7 0-11 16,1 0 13-16,-2 0-5 0,-2 0 1 16,-15 15-18-16,14-10 3 0,1-1 5 0,3 1 1 15,-1-2-4-15,2 2 2 0,1-1-15 0,-1-1-23 16,2 0-23-16,0 0-18 0,1 0-19 16,1 0 9-16,-1 0-91 0,1-1-5 0,0 0-30 15,1 0-17-15,0 0-46 0,1-2 28 0,0 0-258 16,0 0 40-16,0 0 19 0,11 3 54 15,-7 0 1-15,0-3 4 0,1 0 69 0,3 1 29 16,-1-1 9-16,14 3 0 0</inkml:trace>
  <inkml:trace contextRef="#ctx0" brushRef="#br0" timeOffset="-119118.76">10328 10721 337 0,'0'0'288'0,"0"0"-17"0,0 0-19 15,0-13-23-15,-2-5-21 0,2 14-19 16,-2-1-16-16,0 1-15 0,1-1 4 0,-1 2-8 16,0-2-19-16,1 1 21 0,-2-1-5 0,1 2-5 15,-1-2-10-15,-2 1-3 0,3 1-16 16,-1 1 24-16,-1-3-5 0,1 3-15 0,-1 1-21 15,0-1-8-15,-2 2 2 0,6 0-7 0,0 0-17 16,-8 0-5-16,8 0 10 0,-8 0 7 16,-11 19-10-16,10-6 2 0,-2 1-11 0,5 1 8 15,1 2-3-15,3 1-6 0,0 1 1 0,-1-1 1 16,2 3-2-16,1 0-1 0,0-12 6 16,0 5-11-16,10 18 1 0,-5-13-6 0,1-2 2 15,0 0-16-15,0-2 17 0,2 2-19 16,1 2 12-16,0-5-5 0,-1-1-4 0,1 1-1 15,0-2 2-15,1 2-24 0,-5 1 19 0,7-3-3 16,-4-4-12-16,3-1 12 0,-2 0-4 16,-1-4-5-16,0 1-13 0,1-2 2 0,-2 0 12 15,0-2-20-15,-7 0 21 0,6 0-18 0,7 0 11 16,0 0-15-16,17-16 9 16,-14 7-9-16,-4 0 15 0,-1-2-18 0,2-1 16 15,-1 1-12-15,-3-1-4 0,2-1-3 0,-2 0 22 16,-2-1-4-16,1 2 8 0,-2-1-6 0,-3 2 23 15,0 0-12-15,-1 1 1 0,-2 1 11 0,1 0-8 16,0 0 0-16,-1 9 14 0,0-12-15 16,0-3 1-16,-11-17-6 0,5 17 11 15,0-2-3-15,-1 1-1 0,-2 2-13 0,1-3 3 16,-2 2 2-16,-1 2-8 0,-2 0 1 0,2 1 2 16,0 1 6-16,-2 3-10 0,2-2-4 15,-1 2-8-15,-1 1-1 0,4 2 12 0,2 0-11 16,-1 3 2-16,1 0-21 0,1 2 24 15,6 0-11-15,-8 0 3 0,-2 0-8 0,-13 16 0 16,8-6-23-16,2 0 9 0,1 3-29 0,2-2-13 16,1 1-17-16,-1 0-14 0,1-2-21 15,4 0-28-15,-1-3 12 0,3 0-112 16,0-1-58-16,1-5-62 0,1 0 30 0,1-1-232 16,1-2 49-16,1-1 38 0,1-2 39 0,-1 2 37 15,6-9 12-15,-1 2 44 0,-1 1 34 16,3 5 34-16,6-4 26 0,2 2-21 0</inkml:trace>
  <inkml:trace contextRef="#ctx0" brushRef="#br0" timeOffset="-118378.68">10815 10569 442 0,'-2'-4'305'0,"0"0"-39"15,-1-1-19-15,0 0-9 0,1 2 2 0,0-3-30 16,-1 1 1-16,0 1-11 0,1-1-25 16,-2 1-3-16,1-1 6 0,1 1-21 15,-2 0-17-15,2 0 21 0,-1 0 8 0,0 0-1 16,1 0-6-16,0 2-12 0,0-2-9 0,0 1-14 16,0 1 10-16,0-1-11 0,2 0-15 15,-2 1-16-15,2 0-2 0,-1 1-21 0,0-1 4 16,0 2-6-16,1 0 12 0,0 0 9 0,0 0-14 15,1 11 8-15,-1-5-6 0,0-1 5 0,2 1 1 16,2 10-2-16,-4-7-17 0,6 18 10 16,-5-6-10-16,3 1 12 0,0-2 10 0,0 6-33 15,0 3 12-15,1-2 15 0,1 2-10 16,-1-2 4-16,1 0-13 0,-1 1-17 0,-1 1 2 16,3 0-1-16,-2 0-10 0,2-1-11 0,-2-1 8 15,0 4 3-15,0-5-10 0,0 3-4 16,-5-4 1-16,2-5-10 0,1 5 14 0,1-11-26 15,-3-1 10-15,1-2 0 0,0-3-7 16,-2 0 18-16,1-2-2 0,0 0-3 0,0-3-2 16,0 1-2-16,-1-4 20 0,0 0-3 15,0 0-37-15,0 0 8 0,0 0-4 0,0 0-13 16,0 7-10-16,0-7 4 0,0 0 4 0,0 0 16 16,0 0-15-16,0 0-9 0,3 7 6 15,-3-6-1-15,2-1-2 0,-3 1 11 0,0-1 7 16,2 0-6-16,-1 0-17 0,1 0-6 0,-1 2 11 15,0-2 0-15,-1 1-15 0,2-2-1 16,-2-1-20-16,2 1 2 0,-2 1-18 16,1-1-7-16,0-1-30 0,-1 0-7 0,1 0-26 15,0 1 14-15,1-2-95 0,-1-1-34 0,-1 0-41 16,1 1 29-16,-2-3-215 0,2 0-42 16,0 0 44-16,0 6 57 0,0-7 22 0,0-5-4 15,0-3 68-15,12-15-7 0,-5 17 46 0,3-4-11 16,3 1 55-16</inkml:trace>
  <inkml:trace contextRef="#ctx0" brushRef="#br0" timeOffset="-117500.34">11303 10588 695 0,'3'-2'256'15,"2"1"-32"-15,-3-2-29 0,2 0-8 0,-3 0-10 16,1 0-12-16,0 1-17 0,-1-2-20 16,0 1 15-16,0 0-11 0,-1-1 8 0,-1 1-22 15,0 0 5-15,-1 1-5 0,1 0-16 0,-2-1-26 16,1 1 13-16,-2-1-20 0,0 3 0 0,-1 0-3 16,1 0 8-16,0 0-11 0,-2 0 10 15,1 0-13-15,-2 0-31 0,7 0 18 0,0 0-4 16,-23 12-6-16,10-2 7 0,3-1-5 0,1 1-4 15,1 4-3-15,1 2-4 0,1 0 43 0,-1 8 18 16,3 0-2-16,-1 0-3 0,4 1 11 16,0 1-14-16,1 3-7 0,0-17-4 15,0 10 0-15,0 2-4 0,18 22 5 0,-8-23 0 16,2-4-6-16,0 1-12 0,0-3-4 16,4-6 3-16,-3-1-8 0,4 1 1 0,0-5-5 15,0-4-2-15,-2-2-9 0,-7 0-3 0,4 0 4 16,18-11-16-16,-12 6 9 0,-4-4-15 15,2 2 1-15,-6-5 2 0,2 2 8 0,-2-4-5 16,1 0 5-16,1 2-6 0,-5-5-9 16,0-4 3-16,-2 3 0 0,0-2-3 0,-2 1-2 15,-2 0 5-15,-1 0-1 0,0 9 1 0,0-7-4 16,0-1 0-16,-12-19-4 0,6 19 10 16,-1-1-8-16,-2 4-1 0,2 1-3 0,-2-1 4 15,0 4 4-15,-2 1-4 0,2 2-2 0,1 3 7 16,-5-2-6-16,3 1-7 0,1 2 14 0,-1 2-15 15,3-1 7-15,-1 2 2 0,1 0-2 0,0-1-7 16,0 2 2-16,7 0-3 0,-7 0-1 16,0 0-25-16,-1 0-4 0,-2 0-17 0,-14 14-20 15,12-9 5-15,4 0 7 0,0 0-79 16,2 0-37-16,1-3-13 0,0 3-21 0,1 0-48 16,2-3 23-16,-1 2-254 0,1-1 37 0,2-3 29 15,0 0 41-15,0 0-7 0,0 0 37 0,0 0 25 16,13 13 17-16,-7-13 39 0</inkml:trace>
  <inkml:trace contextRef="#ctx0" brushRef="#br0" timeOffset="-116804.49">11994 10547 592 0,'-1'-4'281'16,"0"0"-16"-16,0 1-27 0,-1 0-7 15,0-1 7-15,1 1-25 0,-1-1-12 0,-1 3-32 16,0-3 8-16,-1 2-27 0,1 1-13 15,0-2-4-15,0 2-10 0,-1 1 0 0,0 0-22 16,0 0 5-16,0 0-10 0,-1 3 23 0,5-3-37 16,-8 6 32-16,7 0 11 0,-8 11-13 15,2-1 7-15,0 4-6 0,1-1-17 0,2 2-4 16,-2 0-6-16,2 2 3 0,2 0-19 0,0-2-5 16,0 1-9-16,2 1 8 0,0-13-15 15,0 5 2-15,11 20-5 0,-6-15 1 0,2-5-4 16,2 2-3-16,0-3-9 0,1-1 11 0,2-1 1 15,0 0-9-15,3-2-7 0,-3-3-7 16,0 2 9-16,2-2-4 0,-4-2-1 0,-2-3-3 16,2-1 3-16,-4-1-11 0,-6 0 0 15,7 0 11-15,0 0-5 0,-7 0-9 0,26-12 3 16,-13 2 1-16,-4-1-10 0,0-2 6 0,1-2-16 16,-4-1 11-16,-1-6-11 0,-1 5 4 0,-1-4 5 15,2 1-12-15,-3 2 2 0,0-3-1 0,-2 2-4 16,0 9 16-16,0-3-11 0,0-3 9 15,0 1-1-15,-12-16-6 0,7 18 2 0,-1-1 0 16,-6 1 7-16,4 0-9 0,-2 5 9 16,1-4-5-16,-1 7-2 0,-2-4 9 0,0-2-18 15,-1 5 11-15,-2 1-8 0,4 1 9 16,0 2-3-16,1 1-8 0,3 1 11 0,-1 0-4 16,8 0-7-16,-8 0 16 0,0 0-11 0,-3 0 6 15,-16 10-9-15,10-4-23 0,4 1-1 16,1-1-7-16,0 3-19 0,1-1-21 0,-2 1 7 15,4 1-101-15,0-3-11 0,4-1-29 0,-2-1-32 16,5-1 25-16,1 0-270 0,1-3-16 16,0-1 49-16,2 1 45 0,2 0 37 0,0-3 41 15,0 2 7-15,3 0 26 0,-1-2-15 0,14-1 30 16</inkml:trace>
  <inkml:trace contextRef="#ctx0" brushRef="#br0" timeOffset="-116097.11">12499 10532 323 0,'2'-3'391'0,"-2"1"-32"15,0-3-34-15,0 4-38 0,0-3-16 0,0 2-16 16,-2 1-29-16,0-3 2 0,0 4-7 16,0-2-9-16,-2 1-36 0,1 1 4 0,-1 0 5 15,1 3-42-15,-1-2 7 0,0 2-4 0,-1 0-12 16,-5 7 11-16,2 2-12 0,-1-1-5 15,3 3 4-15,0 2-6 0,0 1 6 0,1 3-23 16,1 0 19-16,1 0-28 0,1 1 18 0,0 1-29 16,2 2 9-16,0-13-5 0,0 5 1 15,0 2-29-15,10 20 13 0,-6-19-4 0,1 0-21 16,3-3-7-16,1 0 10 0,0-3-2 0,4 0-13 16,-2-2-5-16,-2-1 4 0,5 0-3 15,0-1-21-15,3-4 0 0,0 0 14 0,-1-5-20 16,2 1 21-16,-8-1-20 0,3 0 9 15,21-11-11-15,-17 5 9 0,-2-3-14 0,3 2 2 16,-6-3-1-16,1-2-2 0,-1 1 9 0,-2-5-11 16,-1-1-6-16,-2 1 8 0,-1-1-5 15,-1-3 11-15,1-2-10 0,-3 2 3 0,-3 9-2 16,0-5 0-16,0 0 16 0,0-2-10 16,0-1-19-16,0 1 13 0,-15-14-9 0,8 19 20 15,0 2-13-15,-3 1-3 0,-4-1-2 16,4 6 14-16,-4-1-11 0,0-1 9 0,-2 1-13 15,1 1 18-15,-3 0 7 0,8 2-30 0,-2 1 22 16,1 2-10-16,2-1-6 0,-1 1 19 0,10 0-11 16,-8 0-20-16,1 0 32 0,7 0-25 15,-29 11 8-15,15-5-22 0,1 0-28 0,2-1-8 16,3 0-20-16,1-1-29 0,3 0-13 16,1 0 12-16,0 0-83 0,2-1-44 0,-1-1-25 15,2-2-34-15,0 0 27 0,0 0-224 0,0 0-22 16,0 0 40-16,11 4 40 0,-7-4-1 0,-1-1 76 15,2-2 13-15,2 1 37 0,11-1 12 0,7 1-19 16,-15 2 31-16</inkml:trace>
  <inkml:trace contextRef="#ctx0" brushRef="#br0" timeOffset="-115374">13202 10461 526 0,'0'-2'345'0,"0"0"-44"15,-2-1-16-15,0 1-14 0,1-1-49 0,-2 1 6 16,2 1-19-16,-4-1 7 0,1 1-24 0,-1-2 13 16,1 3-16-16,-1-1-35 0,-1 2 7 15,-1-1-6-15,1 1-4 0,-1-1-9 0,-11 11-9 16,5-4-27-16,4 0 23 0,-1 3-20 16,-3 2 10-16,5-1 3 0,-1 4-1 0,4 0-3 15,-1 2-9-15,0 5 10 0,2-1-2 16,0 2-9-16,2 2-13 0,2-2 12 0,0 0-2 15,0-12-30-15,0 5 2 0,0 3-16 0,18 20 14 16,-13-19 2-16,2-5-17 0,2 0-2 16,0-2-1-16,3-1-25 0,3-2 2 0,-2 0-6 15,3-2-7-15,0-4 10 0,2 1 2 16,-2 0-16-16,-2-3-10 0,-3-1 23 0,-11-1-14 16,11 0-4-16,-2 0 7 0,4 0-12 15,17-13 15-15,-13 3-21 0,-1 1 18 0,-2-2-2 16,-2 1-7-16,2-4 3 0,0-2 5 0,-4-1-31 15,0-2 25-15,-3 0-6 0,3 1 4 16,-3-1 9-16,0 0-25 0,-1-1 9 16,-3 3 8-16,0 2-17 0,-1 1 16 0,-2 3-22 15,0 11 21-15,0-11-6 0,0-3-5 0,-11-14 29 16,3 14-27-16,1 0 12 0,-2 2-16 16,1 2-1-16,-4 1 19 0,-1-1 7 0,0 4-5 15,-3-3-8-15,1 2 2 0,1 0-14 0,-2 3 23 16,0 1-5-16,-2 0-11 0,5 2-12 15,2-1 8-15,1 1-6 0,10 1 10 0,-13 0 3 16,1 0-17-16,0 0-10 0,-8 10-16 0,11-7-2 16,-5 5-9-16,-2-3-20 0,3 0-24 0,-2 1-19 15,4 2-31-15,-3 0 13 0,6-3-86 16,2 0-45-16,-1-2-41 0,4 1 26 0,0-4-246 16,3 2-24-16,0-2 49 0,0-2 31 0,2 2 29 15,0-1 51-15,2-3 28 0,12 0 32 16,0-1 29-16,7 1 4 0,2-4 5 0</inkml:trace>
  <inkml:trace contextRef="#ctx0" brushRef="#br0" timeOffset="-114276.02">13664 10303 767 0,'0'0'264'0,"0"0"-30"0,0 0 6 0,0-14-9 15,0 14 11-15,17-20-34 0,-17 16-30 16,2 3 9-16,-2-1-39 0,1 0 4 15,-1 0 17-15,1 1-27 0,-1 0-36 0,1-1 2 16,0 1-8-16,-1-1-9 0,1 1 28 0,0 0 13 16,-1 0-24-16,0 1 6 0,0 0-3 0,1 1 13 15,-1 0-14-15,0 2 12 0,-1 0-9 16,1-1 10-16,0 1 0 0,0 0-11 0,0 1 10 16,0 2-11-16,-2 1 13 0,2 2-18 0,0 5 11 15,0 3-10-15,0 1 1 0,0 3 12 16,0 2-13-16,0 2 22 0,0 2 9 15,0 2-32-15,0 0 4 0,9 32-7 0,-7-29-19 16,1 1 0-16,1 1-3 0,1-2-14 0,-2-2-16 16,1 2 20-16,-2-3-31 0,1-3 2 0,0-4 7 15,-2-3-7-15,2 0-21 0,-2-8 21 0,1-2 0 16,0-2-4-16,-2-2-16 0,1 0 18 16,2-2-8-16,-3-2 1 0,1 0-11 0,0-1-4 15,-1 0 8-15,0 0-19 0,0 0-1 0,0 0-30 16,0 0-9-16,0 0 16 0,0 0 3 15,0 0 0-15,0 0 1 0,0 0-38 0,0 0 24 16,0 0-15-16,0 0 13 0,0 0 0 16,0 0-13-16,6 0 6 0,-6 0 9 0,0 0 7 15,0 0 2-15,0 0-1 0,0 0 7 16,0 0 2-16,0 0 9 0,0 0-16 0,0 0 9 16,0 0-12-16,0 0 4 0,0 0-7 15,0 0-6-15,0 0-17 0,0 0-7 0,13-7-2 16,-13 7 8-16,0-1-27 0,0-2 8 0,0 3-15 15,0-2-11-15,0 1-9 0,-2-1-22 16,2 1-13-16,0-1 14 0,0 2-66 0,0-5-24 16,0 3-47-16,-3-3-42 0,3 3 26 0,-1-5-254 15,1 0 27-15,0 7 31 0,0-13 46 16,0-2 27-16,0-4 31 0,10-13 3 0,0 15 54 16,1 3 46-16,5-1-3 0,4 1-16 0</inkml:trace>
  <inkml:trace contextRef="#ctx0" brushRef="#br0" timeOffset="-113096.67">14258 10386 699 0,'2'-5'236'0,"1"-2"-21"0,-1 2-15 0,-2 0 1 15,2-1-13-15,-2 3-11 0,0-3-20 16,0 2-18-16,0 2-3 0,0-2-18 0,0 4-4 15,0 0-1-15,0-7 14 0,0 7 4 16,0-6-11-16,0 6-7 0,0-8-24 0,0 8 4 16,0-7 18-16,0 7-20 0,0-5-9 0,0 5 30 15,0-7-22-15,0 7 12 0,0 0-19 0,0-7-11 16,-9-2 3-16,7 9-4 0,2-2-11 16,-2 1-23-16,2-2-2 0,-3 1 1 0,1 1-29 15,2-1 9-15,0 2 28 0,0 0-17 16,0 0-1-16,0 0-26 0,0 0 9 15,0 0 19-15,0 0 3 0,0 0-15 0,0 0-10 16,0 0 22-16,0 0 0 0,0 0-6 16,0 0 4-16,-11-12-25 0,11 12 21 0,0 0 11 15,0-1-17-15,-2 1-3 0,1 0-2 0,1-1 5 16,0 1 6-16,-1 0-31 0,1 0 20 16,0 0 3-16,0 0 7 0,0 0-13 0,0 0 4 15,0 0 22-15,0 0-4 0,0 0-3 0,-4-2 2 16,3 2-1-16,1-2-7 0,-4 1 14 0,4 1-4 15,-4-2-10-15,1 2-3 0,1-1 6 16,1 1-11-16,-1-1 7 0,0 1-6 0,-1 0 4 16,0-1 2-16,1 1-4 0,-1 0-6 15,1 1-8-15,-2-1-1 0,0 0 6 0,2 2-6 16,-2-2 7-16,4 0 3 0,0 0-12 0,-7 0 8 16,7 0 4-16,-9 0-3 0,9 0 6 0,-17 9-4 15,6-1 6-15,4-2-1 0,-1 1 12 0,-1 2-12 16,3 0 15-16,-1 3-3 0,0 1 8 15,2 1 4-15,-1 1 0 0,0-2-3 16,2 2 1-16,1-5-12 0,0 7-3 0,1 3 18 16,1-2-19-16,0 0 5 0,1 1-3 0,-1 3 14 15,1-13-16-15,0 6-1 0,0 2-8 0,0 2 23 16,15 24-6-16,-9-21-14 16,1-3 16-16,2 1-1 0,-2-3-11 0,2-2 4 15,0-1-7-15,4-1 5 0,0-6-14 0,1 1 16 16,1-2-16-16,0-2 10 0,0-3-15 15,-6-1 3-15,6 0-3 0,19-12 14 0,-13 5-29 16,-3 0 26-16,-1-7-13 0,2 1-4 16,-4 1-1-16,1 0 15 0,-3-3-16 0,0-2 5 15,-5 1 0-15,3 1 7 0,-2-5-22 0,0-1 21 16,-2-1-5-16,-3 3-3 0,-1 0-9 16,-2-1 11-16,-1 10-13 0,0-3 22 0,0-2-18 15,-10-15 3-15,3 16 5 0,-4-1-14 16,4 8-1-16,-6-3 10 0,-1 0 0 0,1-1 15 15,-1 4-16-15,0 0 17 0,-1 1-9 0,1 1 3 16,0 3 4-16,3 1-20 0,5 1 7 16,-6 0 13-16,-1 0-23 0,-14 10-1 0,16-8-9 15,-1-1-15-15,-5 3-9 0,5-2-17 0,1 0-1 16,3 1-29-16,3-2-24 0,-3-1 12 16,5 2-69-16,2-1-27 0,-3 1-22 0,1-2-4 15,2 1-67-15,1 0 31 0,1-1-240 0,2 0 33 16,-1 2 26-16,0-4 60 0,2 2 29 15,1 0 15-15,0-1 35 0,-1 0 12 0,3 1 13 16,-1-2 8-16</inkml:trace>
  <inkml:trace contextRef="#ctx0" brushRef="#br0" timeOffset="-111830.3">14853 10311 229 0,'0'0'255'16,"0"0"-40"-16,14 0-17 0,-14-12-16 0,0 12-22 16,0 0-12-16,0 0-5 0,0 0-11 0,0 0 5 15,0 0-9-15,0 0-20 0,0 0 12 16,0-13-4-16,9-3 15 0,-9 15-28 0,-2 0 1 15,0-2-3-15,0 2 10 0,0-1-25 0,-1-1 9 16,3 2-15-16,-2-1-1 0,0 2-3 16,-1-3-8-16,1 1 13 0,1 2-12 0,-1-2-9 15,0 1 7-15,0-1-19 0,-2 4 12 16,1-4-4-16,-1 1-7 0,0 0 14 0,0 0-4 16,4 1-8-16,0 0-4 0,-6 0 12 0,6 0-1 15,-9 0-22-15,9 0 7 0,-8 0 17 0,1 0-3 16,7 0-1-16,-9 0 13 0,2 0 0 15,7 0-30-15,-25 15 23 0,12-5 3 0,1 0-4 16,1-1 0-16,1 3 11 0,0 0 8 0,1 0-21 16,2 0 4-16,1 0 3 0,-2 1-4 15,4 1 2-15,0 2-1 0,0-3-5 0,3-3-5 16,0 2 1-16,0-2 6 0,1 7-5 16,0-9-5-16,0 3-10 0,0 2 16 0,13 18-24 15,-8-15 17-15,2-2-7 0,2-1-22 0,-1 0-1 16,2 1 19-16,1-2-23 0,2-2 15 15,3 0-18-15,-2-3-2 0,4-1 14 0,0-1-15 16,0-2 14-16,2-3 0 0,-9 0-26 16,5 0 7-16,0 0-1 0,19-12 18 0,-14 9-8 15,-3-3-2-15,-3-2-17 0,4 1 22 16,-8-1-16-16,-1-1 17 0,2-1-7 0,-5 0-4 16,4-2-9-16,-4 4 0 0,-2-6 3 15,1 0 4-15,-4 4-11 0,0 0 22 0,1-1-23 0,-3 1 14 16,0 10 6-16,0-12-4 0,0 1 15 15,-11-10-14-15,8 11 16 0,-3-3-4 0,-4 2-24 16,0-1 26-16,1 3-6 0,-3-1 4 16,-1 5-13-16,-1-3-6 0,-4 0 23 0,3 2-16 15,-1-1 12-15,-4 4-9 0,1-3-14 16,0 4-2-16,0 0-12 0,2 0-8 0,-2-2-13 16,13 4-38-16,-3 0-20 0,-2 0-38 15,4 0 15-15,-2 0-124 0,9 0-32 0,-9 0-53 16,-4-8 30-16,10 8-266 0,-1-3 42 15,2-1 47-15,0 2 26 0,-1-3 44 16,3 2 41-16,-1-1 24 0,1 1 34 0,0 1 8 16,4 0 44-16,0 2-11 0</inkml:trace>
  <inkml:trace contextRef="#ctx0" brushRef="#br0" timeOffset="-102931.89">1847 12697 777 0,'0'0'256'0,"0"0"-42"16,0 0-5-16,0 0-26 0,-24-17-3 15,24 12-5-15,0 1-8 0,-2-3-24 0,2 1 1 16,0 6-25-16,0-11 2 0,12-11-14 0,-5 15-13 15,-2 1-14-15,3 2 26 0,0 4-42 0,4 0 18 16,1 0 3-16,24 15-17 0,-17-4-5 16,-1 5 11-16,-1-1-20 0,0 4 16 0,-6 1-23 15,3 2 18-15,-1-2-8 0,-3 3-5 16,-4 0-7-16,1 1-10 0,-3-1 5 0,-3 0-15 16,2-2 22-16,-2-1-18 0,-2-11-15 0,0 4 13 15,-11 13-35-15,4-12 24 0,4-5 12 0,-1-1-6 16,-4-3-4-16,4-2-1 0,2-2-29 15,-1 0 9-15,-1-1 8 0,1-1-10 16,3 1-1-16,0 0-11 0,-8-12-1 0,5 4 31 16,3-9-19-16,0 8-4 0,0-6 14 0,0-5 4 15,14-22-14-15,-8 17 15 0,-1 0-22 16,6 1-9-16,-3 1 36 0,-2-1-27 0,4 3 27 16,-4 0-6-16,-1 0-4 0,5 5-3 0,-7-1-6 15,3 0 19-15,-1 8-16 0,-3-2-5 16,0 4 9-16,1 0 23 0,-3 3-32 0,2-1 3 15,-2 3 3-15,2-1 21 0,-2 2-19 16,1 1 10-16,-1 0 10 0,0 0-2 0,0 0 17 0,4 14-16 16,-3-8 33-16,0 14 13 0,-1-2-8 15,1 2-4-15,0 2 12 0,1 1-9 0,-2 0 13 16,3-1-5-16,0 0-8 0,0-1-3 16,2-1-10-16,1-1 4 0,-1 0-6 0,2-4 0 15,0 0-12-15,0-6-7 0,2 3 0 0,4-7-24 16,-4 0-31-16,1-4 2 0,-10-1-60 0,8 0-40 15,5 0-40-15,17-15-40 0,-15 7-40 16,3-1 24-16,-1-2-271 0,-1 2 19 0,-3-5 68 16,2 4 16-16,0-3 23 0,-1 0 25 15,-1 3 29-15,-1-1 19 0,4 1 35 0</inkml:trace>
  <inkml:trace contextRef="#ctx0" brushRef="#br0" timeOffset="-101134.14">2452 12430 616 0,'0'-15'260'0,"0"15"-27"0,0-13-18 16,26-4-21-16,-25 10 14 0,-1 0 0 0,0-3-30 15,0 0-16-15,-12-15-15 0,7 12-19 16,1 1 4-16,-6 0-3 0,-1-1-2 0,2 4-25 15,-2 1-7-15,-3 0 8 0,1 2-42 16,0 3 12-16,3 1-4 0,10 2-24 0,-8 0 2 16,-6 0 1-16,-8 11 6 0,8-2-23 0,4 0 7 15,1 1-10-15,2 2-10 0,1 2 2 0,3 1 3 16,3-9 1-16,0 4-1 0,0 0-19 16,0 3 1-16,11 16 27 0,-6-16-13 15,2-2-12-15,0 1-5 0,4-3 30 0,1 1-28 16,1-3 9-16,1 1-16 0,-1-4 22 0,0 2-17 15,-1-1 28-15,3 1-20 0,-3-1-21 0,-5 0 34 16,-1-2-14-16,1 2-5 0,-3-1-16 16,2 0 1-16,-3 0 9 0,-2 2-4 0,2-2 27 15,-3 3-15-15,1 0-3 0,-1-2 11 16,0-5-9-16,0 7 8 0,-11 15 7 16,1-9-37-16,-2-2 22 0,0-2-5 0,-1-1 22 15,1 0-19-15,2-4 2 0,0-2 24 0,3-2-20 16,7 0-14-16,-8 0 6 0,8 0-10 15,-14-12 9-15,12 7-25 0,0 0 1 0,2-2 12 16,1-1 12-16,-1-1-18 0,10-17 6 0,-3 9 4 16,5 0-11-16,-1 1-6 0,5 0 9 0,-6 2-33 15,10-1-25-15,-4 3-30 0,1-1-14 0,1 3-43 16,0 4 14-16,-3-2-213 0,0 4 30 16,1 2 23-16,-4 0-61 0,-12 2 15 0,6 0 7 15,1 0 39-15,0 0-13 0,12 17 26 16</inkml:trace>
  <inkml:trace contextRef="#ctx0" brushRef="#br0" timeOffset="-100802.76">2986 12550 363 0,'0'-3'389'16,"-1"0"-67"-16,1 1-41 0,-1 0-35 0,0 2-4 15,1 2 10-15,-1 2-20 0,1 0-7 16,4 13-26-16,1 5 13 0,0 2-3 16,1-3-10-16,1 4-27 0,-1 3-25 0,3-6 2 15,-3 6-25-15,2 0-10 0,1-2-7 0,-2-1-9 16,-1-2-6-16,-1-3-30 0,4 0-8 0,1-3-110 15,-8-5-21-15,0-3-57 0,-1-4-52 16,1-2 16-16,-2-3-339 0,-2 0 55 0,-1 0 31 16,0-3 39-16,-1 3 13 0,-1-4 28 15,1 2 31-15,-1-1 42 0,-8-1 1 0</inkml:trace>
  <inkml:trace contextRef="#ctx0" brushRef="#br0" timeOffset="-100614.76">2847 12805 875 0,'0'-4'318'0,"1"0"-11"0,2 1-17 15,1-1-28-15,9-4-38 0,4-2-25 0,-1 1-31 16,3 1-17-16,0 0-25 0,4-1-40 16,1-3-49-16,2 8-45 0,1-6-54 0,-1 2-49 15,1 1 9-15,-1-1-284 0,5 2-1 0,-2 0 43 16,1 2 10-16,-1 3 17 0,-2-2 5 15,-4 2 21-15</inkml:trace>
  <inkml:trace contextRef="#ctx0" brushRef="#br0" timeOffset="-100022.61">3424 12680 560 0,'-21'2'370'15,"7"-4"-60"-15,-1 2-1 0,15 0-24 0,-10 0-14 16,1 0-34-16,-13-11-21 0,12 8-30 16,2-8-16-16,5 3-34 0,5 0-1 0,-2 8-28 15,15-22-13-15,-3 10-8 0,4 0 1 0,0 3-7 16,1 1-8-16,1 3-7 0,2 2-6 16,1 2-5-16,-12 1-29 0,5 0 24 0,17 18-19 15,-12-7 7-15,-6 1-15 0,-2 5-5 0,-1-2-3 16,-2 3 12-16,-1 1 3 0,-3-1-5 0,-1 2-1 15,-1-1-6-15,-2-10-7 0,0 6 13 16,-14 17-4-16,9-14-32 0,0-2-17 0,-2-3-22 16,2-3-6-16,0-3-1 0,-1-2-22 15,4 0-1-15,-2-2-14 0,1 1 8 0,1-3-18 16,0 0 9-16,0-1 3 0,2 0-12 0,0 0 21 16,0-5-4-16,1 1 8 0,2-1 13 15,4-6 1-15,1-3-10 0,0-2 21 0,3-2 25 16,1-1-13-16,2-2 15 0,-3 2 15 15,1-1-11-15,1 0-4 0,-4 1 30 0,2 1-3 16,-1 0 15-16,1 1-6 0,-5 1 15 16,1 2-5-16,-5 4 2 0,-1 1 20 0,-1 3 6 15,2-1 25-15,-1 4-12 0,-1-1 1 16,0 1 0-16,0 3-22 0,0 0 0 0,-3-4 25 0,2 6-7 16,0 0 7-16,0 2 38 0,-1 1-12 15,1 1-10-15,1 2 39 0,-1 10-9 0,1-8 19 16,0 7 3-16,0 1-18 0,0 3-6 0,13 21-10 15,-10-23-14-15,4-1-4 0,2-3-3 16,1-1-20-16,0-3-22 0,1-3-30 0,2 0-1 16,1-6-81-16,-14-2-52 0,14 0-13 15,21-12-35-15,-14 3-40 0,1 1 21 0,-3-1-273 16,2-1 40-16,-3 0 20 0,-4 1 10 0,2 1 41 16,-2-2 28-16,1 1 38 0,-4 4-12 0,1-3 36 15</inkml:trace>
  <inkml:trace contextRef="#ctx0" brushRef="#br0" timeOffset="-99715.3">3802 12200 478 0,'-4'-6'382'16,"1"4"-50"-16,1 1-6 0,0 2-49 0,1 0-9 15,0 3-26-15,-1 0-26 0,2 1-26 16,0 3-21-16,-1 10 35 0,1-9-16 0,0 5-7 16,0 4-8-16,0 0-13 0,14 21-19 15,-8-19-9-15,1-2-4 0,1 0-14 0,-1-3-20 16,2-2-9-16,5-3 5 0,0-2-19 0,6-2-3 16,-7-3-33-16,1-3-14 0,-4 0-40 0,5 0 4 15,0 0-94-15,17-12-38 0,-13 6-36 16,-4 0-47-16,-3 3 22 0,-5-2-183 0,-1 1-51 15,0-1-8-15,-4 2 61 0,2 1 19 0,-3 0 48 16,0 0 17-16,0-1 11 0,-1 3 6 16</inkml:trace>
  <inkml:trace contextRef="#ctx0" brushRef="#br0" timeOffset="-99435.05">3969 12319 735 0,'0'-2'315'0,"-1"0"2"0,1 2-13 0,0 2-18 15,1-1-23-15,-1 3-33 0,1-1 49 0,0 3-16 16,3 10-19-16,0 2-28 0,1 0 7 0,-1 2-14 16,2 1-28-16,-1 1-13 0,-1-1-23 0,0 1-11 15,0-1-21-15,1 4-16 0,-2-8-18 16,1 2-20-16,-1-2-46 0,0 0-35 0,1-4 2 15,0-1-103-15,-2-3-45 0,1-2-49 16,-1-2 21-16,-1 0-250 0,0-2-41 0,-1-3 20 16,1 4 59-16,-1-4 1 0,1 0 36 15,2 1 41-15,2 1 26 0,1-2 17 0</inkml:trace>
  <inkml:trace contextRef="#ctx0" brushRef="#br0" timeOffset="-99187.89">4451 12473 911 0,'2'2'370'0,"-1"-1"4"0,2 3-1 0,3 14-16 16,1-2-18-16,2 0-12 0,-1 8-20 0,1 2-29 16,0-3-21-16,1 1-36 0,-1 5-30 15,3 0-8-15,-2-2-30 0,-2 2-51 16,-1-5-38-16,0 2-54 0,0-3-30 0,0-7 1 15,-2-1-109-15,-3-7-60 0,-1-4-66 16,0-4 25-16,-2-2-258 0,0-1-1 0,-1-2 66 16,-1 0 36-16,-4-7 35 0,-2 0 19 15,3-2 41-15,-5 3 14 0,1 1-34 0</inkml:trace>
  <inkml:trace contextRef="#ctx0" brushRef="#br0" timeOffset="-98947.16">4276 12714 866 0,'-2'-2'412'0,"0"2"-57"15,2-1-47-15,-1 1 3 0,1 1-1 0,2-1-35 16,1 2-25-16,1-2-14 0,1 2-33 0,2-2-7 16,3 0-27-16,1 0-16 0,8 0-23 0,3 0-17 15,6 0-30-15,30-9-33 0,-27 4-4 16,-1 1-92-16,1 0-54 0,-2 0-66 15,-1 1-64-15,0-1 21 0,1-3-275 0,3 7 37 16,0-4 38-16,-4 1 13 0,0 2 40 16,-1-1 38-16,4 2 1 0,-2 0 20 0,-2-2 19 15</inkml:trace>
  <inkml:trace contextRef="#ctx0" brushRef="#br0" timeOffset="-98340.54">4962 12662 262 0,'-17'-3'408'0,"7"1"-75"0,-3 2-41 0,2-1-13 15,11 1-12-15,-10 0-15 0,-6-5-12 16,9 2-31-16,-7-3-23 0,5 1-20 0,2-2-19 16,3 2-16-16,1-2 4 0,3 1-16 0,0-1-13 15,0 7 2-15,12-19-12 0,-5 9 12 0,7 1-18 16,0 1-6-16,3 0-23 0,1 4 2 15,2 4-13-15,-10 0 26 0,6 0-14 0,22 10 2 16,-18-3 7-16,-1 5 0 0,-2 3-24 0,-2-1 7 16,-1 1 0-16,-4-1-9 0,0 3-11 15,-4-2 5-15,-3-2-7 0,-2-1-17 0,-1-12 6 16,0 13 8-16,0-2-6 0,-15 14-10 16,8-17-17-16,-3 4 14 0,1-3-30 0,-3 1-6 15,0 0 2-15,5-2-27 0,2-5-8 0,1 1 0 16,1-2-27-16,0-2 4 0,1 1 4 0,2-1 18 15,0 0-9-15,-1-6 5 0,2 3-7 16,1-2 6-16,1 1-8 0,-1-1 13 0,8-9 0 16,1-3 1-16,2-2 2 0,1 0 13 15,-3 0 6-15,2-2 22 0,0-3-8 0,-2 3 3 16,4 0-2-16,-5 0 0 0,1 0 17 0,-1 4 6 16,-3 2 17-16,-1 1 11 0,-2-1 33 15,-1 6-26-15,0 1-15 0,-3 3 14 0,0 3 8 16,0 1-4-16,0 2-4 0,-2 1 58 0,0 3-11 15,1 0 20-15,-1 2 1 0,-1 10 15 0,1 3 1 16,0 1 7-16,2 3 4 0,0-4-5 16,0-9-2-16,0 5-22 0,0 2-8 0,14 21-9 15,-5-20-11-15,0 1-9 0,0-5 16 16,4-2-21-16,-2-3-18 0,3-3-44 16,-3-6-28-16,-11-1-46 0,11 0 7 0,4 0-97 15,16-12-30-15,-15 4-36 0,-2 2-32 0,1-4 26 16,-2 0-229-16,-4 3-15 0,-1-3 25 0,-4 1 31 15,3-4 52-15,-3 5 19 0,-3-2 27 0,-1 2 8 16,0 8 5-16,0-10 15 0</inkml:trace>
  <inkml:trace contextRef="#ctx0" brushRef="#br0" timeOffset="-97838.18">5148 12128 804 0,'0'-7'333'0,"-2"2"-24"0,3 0-32 0,0 0 2 15,1 1-35-15,1 2 24 0,1-4-27 0,9-1-21 16,1 0-1-16,1 1-2 0,3 3-35 16,-4 0-5-16,-5 3-20 0,3 0-19 0,16 12-11 15,-14-2-21-15,-1 2-17 0,-2-3 8 0,-1 3-13 16,-3 4-7-16,-2 0-22 0,-2 0-3 15,-2-2-3-15,-1-2-4 0,0-12-7 0,0 14-8 16,0 1-9-16,-16 14-8 0,8-16-2 0,0-1-14 16,1-4 3-16,1-2-25 0,0-1 27 15,1-2-10-15,1 0-4 0,0-1 12 0,4-2-16 16,0 0 2-16,0 0 3 0,0 0-1 0,0 0 6 16,-6-2 7-16,8 2-13 0,-1-2-7 15,3 0 6-15,1 1 7 0,1 1-9 0,2-1 13 16,-1 1-9-16,3 0-7 0,3 0 4 0,4 0 12 15,0 0 11-15,18 11-7 0,-19-7 13 16,0 1-30-16,-4 2 25 0,1 1 5 0,-6-1 7 16,-1 0 4-16,-2 0-3 0,0 0-10 0,-3 0 2 15,1-1 14-15,-2-6-1 0,0 7-8 16,0 3 3-16,-17 12-2 0,7-10-9 0,-3-2 5 16,-1 0-31-16,-2-1-18 0,1 2 3 15,0-2-90-15,1-1-36 0,-1-1-25 0,5-1-40 16,3-2 19-16,-1-3-241 0,2 1-27 0,3-1 46 15,1-1 25-15,0 0-2 0,2 0 41 0,2-3 30 16,1 3 8-16,4-2 22 0,14-4-17 16</inkml:trace>
  <inkml:trace contextRef="#ctx0" brushRef="#br0" timeOffset="-97602.57">5799 12313 334 0,'0'5'487'0,"1"2"-97"0,-1 12 39 16,0-8-25-16,0 5-23 0,0 5-22 16,0 1-30-16,10 29-25 0,-6-22-45 0,-1-2-17 15,1 2-25-15,-1-3-19 0,-1-2-23 0,2-2-32 16,0 0-37-16,-1-2-61 0,0-1-32 16,-2-2-2-16,-1-5-124 0,0-12-51 0,0 0-68 15,0 5 24-15,0-5-287 0,-12 9 26 16,7-9 4-16,2-2 68 0,-3 0 31 0,-9-2 23 15,6 0 25-15,-4 2 47 0,-4-1-4 0,0-5-4 16</inkml:trace>
  <inkml:trace contextRef="#ctx0" brushRef="#br0" timeOffset="-97386.49">5562 12605 595 0,'1'0'493'15,"0"-4"-63"-15,1 3-41 0,3-1-22 0,-1 0-44 16,0 2-38-16,2-3-20 0,1 3-38 0,10-4-14 16,2 1-34-16,-1-3-46 0,3 2-62 0,0-3-7 15,1 2-85-15,2-3-58 0,0-1-45 16,-2 2-25-16,3 2 15 0,-4-3-198 0,2 2-109 16,1 1 18-16,1 0 35 0,4 0 29 15,-3 0 43-15,0-1 18 0,3 2-2 0,-2 2 51 16</inkml:trace>
  <inkml:trace contextRef="#ctx0" brushRef="#br0" timeOffset="-96771.85">6155 12466 507 0,'-5'0'430'0,"-3"0"-39"0,3 0-55 0,-1-1-43 15,-1 1 33-15,2 0-13 0,-1 0-4 0,1-2-29 16,1 2-29-16,4 0-12 0,0 0-25 15,0 0-14-15,0 0-27 0,0 0-17 16,-11-3-8-16,15 1-29 0,0-1 2 0,2 3-19 16,12-5-13-16,-3 1-16 0,6 1-9 0,2 3 4 15,-12 0-9-15,7 0-12 0,21 12 7 0,-17-2 7 16,-4 3-5-16,0 0-17 0,-2 2 5 16,-4 4-4-16,-3-3-11 0,-2 1 7 15,-2 0-15-15,-3-4 8 0,-2-5-5 16,0 4 5-16,-12 17-4 0,3-15-18 0,0-2-7 15,-4-2-8-15,3-1-22 0,-3-2-23 0,0 4 2 16,3-9-28-16,1 3 1 0,2-3-6 0,2 0 8 16,1 1-16-16,0-3-33 0,4 0 11 15,0 0-22-15,0 0 9 0,0 0 11 0,-6-10 14 16,9 6-19-16,4-8 2 0,-2 3-9 0,7-4 21 16,0-3-8-16,0-1 3 0,2-1 12 15,-1 0-6-15,0 0 31 0,4-2 3 0,1 0 23 16,-4 2-3-16,1-2 15 0,-1 3 14 15,1 0 20-15,-5 1 12 0,3 1 21 0,-5 5 20 16,0 0 2-16,-4 1 11 0,-1 2 24 16,1 1-14-16,-3 3-9 0,0 0-6 0,-2 5-6 15,0 0 60-15,-1-1 27 0,0 3-1 0,-2 1-12 16,-2 10 5-16,-2-1 4 0,0 4 24 16,2 0-13-16,1 2-5 0,-1-1-10 0,0 2 14 15,1 2-20-15,3-5-14 0,2 2 0 0,-1 1-20 16,1-12-7-16,0 3 0 0,0-1-16 15,15 14-19-15,-10-16-44 0,0-4-26 0,1-1-35 16,8 2-49-16,-2-5 11 0,-5-1-109 16,5 0-37-16,16-15-19 0,-10 7-34 0,6 0 26 15,0-1-191-15,2-1-42 0,-2-1 43 0,0-1 24 16,-2 1 41-16,1-2 39 0,-1 2 21 16,2-3 4-16,-4 1 13 0,2-2 44 0,-7-1 6 15</inkml:trace>
  <inkml:trace contextRef="#ctx0" brushRef="#br0" timeOffset="-96567.82">6869 12376 712 0,'-1'0'515'15,"0"2"-69"-15,1 0-14 0,-1 3-42 0,1-1-12 16,1 2-24-16,1 13-36 0,-2-10-15 16,0 4-43-16,9 21-12 0,-4-15-44 0,0 0 1 15,-1 1-43-15,0-1-28 0,1-2-50 0,-3-5-58 16,0 0-69-16,0-2 6 0,-1 0-131 15,0-6-72-15,-1 1 22 0,0-5-295 0,0 0 31 16,0 0 35-16,0 0 21 0,-15 5 20 16,9-7 54-16,-1 0 33 0,-10-1-6 0,8 3 35 15,-17-7-2-15</inkml:trace>
  <inkml:trace contextRef="#ctx0" brushRef="#br0" timeOffset="-96342.22">6622 12583 858 0,'-4'0'496'0,"1"-1"-42"16,0 1-49-16,0 0-29 0,0 0-46 0,2-1-26 16,0 1-24-16,3 0-28 0,0 1-14 0,4-2-16 15,-1 0-24-15,14-3-33 0,-9 4-19 16,27-9-5-16,-11 6-49 0,3-4-30 16,1 0-37-16,-1 3-63 0,2-2 2 0,1 1-79 15,4-3-29-15,1 2-51 0,2 0-48 0,-2 1 23 16,-5-1-207-16,1 1-31 0,-2-2 25 15,-2 4 37-15,-4-2 12 0,-2-2 11 0,-6 5 49 16,1-1 10-16,-5 1 43 0,-4-2-25 0</inkml:trace>
  <inkml:trace contextRef="#ctx0" brushRef="#br0" timeOffset="-96106.59">7275 12327 801 0,'0'-5'546'0,"1"1"-41"0,0 1-50 0,-1-1-43 15,0 3-17-15,2 1-14 0,-1 0-10 16,3 4-43-16,4 10-8 0,2 3-12 0,0 4-40 16,0 4-23-16,0-2 1 0,-2 4-47 0,-1 4-30 15,1-2-17-15,0 3-76 0,-3-3-64 16,0-2-59-16,1 3-47 0,0-3 11 0,-1-4-167 16,-1 3-52-16,-3-12-64 0,2-5 32 0,-2-1-239 15,0-5 64-15,0-3 46 0,-1 0 23 16,0 0 40-16,0 0 39 0,6-13 26 0,-3 11 44 15,7-8-37-15,0 3 47 0,3-3 14 16</inkml:trace>
  <inkml:trace contextRef="#ctx0" brushRef="#br0" timeOffset="-95379.15">7828 12542 371 0,'14'0'364'16,"-14"0"-27"-16,43 19-26 0,-33-19-2 0,5 0-55 16,4 0-26-16,3 0-9 0,0 0-29 15,0 0 0-15,1 0-52 0,-1 0-1 0,0 0-34 16,-1 0-53-16,0 0-55 0,-1 0-42 16,-4 0-63-16,-2 0 10 0,9 8-283 0,-16-6-23 15,-4 1 28-15,0-1 10 0,-2 1 74 0,0-1-12 16,-2 1 32-16</inkml:trace>
  <inkml:trace contextRef="#ctx0" brushRef="#br0" timeOffset="-95154.99">7986 12762 777 0,'-2'1'398'0,"0"1"-51"0,0-1-18 0,0 0-45 16,2 0-34-16,2 0-38 0,0 0-23 15,4-1 6-15,0 0-19 0,14 0-23 16,-10 0-15-16,8 0-21 0,3 0-11 0,3 0-38 16,3 0-67-16,1 0-32 0,31-15-31 0,-30 11-31 15,1-1-49-15,3 2 11 0,-6-3-222 0,-2 0-73 16,0-1 29-16,-1 0 28 0,-4 2 44 16,-1 2 16-16,-4-1 13 0,-2 0 4 0</inkml:trace>
  <inkml:trace contextRef="#ctx0" brushRef="#br0" timeOffset="-94792.53">8179 12424 722 0,'-7'-6'362'0,"1"2"-56"0,4 2-38 16,-1-1-24-16,1 1-10 0,2 0-60 15,1 2 0-15,2 0-11 0,2 0 6 0,3 0-9 16,13 0-23-16,-9 0-21 0,7 0-11 0,31 11-11 16,-20-5-10-16,-1 2 42 0,0 1-14 0,1 2-8 15,1 4-32-15,0 0 23 0,-1 1-29 16,-4 2 2-16,-1 1-12 0,-2-2-3 0,-4 4-14 16,-4 1 15-16,-1-3-16 0,-4 6 11 15,-2 2 13-15,-6 1-26 0,-2-15 14 0,0 7-4 16,-12 27-10-16,2-23 12 0,-3-2-17 15,-2 2 10-15,-3-2-38 0,0 2-2 0,0-4-69 16,1-1-67-16,-2-1-38 0,-4-4-30 16,3 0 18-16,-2-4-282 0,1-1 0 0,5-4 37 15,3-2 37-15,13-3 11 0,-7 0 47 16,7 0 15-16,-8 0 9 0,8 0 2 0,-4-14-7 16</inkml:trace>
  <inkml:trace contextRef="#ctx0" brushRef="#br0" timeOffset="-93602.69">9048 12331 470 0,'0'0'292'16,"0"-14"-31"-16,0 14-39 0,-6-24-3 0,5 17 6 16,0 2-11-16,0 0-30 0,0 0 0 15,0 1 4-15,0 1-20 0,1-1-23 0,-1 0-3 16,1 0-15-16,-2 2 1 0,2 0-34 0,0 2-1 16,3 2 1-16,-2 0 5 0,1 3-11 15,3 11 31-15,1 7 9 0,2 3-17 0,0-1 16 16,0 6-20-16,1 2 10 0,-2-1-11 0,2 1-2 15,-4 0-8-15,1 0-5 0,0 0-9 16,1 0-11-16,-2-2-8 0,0 1 0 0,-1-6-15 16,0-1 7-16,-2-4-15 0,2-4-1 0,-2-5-14 15,0-2 3-15,1-3 3 0,-2-2-22 16,-1-2-19-16,0-3-51 0,0 0 5 0,0 0-85 16,2 2-19-16,-2-4-29 0,0-2-15 0,0 1-23 15,0 0-33-15,0-1 24 0,0 0-202 16,1 0 34-16,0-1 31 0,-1 0-13 0,0 0 27 15,0 3 6-15,-1-2 0 0,1 4 68 0,0 0 9 16</inkml:trace>
  <inkml:trace contextRef="#ctx0" brushRef="#br0" timeOffset="-92580.41">9644 12393 618 0,'0'0'244'0,"0"0"-21"0,0-14-15 0,0 14-20 16,-14-29 4-16,5 19-10 0,0 0-7 15,0 1-22-15,-1-2 2 0,1 6 2 0,-4-3-4 16,6 2-19-16,-5-2-3 0,2 3-19 16,2 0 21-16,0 2-32 0,1 1-4 0,1 0 4 15,-1 1-17-15,2 0-15 0,0 1 0 0,5 0-14 16,0 0-9-16,-13 0 18 0,-10 17-5 15,12-5 33-15,3 3-31 0,0 2 0 0,3 2 11 16,0 5 9-16,2 3-3 0,3 0-7 0,0-15 5 16,0 9-8-16,12 25-1 0,-5-17-12 0,3-6-6 15,1-2 10-15,2-2-14 0,2-2 0 16,1-2-7-16,1-1 3 0,0-6-10 0,1-2 5 16,0-1-1-16,1-3-15 0,-12-2 11 15,6 0-7-15,18-11-30 0,-16 3 0 0,1 0-13 16,-1-3 10-16,-1-2 1 0,-5-2-9 0,0 0-9 15,-1-2 8-15,-3-1-11 0,-2-1 3 0,-3 9 6 16,0-5 12-16,0-3-14 0,-13-21-2 16,6 20-12-16,-2 0 29 0,-2 1 4 0,-1 2-15 15,-2 1 6-15,-3 2-15 0,-1 4-2 0,0 1 14 16,-1 0 4-16,2 3 18 0,-2 2-17 16,0 1 15-16,5 2-27 0,14 0 4 0,-10 0-39 15,1 0-45-15,1 0-22 0,1 0-10 0,7 0-19 16,-7 0-29-16,7 0-20 0,0 0 18 15,-10 11-248-15,12-8-2 0,-1 0 20 0,4-1 20 16,-1 3 61-16,2-2 7 0,8 6 4 0,4 1 44 16,3-1-20-16</inkml:trace>
  <inkml:trace contextRef="#ctx0" brushRef="#br0" timeOffset="-92050.89">10059 12335 236 0,'-4'-15'385'0,"2"5"-53"0,0 0-35 0,1 3-35 16,2 0-8-16,-1 7 7 0,0 0-43 15,0-6-16-15,0 6-6 0,0-7-34 0,0 7-37 16,0 0 21-16,-11-11-23 0,10 11-8 0,-1 2-9 15,0 0 6-15,1 4 13 0,-1 1-2 16,-1 10-2-16,3 2-3 0,0 3 15 0,0-11-22 16,0 7 0-16,0 3 9 0,14 27-7 0,-9-23-5 15,2-2-25-15,2 0 1 0,0-1-13 16,0 0 6-16,1-3-11 0,3 0-10 0,-1-5-4 16,4 0-3-16,-1-3-4 0,1-1 1 15,1-3-10-15,1-2 3 0,1-3-13 0,-9-2-4 16,3 0 1-16,4 0 2 0,15-17-8 0,-18 10-14 15,1-3 4-15,-1 1 11 0,-2-6-6 16,-2-2-1-16,-2 2-8 0,-3-3-8 0,0 0 5 16,-1-1 0-16,-4 0-11 0,0-2 1 0,0 10 1 15,0-6 3-15,-12-21-2 0,6 16-5 0,-3 3 6 16,0 2-9-16,-3 2 8 0,0-1 1 16,-3 5-7-16,-2 2 3 0,-1 1-6 0,0 1 10 15,-2 4-2-15,2 2-5 0,3-1-14 0,1 1 1 16,-5 1-43-16,11 0-10 0,-4 0 9 15,2 0-81-15,-10 11 3 0,12-8-40 0,3 1-13 16,0 0-24-16,2-1 19 0,0 1-170 16,2-1-99-16,0 1 24 0,1-1 42 0,1-1 52 15,2 3 15-15,0-2 42 0,-3-3-41 0,15 8 39 16,-8-4 25-16</inkml:trace>
  <inkml:trace contextRef="#ctx0" brushRef="#br0" timeOffset="-91498.14">10632 12276 523 0,'1'-5'343'0,"0"1"-71"0,-1 1-30 0,0 1-1 15,0-1-40-15,-1 1-9 0,2 0-2 0,-3-1-30 16,1 2 27-16,0 1-43 0,-1 0 19 16,1 3-26-16,-1 0 12 0,1 0-12 0,-1 2-14 15,1 2 44-15,-1 12-6 0,0 0-11 16,1 5-2-16,1-2-4 0,0 2-17 0,0-12-2 16,0 6 0-16,0 5-4 0,13 24-17 0,-6-23-9 15,0 0-7-15,0-4-14 0,1-2-4 16,1-1 4-16,2-4-16 0,-1 0 4 0,1-3-10 15,0-4-5-15,-2-4 2 0,0 0-19 16,-9-2 13-16,12 0-4 0,14-11-16 0,-11 2 5 16,-1-2-5-16,0-1-2 0,-2-2-13 0,2-3-9 15,-4 0 7-15,0 0-6 0,-3 1 10 0,-2-4-7 16,-4 0-2-16,2-2 1 0,-1 3-8 16,-1-4 16-16,-1 12-10 0,0-6-6 0,-13-19 14 15,9 19-10-15,-5 2-7 0,0 1 10 0,0 2 8 16,-3-1-7-16,1 4-13 0,-1 2 10 15,-2 1 2-15,-2-1 0 0,0 5-5 0,0-5 1 16,2 6-8-16,2 0 13 0,0 1-6 0,4 0-22 16,-3 0-9-16,-13 11-42 0,9-4-2 15,6-1 8-15,2 1-81 0,0-3-37 0,1 0-23 16,1 1-16-16,2 0-27 0,0-4 26 0,2 3-273 16,1-1 22-16,0-3 62 0,0 0 32 15,0 0 3-15,0 0 37 0,16 10 46 16,5-6 12-16,2-3 2 0,5-1-45 0</inkml:trace>
  <inkml:trace contextRef="#ctx0" brushRef="#br0" timeOffset="-91012.85">11128 12126 299 0,'1'-4'348'0,"0"-1"-36"0,0 2-33 15,0 1 11-15,0 0-19 0,0 0-14 0,0 0-19 16,0 0-39-16,0-1 2 0,0 2-22 15,-2-2-6-15,1 3-2 0,1 0-37 0,-1 0 36 16,1 3 0-16,0-1-6 0,1 4 1 0,3 8-1 16,0 5-6-16,1 4-16 0,0 4 11 15,-1 3-2-15,0-3-23 0,-2 4 13 0,3 1-28 16,-5-2-14-16,4 0 5 0,-1 1-5 16,0-3-27-16,2 2-1 0,-1-3-17 0,0-5-3 15,-1 1-7-15,1-8 7 0,-2-3-11 16,-2-4 20-16,1 1-18 0,1-4-8 0,-1-2-1 15,0-3-16-15,-2 0-18 0,0 0-21 0,0 0-5 16,0 0-40-16,11-9-5 0,-8 5-25 16,0 0-27-16,0 1 14 0,0 1-39 0,-1-2-46 15,0 1-11-15,0-2-20 0,-1 2-36 16,0 1-10-16,2-2 25 0,-2 0-250 0,0 0 28 16,1 1 31-16,-2-2 54 0,1 1 9 0,0 1 63 15,0-2-9-15,2 1 35 0,1 0 11 16</inkml:trace>
  <inkml:trace contextRef="#ctx0" brushRef="#br0" timeOffset="-90370.64">11540 12058 744 0,'0'-4'314'0,"-1"1"-12"0,2 2-21 0,-1-2-25 16,0 0-6-16,0 1-24 0,1 0-8 15,0 1-33-15,-1 1-16 0,0-2-17 0,0 1 0 16,0 0-16-16,1 1-14 0,0 2-9 0,-1 0 26 15,1 0-23-15,0 2 10 0,1 2 5 0,3 9 7 16,-1 2-12-16,1 1-1 0,0 2 5 16,1 2-9-16,3 1-13 0,-3 0 15 0,2 4 0 15,-1 1-4-15,0 1-21 0,2-2 12 16,-3-1-28-16,-1 4 9 0,1-3-23 0,0 0-7 16,1-2-8-16,-3-2-1 0,0-1 5 15,-3-5 0-15,4-1-23 0,-2-5 11 0,-1-2-10 16,0-2-11-16,-1 0 13 0,2-4-5 0,-2-1-22 15,0 1-1-15,0-1-4 0,0 0-14 0,0-2-22 16,1 0-8-16,-2 0-1 0,0 0-18 16,0 0-13-16,0 0-9 0,0 0-2 0,0 0-33 15,7-11 11-15,-6 10-50 0,0 1 3 0,0-4-14 16,0 3-22-16,0-2-21 0,-1-1-18 16,1 2-46-16,0-3 23 0,0 0-221 0,1 3 19 15,-1-5 37-15,1 1-11 0,1 1 72 0,-1 0 23 16,6-7 31-16,1 2-25 0,2 0 39 15</inkml:trace>
  <inkml:trace contextRef="#ctx0" brushRef="#br0" timeOffset="-89453.66">12092 12073 616 0,'2'-2'260'16,"-1"-1"-22"-16,2 1 0 0,-2-2-25 15,0 1-13-15,0 0-10 0,-1 1-25 0,0-4 2 16,0 4 5-16,0-1-28 0,-2 0 12 0,1 2-8 16,-1-1-16-16,-1 2-10 0,1-2-13 0,-1 1 23 15,-1 1 9-15,0 1-27 0,0 1-16 16,0 0 18-16,-1 0 9 0,-6 8-15 0,3 2-8 15,0 3 18-15,-2 0 2 0,2 2 2 0,2 2 1 16,0 2 11-16,1 1-5 0,1 6-6 16,3-2-16-16,0-1-9 0,1-12-9 0,0 6 6 15,0 3-17-15,12 26 7 0,-7-25-19 0,3-2-2 16,0 2-4-16,4-4-17 0,-1 0 0 16,2-5 13-16,0 1-28 0,2-3 18 0,0-3-7 15,0 1-1-15,1-3-6 0,-1-2-22 16,1-2-6-16,0-1 8 0,-4-2 6 0,-4 0-4 15,6 0-14-15,1 0 13 0,18-11-1 0,-17 6 9 16,0 0-25-16,-1 0 26 0,0-1-11 0,-1-3-9 16,-1-1 5-16,0-2-2 0,-4 0-2 15,0 0 9-15,-1-3-7 0,0-1 6 16,-2-1-3-16,-2-1-19 0,-1-2 14 16,0-1-6-16,-1-1 1 0,-2 0 9 0,0 11-15 15,0-8 17-15,0 0-7 0,-13-22 1 0,6 23-8 16,-1 1 13-16,1 0-4 0,-3 3-10 0,-3-1-11 15,0 6 24-15,0 2-25 0,-4-3 23 0,1 0-12 16,-1 5 8-16,1-3-7 0,-1 3 10 16,-2 1-20-16,5 4 20 0,2-2-14 15,1 2-5-15,2 0 13 0,0 0-1 0,-3 0 6 16,-10 13-15-16,11-4 0 0,1 0-21 0,0-4-29 16,3 2-12-16,3 0-28 0,-2-1-14 0,4 1 12 15,0-1-93-15,0 0-28 0,0-1-34 16,2-1-36-16,0-4 26 0,0 0-265 0,0 0 19 15,0 0 33-15,14 10 57 0,-9-10 35 16,-1 0 24-16,1-2 22 0,3 1 9 0,9-1-5 16,4-4 72-16,5 1 14 0</inkml:trace>
  <inkml:trace contextRef="#ctx0" brushRef="#br0" timeOffset="-88908.7">12748 12054 439 0,'0'-3'365'16,"1"2"-29"-16,1-1-16 0,-1 0-7 0,-1 0-41 16,1 1 20-16,-1-1-24 0,1 0-17 15,-1 0-47-15,0 2 6 0,0 0-46 16,0 0-7-16,1 2 15 0,0 0-17 0,-1 1 8 0,1 3 3 15,0 0-5-15,2 11 11 0,-3-7-2 16,7 19-2-16,-5-6-7 0,1 2-26 0,0 4 19 16,-2 0-27-16,3 3 9 0,-1-1-25 15,1-1-13-15,0 0-10 0,0-3-4 0,-2-1-14 16,1-4-5-16,-3-12-13 0,0 5 7 16,0-1-13-16,0-3 9 0,0-1-20 0,0-2 3 15,0-3-12-15,10 6-3 0,-9-7-23 16,0-3-20-16,1-1-25 0,-1 0-23 0,1-1-23 15,0-2-23-15,2 0-23 0,-1 1 14 0,-1-1-70 16,0 0-28-16,0-1-31 0,0 0-27 0,1-1 28 16,0 1-175-16,1-1-77 0,-1 0 11 0,4-6 49 15,1 2 36-15,-1-3 10 0,5 4 31 16,-1-1 55-16,3 0 5 0,3 1 26 16,0 1-2-16</inkml:trace>
  <inkml:trace contextRef="#ctx0" brushRef="#br0" timeOffset="-88205.19">13445 12155 314 0,'-1'-5'220'16,"1"2"-39"-16,0-1-11 0,0 2-20 0,-1-3 10 15,0 2-27-15,1 0 0 0,0-1 16 0,0 3-12 16,-1-2-13-16,2 0-10 0,-1 1-7 16,-1-1 3-16,2 1-24 0,-2 0 8 0,2-1-19 15,-2 1-14-15,1 2 10 0,0 0-23 16,0 0-6-16,0 0 8 0,0 0-11 0,0 0-8 15,0 0 14-15,0-5-8 0,0 5-17 16,0 0 3-16,0 0-5 0,0-8-4 0,0 8 10 16,0 0-10-16,0-7 4 0,0 7 11 0,0 0-11 15,0 0-5-15,0-6 8 0,0 6 13 0,0 0 0 16,0-7-21-16,0 7 22 0,0 0-13 16,0-7 11-16,0 7 1 0,0-7 2 0,0 7 8 15,0-7-9-15,0 7 9 0,0 0-9 0,0-5-6 16,0 5 24-16,0 0-33 0,0-7 22 15,-14-2-9-15,14 5 11 0,-2 3 29 0,1-2-19 16,1 3 4-16,0 0-6 0,0 0-6 16,0 0-5-16,0-5 14 0,0 5 9 0,0 0-30 15,0 0-5-15,0-7 29 0,0 7-9 0,0 0 1 16,0 0-10-16,0 0-2 0,0-7 18 16,0 7-2-16,0 0 3 0,0 0 10 0,0 0-10 15,0 0 9-15,0 0-3 0,0-7-3 16,-10-1-8-16,9 8-3 0,1 0-6 0,0 0-3 15,0 0 1-15,0 0-4 0,0 0-5 0,0 0-9 16,0 0-11-16,0 0 14 0,0 0-2 0,1-4-15 16,-2 4 14-16,2 0-7 0,-1-1-7 15,0 2 3-15,0 0 4 0,0-2-12 0,0 2-6 16,1-1 13-16,-1 0-2 0,1-1-1 0,-1 1-16 16,1 0-14-16,-1 1-3 0,0-1-20 15,1-1-21-15,1 2 8 0,-2-1-72 0,2 1-60 16,-1-1-41-16,0-1-53 0,1 0 27 0,-1 0-265 15,-1-1 53-15,1 2 42 0,-2 0 45 16,-1 2 17-16,1 1-13 0,0-1 75 0,0 0 10 16,-3 1-19-16,0 0 76 0</inkml:trace>
  <inkml:trace contextRef="#ctx0" brushRef="#br0" timeOffset="-87642.2">13397 11976 283 0,'3'-7'416'0,"1"2"-65"16,-2 2 2-16,1 2-23 0,-1-3-43 15,0 0 26-15,0 2-29 0,1-2-3 16,-1 1-12-16,0 2-21 0,-1-3-20 0,1 1-19 15,0 3-19-15,-1-2-22 0,0 1-14 16,1 2-9-16,1 1 23 0,-1 0-1 0,-1 3 8 16,0 1-5-16,3 11 11 0,1 1-14 0,-3 7-18 15,1 3 31-15,2-1-17 0,-2 4 7 0,-2 1-13 16,0 0-7-16,2-1-18 0,-1-1 5 16,-1 1-15-16,1 2-13 0,2-3-26 0,-2-2 2 15,0-1-3-15,0-5-8 0,0-1-24 0,4-6 12 16,-5-3-19-16,-1-12 5 0,0 8-17 15,0-1-35-15,0-7 2 0,0 7-79 0,0-7-20 16,12 3-32-16,-10-6-49 0,1 1-45 16,8-7 22-16,0 1-134 0,-6 0-20 0,1 1 32 15,-4 2-262-15,0 0 0 0,0 1 43 16,-2 0 58-16,1 1 29 0,-1 0 51 0,0 3 28 16,0 0 18-16,0 0 43 0,0 0 21 15,0-7 3-15,-11 0-2 0</inkml:trace>
  <inkml:trace contextRef="#ctx0" brushRef="#br0" timeOffset="-80034.97">19835 10095 710 0,'-13'-13'271'0,"13"13"-18"0,0 0-11 16,0 0 1-16,0-13-38 0,-23-2-26 15,22 12-23-15,0 2 1 0,0 2-5 0,1 3 15 16,0 1-10-16,0 2-11 0,2 15-17 15,-2-8 33-15,0 9-4 0,0 5 2 0,12 40 5 16,-7-25-18-16,3 3-7 0,0 8-12 0,1 4-4 16,1 5-21-16,-1 2 2 0,-1 1-19 15,1 0 1-15,0-2-17 0,-2-1 0 0,3-2-16 16,-2-6 2-16,0-1 5 0,-1-5-15 16,2-6-13-16,0-4 7 0,-3-3-7 0,1-4-6 15,-2-5-8-15,0-1-2 0,-2-3-1 16,1-2-8-16,0-4-26 0,-1-2 8 0,-1-5-21 0,-2 0-11 15,1-3-16-15,2-2 6 0,-3-5-57 0,0 0-18 16,0 0-10-16,0 0-23 0,0 0-2 16,-5 10-22-16,4-13-33 0,-1 0 19 15,1-2-164-15,-1 1-84 0,0-1 28 0,-3-10-4 16,1-2 58-16,-4-2 9 0,0 0 26 0,0-5 32 16,-2 2 29-16</inkml:trace>
  <inkml:trace contextRef="#ctx0" brushRef="#br0" timeOffset="-78552.47">19791 10087 662 0,'0'-2'200'0,"0"-1"-37"0,-1 1-38 0,1-1 2 16,1 1-17-16,0-1-12 0,1 2 6 0,0-1-10 16,0-1-19-16,-1 0 19 0,0 2-22 0,1-1 14 15,0-1-7-15,0 1 7 0,0 2 3 16,0-3-5-16,-1 1-17 0,0 1-7 0,0 0-5 16,1 0-11-16,-2-1 0 0,0 0 1 0,1 2-1 15,-1 0-9-15,1 0 4 0,0-1 2 16,1 1 1-16,1 1 8 0,-2-1-10 0,1 0 10 15,0 2-9-15,1 0 6 0,1-1 3 16,-2-1-3-16,3 1 6 0,-5-1 4 0,11 4 2 0,-5-3 0 16,1 0-18-16,1 0 7 0,15 0 30 15,1 2-23-15,-11-3 17 0,7 0-21 0,4 0 3 16,5 0-23-16,2 0-12 0,3 0 14 16,0 0-5-16,0 0-2 0,1 0-2 0,0 0-3 15,2 0 21-15,2 0-8 0,1 0-19 0,-1 0 18 16,1 0-3-16,2 0 4 0,0 0-3 15,0 0-3-15,3 0 10 0,0 0-7 0,3 0 3 16,2 0-2-16,0 0-4 0,2 0-1 0,2 0 14 16,0 0-9-16,2 0-12 0,0 0 14 0,2 0-16 15,1 0 2-15,2 0 1 0,3 0-27 16,2 0 14-16,2 0-7 0,-1 0 19 0,-3 0-1 16,-1 0 2-16,-3 0-3 0,-2 0-4 15,-2 0-23-15,-1 0 25 0,-1 0 1 0,0 0 1 16,-1 0-9-16,-2 0 3 0,2 0-1 15,1-8-8-15,2 8 5 0,58-12-16 0,-54 8-4 16,-2-1 21-16,3 2 0 0,0-1-10 0,7 1 11 16,-1 0-5-16,0 0 3 0,4 2-15 15,0-2 35-15,-3 1-24 0,-2 2 6 0,-1-1 3 16,-34 1-1-16,17 0 9 0,5 0-16 0,3 0-13 16,0 0 25-16,2 0-14 0,-1 0 1 0,1 0-7 15,-1 0 3-15,0 0-1 0,60-9-7 16,-57 7 6-16,-1 2 11 0,0-3-9 15,0-1 10-15,-1 1-6 0,1 1 1 0,0-1 11 16,-2 2-10-16,-2 0-12 0,-1-1 15 0,-1 0-8 16,-1 1 4-16,-1 1-4 0,-1-1-1 0,0 0 4 15,0 1 11-15,0-1-21 0,0 1 2 16,1 0 5-16,-27 0-4 0,12 0 0 0,7 0 8 16,4 0-11-16,2 0 6 0,1 0 2 15,2 0 2-15,-1 0-3 0,2 0-13 0,-1 0 14 16,52-10 5-16,-54 6-2 0,-3 2-7 0,-2-1 9 15,-2 1-1-15,1-2-16 0,-4 0 14 16,-3 0-5-16,2 1 5 0,-1 0-7 0,0 1 0 16,-1 0-2-16,1-2 6 0,1 3-6 0,0-1-9 15,1 1-4-15,-1-2 20 0,2 2-21 16,1-1-16-16,-3 1 13 0,1-1 18 0,1 0-14 16,-1 2 5-16,1 0 5 0,2 0 3 0,-2 0-1 15,1 0-13-15,-21 0 1 0,11 0-14 0,5 0 3 16,4 0 4-16,0 0-5 0,1 0-36 15,3 0 29-15,-1 0-14 0,3 0 24 0,-1 0-31 16,2 0 12-16,-1 0-11 0,-1 0-5 16,2 0 13-16,-2 0 18 0,1 0-10 0,-2 0-4 15,1 0 16-15,1 0-10 0,-2 0 3 0,-2 0 3 16,44-9 3-16,-45 8 5 0,0 1-8 16,-4-2 12-16,0 2 1 0,-1-2-7 0,2 2-2 15,-3 0 12-15,0 0-10 0,-1 0-3 16,1 0-9-16,2-1-2 0,-21 1 3 0,11 0-18 15,5 0-9-15,1 0 18 0,3 0-20 16,-1 0-6-16,34 11 4 0,-34-10-4 0,-1-1-9 16,0 0 13-16,-1 3 2 0,-2-3 12 0,4 2 0 15,0 0-13-15,-2-1 3 0,1 1-23 0,0 0 35 16,-1-2-9-16,0 0 6 0,0 3-18 16,-1-3 42-16,-1 2-15 0,2-2 9 0,0 0-15 15,-2 1 13-15,3 0 1 0,-4 0 9 16,3-1 20-16,-4 2-5 0,-1-2 17 0,-3 1 1 15,-3-1 3-15,0 2-8 0,0-2 8 16,-5 0 15-16,-9 0 4 0,0 0 0 0,1 0-15 16,0 0-4-16,0 0 16 0,-1 0 3 0,0 0-26 15,-1 0 20-15,5 0-2 0,1 0-5 16,2 0 16-16,-2 0-24 0,17 7-9 0,-18-5 5 16,-2 1 1-16,-1 0 8 0,-2-1 8 0,-2-1-6 15,-1 0 11-15,1-1 6 0,-2 0 8 0,0 2 0 16,-1-2-1-16,-3 0-7 0,0 0 0 15,0 0 11-15,0 0-23 0,0 0-10 0,7 0 4 16,-7 0-32-16,0 0-13 0,0 0-45 16,0 0 11-16,0 0-1 0,7 0 7 0,-7 0-138 15,10 6-77-15,-12-5-91 0,-1-1 61 0,0 2 28 16,-2-2-28-16</inkml:trace>
  <inkml:trace contextRef="#ctx0" brushRef="#br0" timeOffset="-77424.91">20541 10592 520 0,'0'0'310'15,"0"-14"-29"-15,0 14-29 0,13-27 1 0,-13 24-19 16,-2-3-14-16,2 0 4 0,0 2-26 0,0 4-5 15,0 0-24-15,0 0-23 0,0-10-14 16,0 10-14-16,-2-7 37 0,4 9-18 0,-1 3 22 16,0 1-4-16,3 15 1 0,-1 2 3 0,0 4-16 15,0 5 5-15,0-2-8 0,0 3-9 16,-2 0-11-16,0-3-5 0,0-1-26 0,0 2 0 16,0-6-9-16,0 0-17 0,0-4-2 0,1-2 1 15,1 0-12-15,-2-6-1 0,0-3-22 16,1-4-16-16,-1 1-17 0,0-4-32 15,-1 0-26-15,1-2-29 0,1 1 9 0,1-1-109 16,-1-2-37-16,0-1-55 0,-2 2 27 0,0 0-260 16,9-9 23-16,-4 6 32 0,6-6 63 0,3 1 21 15,-2 3 32-15,3-2-5 0,0 3 75 16,5-1-48-16,-2 1 53 0</inkml:trace>
  <inkml:trace contextRef="#ctx0" brushRef="#br0" timeOffset="-76797.21">21175 10649 483 0,'1'-6'285'0,"-1"1"-5"0,0 0-50 16,0 0-2-16,-2 0-16 0,0-1-14 0,0 1-6 15,-1 2-18-15,1-2-9 0,0 0-30 0,0 3 7 16,-2-1-14-16,2 1-23 0,-1-1 8 0,-1 0-23 16,0 2 11-16,-2-1 1 0,2 1 9 15,-1 1-11-15,1 3-17 0,4-3-9 0,-10 0 16 16,-12 14-9-16,9-6 15 0,5 3 7 16,-3 2-10-16,1 2 3 0,3 0-5 0,1 3 0 15,1-1-2-15,2 0-6 0,-1 0-15 0,2 2 12 16,0 0-6-16,2-1-2 0,0-8-4 15,0 1-6-15,0 4-5 0,15 18 5 0,-6-17-20 16,2-2 9-16,-1-2-6 0,3 3-6 0,0-4-9 16,0-1-4-16,3-3 1 0,0 0 4 15,3-3-4-15,-2 0-1 0,2-2-1 0,-9-2-9 16,6 0 4-16,1 0-3 0,2 0 0 16,23-14 0-16,-23 6-8 0,-1-1-8 0,-3-3 17 15,1 2-11-15,-2-4-5 0,0 4 4 0,-2-6 5 16,-3-2-9-16,1 1 1 0,-3-1-2 15,-3 0-4-15,0-2-2 0,-2 1 4 0,-2 1 1 16,0 10-6-16,0-6 8 0,0 0 2 0,-13-14-6 16,6 13-1-16,-5 4-7 0,2 0 0 15,-6 1 6-15,3 2-3 0,1 0-1 0,-3 2-5 16,0 0 8-16,0 0-10 0,-1 2-1 0,0-1-7 16,4 5-2-16,0 0-6 0,2-2-2 15,4 2-1-15,6 0-13 0,-9 0-4 0,-2 0-6 16,-12 14-7-16,14-11 7 0,2 2-39 0,3 0-27 15,-2-1-7-15,-3 6-6 0,3-3-24 16,3-2-31-16,1 1-40 0,0-1 21 0,2-1-219 16,0 0-28-16,0-4 25 0,0 0 45 0,0 0 12 15,0 0 13-15,12 8 24 0,-4-8 17 16,13 5 36-16</inkml:trace>
  <inkml:trace contextRef="#ctx0" brushRef="#br0" timeOffset="-76247.75">21936 10632 635 0,'1'-4'276'0,"1"0"-33"16,-1-1-12-16,0 0-12 0,-1 1-15 0,0 0-19 15,0 0 1-15,0-1-4 0,-1 2-15 16,0 1-5-16,0-1-3 0,-1 1-16 0,-1 1-12 16,-2 0-14-16,1 1 2 0,-2 2-18 0,1 0-19 15,-9 6-8-15,1 3-8 0,2 2-8 16,-2 2 54-16,3 2 10 0,3 2-1 0,-1-1-9 16,3 4-9-16,1 1-3 0,3-1 7 15,1-11-12-15,0 6-7 0,10 20-8 0,0-19-10 16,1-2 1-16,0 0-16 0,5-6 4 15,-1 2-11-15,2-2-9 0,2-3 1 0,-1-1 4 16,3-2-19-16,-1-3 10 0,-1-1-10 0,-9 0-1 16,4 0-1-16,15-13 10 0,-10 6-11 0,-3-3-10 15,0-2 3-15,-2 0 1 0,0-2-4 16,-5-1-7-16,0-5 3 0,0 3 0 0,0-5-1 16,-3 2-9-16,-1 0-8 0,-2 0 3 0,-3 1 0 15,0 10-7-15,0-2-2 0,0-1 7 0,0 3-3 16,-15-13 4-16,4 10-7 0,1 3 6 15,-1 1-11-15,-4 1 13 0,-1 2-16 0,2 2 0 16,-2-1-3-16,-1 2-3 0,-1-1-6 16,0 3-17-16,-1-2-15 0,12 2 7 0,-3 0-44 15,-1 0-24-15,0 0 0 0,0 0-20 16,1 0-15-16,-4 0-13 0,1 0-33 0,2 0-7 16,2 0 17-16,-4 14-205 0,11-12-53 0,0-1 41 15,3 1 40-15,1-1 33 0,2 1 29 16,1-1 10-16,1 0 4 0,0 0 42 0</inkml:trace>
  <inkml:trace contextRef="#ctx0" brushRef="#br0" timeOffset="-75642.5">22586 10580 376 0,'3'-2'275'0,"-1"-1"-25"0,1 0-18 0,-1 1-7 15,0-1-14-15,-2 0-11 0,3 1-3 0,-5-1-16 16,2 0-20-16,0 0 3 0,-1 1-32 16,0 0 22-16,-1 0-22 0,0 0-10 0,0 1-6 15,-2 0-6-15,1 0 3 0,0 1-16 16,0-3-13-16,-2 3-10 0,0 0 19 0,-1 3 14 15,-1-3 7-15,1 2-24 0,-10 5 18 0,2 0-5 16,-1 3-11-16,3 0 1 0,-2 0 13 0,3 1 0 16,2 7 2-16,0-2-4 0,1 4-1 15,1-1-9-15,2-1-18 0,2 2-7 0,1-1-1 16,2 1 4-16,0-10-17 0,0 4 7 16,0 0-7-16,19 14-1 0,-6-14-11 0,0-4 0 15,1 0-15-15,4-2 5 0,0 0-1 0,1-2 0 16,6-4-6-16,-2-1 0 0,1 1-6 15,-2 0 1-15,-12-2-2 0,5 0-5 16,20-11 4-16,-18 5-3 0,-1-2-10 0,-1-2 11 16,1 0-16-16,-4-1 10 0,-3-3-13 0,2-1 11 15,-3 0-14-15,-1-3 2 0,-1 1-6 0,0-3 10 16,-2 2-11-16,-2 0 1 0,-2 0 0 16,0 11-2-16,0-6 7 0,0 0-6 0,-13-14-2 15,5 15-1-15,0 0-1 0,-3 2 9 16,-4 3-24-16,-2-2 6 0,-2 3 0 0,-1 1-16 15,-1 2 10-15,1 2-14 0,-3-1-5 0,2 0-10 16,-1 2-4-16,11 0-7 0,-3 0 6 0,-3 0-42 16,-14 13-21-16,20-10-20 0,0 1-6 0,4-1-30 15,1-2-33-15,1 2-13 0,2-1 18 16,1 1-228-16,2-2-7 0,2 2 15 16,-1-1 28-16,3 0 29 0,-2-2 14 0,17 7 50 15,-7-5 1-15,11 1 14 0</inkml:trace>
  <inkml:trace contextRef="#ctx0" brushRef="#br0" timeOffset="-75092.54">23111 10561 823 0,'0'-5'301'16,"1"3"-37"-16,-1-1-16 0,-1 0-39 0,0 1-3 15,0-1-41-15,-2 2 1 0,1-1 1 0,0 1-18 16,0 1-31-16,-1-2 2 0,-1 4 3 0,2-2 7 16,-2 0-13-16,0 1-15 0,-2 1-11 0,1 2 40 15,-4 5-2-15,0 3 3 0,0 1-1 16,1 1-1-16,1 1-2 0,1 2-3 0,1 0-6 16,-1 3 10-16,5 1-18 0,-1 0 10 15,2 2-9-15,0-14 2 0,0 6-17 0,12 19 4 16,-1-13-15-16,-2-6-5 0,3 2-16 0,4-2 0 15,1-4-14-15,2 0-15 0,2-5 11 16,2-1 4-16,0-1-19 0,3-1 2 0,1-1-1 16,-13-2 3-16,4 0-10 0,5 0-15 15,22-11-6-15,-22 3 9 0,-1-1-1 0,-3-4-17 16,-1 1 4-16,-2-4 8 0,-1-1-2 16,-2-4-14-16,-2 1 8 0,-3-2 0 0,-1 3-15 15,-1-2 10-15,-4 3 6 0,-1 0-11 16,-1 9-4-16,0-4 6 0,0 0-2 0,-16-13-10 15,6 13 7-15,-3 3 6 0,-2 1-3 0,-2 0 9 16,-1 2-10-16,0 1 6 0,0 1-2 0,-3 2-3 16,-1 0 0-16,0 0 0 0,2 0-19 15,-2 3-10-15,2 0 8 0,10 0-10 0,-5 0-6 16,-2 0-14-16,-1 0-10 0,2 0-6 16,0 0 8-16,-14 12-67 0,20-9-10 0,2-1-21 15,2 0-27-15,-1-1-24 0,3 1-17 0,2 0 21 16,-1-1-218-16,2-1-34 0,2 1 31 0,1-1 40 15,1 0 24-15,0 0 26 0,5 0 28 16,-1 0 9-16,15 0 40 0,-10 0-6 0</inkml:trace>
  <inkml:trace contextRef="#ctx0" brushRef="#br0" timeOffset="-74642.84">23879 10461 509 0,'3'-4'373'16,"0"-1"-60"-16,-2 2 7 0,1 1-30 0,-2-1-23 15,2 0-32-15,0 1 12 0,-1 0-27 0,0 1-36 16,0-2-13-16,-1 2 7 0,1 4 9 16,0 0-2-16,-1 3 4 0,0 2-5 0,-4 11-4 15,4-8-2-15,0 7-12 0,0 4 12 16,-7 32-7-16,6-19-18 0,0-1 0 0,1-2-16 16,-4-3-17-16,3 4-11 0,1-20-26 15,0 7 9-15,0 1-7 0,0-2-12 0,0 0-21 16,0-4-7-16,0-3 4 0,0-2 4 15,0-1-18-15,0-4-4 0,0-5-31 0,0 0-32 16,0 0-16-16,0 0-13 0,15 11-22 16,-14-12-26-16,2-2 10 0,-1 1-91 0,-1 0-49 15,2-3-18-15,0 0-35 0,-1-1 25 0,0 0-242 16,-1-1 10-16,2 2 19 0,4-7 60 16,-2 2 31-16,3-1 19 0,4-2-7 0,0 4 40 15,7 3 26-15,2-1 28 0</inkml:trace>
  <inkml:trace contextRef="#ctx0" brushRef="#br0" timeOffset="-74099.64">24467 10612 727 0,'0'-3'306'0,"-1"0"-29"0,0 0-7 0,1 0-32 16,-1 0-28-16,-1 3 7 0,-2-3-9 0,0 3-27 15,0-2-27-15,-1 1-3 0,2 1-19 0,-2 1-14 16,-1-1 48-16,-9 5-29 0,1 1 21 16,1 2-5-16,2 3-4 0,1 0 10 0,-1 4-14 15,1 1 3-15,2 1-3 0,1 3-13 16,1-3 0-16,1 2 0 0,3 3-25 0,2-13 5 15,0 4 0-15,0 3-26 0,17 17 8 0,-6-19-24 16,1-2 5-16,6 0-24 0,-2-2 14 16,3-3-14-16,1-3 2 0,4 0-26 15,-1-4 16-15,-11 0-3 0,4 0-8 0,25-11-13 16,-21 2 9-16,1-1-7 0,-3-4-20 0,-2-1 9 16,1 0-3-16,-2-6-16 0,-1 1 1 0,-5-5 2 15,1 2-2-15,-2 1-6 0,-2 3 5 16,-3-1-10-16,-2 0 4 0,-1 11 3 15,0-5-1-15,-11-15-9 0,2 14 3 0,-1 3 5 16,-3 2 8-16,4 3-4 0,-7 1-8 16,-4 1 1-16,0 2-4 0,2 0 2 0,-3 0-10 0,11 3 4 15,-6 0-11-15,-3 0-17 0,-24 10 4 16,23-5-23-16,2-2-18 0,0 2 7 0,4 0-62 16,-2-1-19-16,5 1-19 0,2-2-17 0,0 2-20 15,2-3-45-15,3 0 24 0,1 1-209 16,0-2-5-16,2 0 44 0,1-1 15 0,0 0 26 15,0 0 35-15,13 3-1 0,5 1 20 16,2-1 10-16</inkml:trace>
  <inkml:trace contextRef="#ctx0" brushRef="#br0" timeOffset="-73486.98">25184 10505 666 0,'-1'-1'267'0,"1"-1"-2"16,-2 0-18-16,0 0-29 0,0 2-13 15,0-1-8-15,-1 0-23 0,1 0-26 0,-2 1 7 16,1 0-2-16,-3 1-11 0,2 1-1 0,-3 0 2 16,2 0-16-16,-9 4 18 0,0 3-10 15,1 0 0-15,0 1 0 0,2 3-8 0,0 3 22 16,-1 1-8-16,3 0 5 0,0 1-5 16,4 1-10-16,-1 0 1 0,4 0-2 0,1 1-19 15,1-11 4-15,0 6-20 0,13 16 3 16,-3-16-13-16,2-3-6 0,3 0-6 0,1-3-22 15,1-1-6-15,2-3-2 0,1 2-9 16,3-5-2-16,2-2 3 0,-15 0-7 0,7 0-2 16,21-11 11-16,-17 3-7 0,-1-2-15 0,0-2 4 15,-1 2-5-15,-2-4-7 0,-1-1 1 16,-2-3 0-16,-5-2-1 0,3 2-14 0,-2-1 6 16,0 0-9-16,-3 0 13 0,-3 2-10 0,-3-1-7 15,-1 5 4-15,0 5 13 0,0-4-11 16,-12-13 5-16,3 11-9 0,-1 2 10 0,-4 3-9 15,1-1-5-15,-4 2 13 0,1 1-1 0,-1 2-8 16,0 1 8-16,1-3-15 0,2 5-13 16,0 1 4-16,14 1-20 0,-12 0-6 0,-3 0-15 15,0 0-29-15,2 0 10 0,-12 12-81 0,16-8-7 16,-3 2-40-16,3-1-13 0,1-1-37 16,4 0 25-16,2 0-224 0,2-2-10 0,0 0 33 15,1 1 27-15,2 0 56 0,-3-3 1 16,8 4 42-16,7 4-3 0,0-1 37 0,2-4-47 15</inkml:trace>
  <inkml:trace contextRef="#ctx0" brushRef="#br0" timeOffset="-72938.51">25824 10478 546 0,'3'0'368'0,"0"-4"-54"15,0 2-9-15,-2-1-23 0,2 1-29 0,-1 0-15 16,-2 1-13-16,1-2-26 0,-2 1 16 16,-1-1-23-16,1 1-12 0,-2-1-13 0,0 1 4 15,-1 2 1-15,-1 2-16 0,-2-1-7 16,-4 6 3-16,-2 2-4 0,0-1 1 0,-1 1 2 15,0 3-12-15,1-1 14 0,-1 3-27 0,3 3 13 16,3-2-19-16,-1 3 8 0,2 1-23 16,1-2 8-16,4 1-30 0,2 5 8 0,0-12-33 15,0 1 18-15,0 5-11 0,18 13-13 0,-9-19 12 16,2 2-15-16,6-4-13 0,0-1 0 0,4-3-5 16,0-2 0-16,0-2 3 0,-9-1-3 15,5 0-16-15,4 0 15 0,23-18-16 0,-21 7 9 16,-1-2 3-16,0-3-13 0,-4 0 4 0,1 0-20 15,-3-3 7-15,-2 1 2 0,0 0-7 0,-3-3-15 16,-2 3 14-16,-4 0 6 0,-3 4-1 16,-2 4-15-16,0-2-3 0,-17-9 17 0,3 10-20 15,0 5 7-15,-5-1 9 0,-1 1-13 16,-2 1 6-16,-1 3-12 0,0 1-9 0,-1 0 6 16,12 1-20-16,-4 0-14 0,-5 0-19 0,-1 0-14 15,-18 12-21-15,21-7-29 0,2 0 13 16,0-1-105-16,4 2-30 0,2-2-57 0,4 0 29 15,3 0-233-15,0-1-13 0,4-2 84 16,0-1 17-16,0 0 23 0,0 0 45 0,24 18 25 16,-2-13 5-16,5 1 19 0,6-1 10 15,6 2 11-15</inkml:trace>
  <inkml:trace contextRef="#ctx0" brushRef="#br0" timeOffset="-69577.88">26585 10457 226 0,'0'0'425'0,"13"0"-51"0,-13-14-45 0,0 14-45 16,18-23-26-16,-19 21-14 0,0-1-22 0,-3 0-13 16,2-1-23-16,-2 1 27 0,0-1-6 15,0 2-18-15,-1 2-17 0,0 0-25 16,-1-1-17-16,-1 1 11 0,1 1-28 0,6-1 10 16,-11 0-19-16,-15 14-2 0,9-5-8 0,3 1 12 15,-3 2-17-15,4 0 4 0,-3 1-8 0,4 1-11 16,-2 3-2-16,1-5 3 0,2 5-9 15,3 1 2-15,-1 0 4 0,1-1-11 0,2 3-1 16,1 1-11-16,4-4 11 0,0 3-21 0,-1-2 12 16,2-10-6-16,15 18-1 0,-4-11-13 15,6-4 12-15,0-3-22 0,2-4 13 0,2-2-20 16,3 1 14-16,-12-3-4 0,8 0 0 16,26-15-20-16,-22 5-1 0,1-2 4 0,0-1 16 15,-3-3-7-15,0 1 2 0,-2-2-22 16,-1 0 18-16,-1-1-8 0,-3-5 6 0,0 4-13 15,-3-3 14-15,-1 3-15 0,-1-6-5 0,-6-3 16 16,-2 6-11-16,-2 10 0 0,0-1 12 16,-10-14-18-16,2 14-1 0,-8 3 12 0,-1 5 3 15,-2 0-6-15,-3 3-4 0,0 1-17 16,10 1 3-16,-5 0-20 0,-24 13-21 0,16-8-13 16,3-1-28-16,3 7 8 0,-2-2-59 15,5 0-32-15,2-1-21 0,3 0-12 0,2-2-32 16,2 2-37-16,3-4 26 0,1 0-232 0,1 0 17 15,2-4 44-15,0 0 32 0,0 0 15 16,11 7 60-16,-4-7 17 0,11 4-11 0,3-4 33 16,-10 0 32-16</inkml:trace>
  <inkml:trace contextRef="#ctx0" brushRef="#br0" timeOffset="-69240.99">26964 10290 445 0,'2'-3'364'0,"1"1"-56"0,0-2 10 15,0 2-44-15,0-2-4 0,-1 3-5 0,2-1-31 16,-2 0-6-16,2 3-23 0,0 0 20 16,-1 1-12-16,0 3-10 0,5 7-5 0,-3 4 6 15,-2 3 1-15,0 1-15 0,-2 1 5 0,4 3-24 16,-5-1 9-16,0-11-30 0,0 6 6 0,0 2-43 15,0 2 11-15,0 0-17 0,0 1-2 16,0-1-10-16,0 0-13 0,0-3-11 16,0 1-7-16,0-3-43 0,0-1-7 0,0-5-29 15,0-1-50-15,0-2-33 0,0-2-9 0,0-6 10 16,0 7-87-16,0-7-49 0,0 0-51 16,0 0 24-16,0 12-244 0,0-14 0 0,0 1 25 15,2-3 49-15,0 0 4 0,2 0 83 0,1 2-1 16,8-6 21-16,6 1 34 0,0 2 24 15,3 1-1-15</inkml:trace>
  <inkml:trace contextRef="#ctx0" brushRef="#br0" timeOffset="-68730.11">27612 10401 524 0,'1'-4'361'0,"-2"0"1"0,1 0-48 15,-1 1-14-15,-2 1-17 0,1-1-35 0,-2-2-2 16,1 3-13-16,-2 0-4 0,0-1-32 16,-1 1-9-16,-2 0-25 0,2 4-5 0,-2-2-7 15,-2 0-1-15,-17 14-15 0,11-6 14 0,-2 2-4 16,1 2-16-16,0 5 4 0,2 1 9 15,-1 2 5-15,3 3-7 0,2-1-5 0,0 3-34 16,1 1 15-16,6-2-29 0,3 1-2 0,1-13-8 16,0 4-1-16,18 17-12 0,-6-16-10 15,3-3 5-15,5-6-3 0,2-4-13 0,4-2-1 16,-13-2-20-16,9 0-10 0,25-19 4 16,-18 10-5-16,-1-1-7 0,0-3-3 0,-1 0-9 15,0-2 3-15,0-2-5 0,-2-2 0 16,-4-1 1-16,-1 0-7 0,-3 1-2 0,-1 0 18 15,-3 0-3-15,-1-2 0 0,-8 3 0 0,2-1-7 16,-5 7-3-16,-1 5 13 0,-11-15-14 16,-3 9 10-16,-1 4-14 0,-4 5 12 0,-4-1-24 15,-1 2-19-15,10 3-11 0,-6 0-25 0,-3 0 5 16,-2 0-38-16,0 0 10 0,-21 14-80 16,25-11-33-16,-2 2-41 0,8-1-33 0,4-3 29 15,3 5-201-15,4-4-26 0,1 1 53 0,5-1 20 16,0-1 29-16,1 0 33 0,3-1 34 15,1 1 18-15,16-2-28 0,-9 1 79 0</inkml:trace>
  <inkml:trace contextRef="#ctx0" brushRef="#br0" timeOffset="-68329.04">28262 10314 797 0,'5'-3'417'0,"-1"1"-6"0,0 0-45 15,-2 1-31-15,0 3-1 0,0 0-14 0,-2 2-3 16,0 1-7-16,-1 2-28 0,-2 12-4 0,3-9-17 16,-8 19-17-16,3-8-5 0,3 2-27 15,-2-4-24-15,1 2 4 0,3 0-20 0,-2 0-28 16,2-12-12-16,0 6-16 0,14 15-8 16,-4-14-6-16,2-6 9 0,2-1-22 0,5-2 3 15,4-4-10-15,3-3-7 0,-13 0-9 0,10 0-6 16,26-15-27-16,-23 6-3 0,-1-3-2 15,0-3-5-15,0 2-24 0,-4-3 6 16,1 0 5-16,-3-4-7 0,-1 0 8 0,-4-4-13 16,-3 3-1-16,1-3 3 0,-6 1-9 0,-5 2 11 15,-1 11 14-15,0-4-24 0,-17-16 10 16,2 15-13-16,-4 4 1 0,-6 2 3 0,-3 1-47 16,-4 1-19-16,2 4-8 0,-2-1-42 0,-1 0-36 15,16 4 15-15,-7 0-104 0,-3 0-40 16,-1 0-45-16,-23 11 30 0,30-8-275 0,-2 2 25 15,4-1 72-15,2 0 14 0,-2 1 43 0,2 0 30 16,-1 0 12-16,0 1 29 0,5 0 41 16,-6 3 46-16,1-3-40 0</inkml:trace>
  <inkml:trace contextRef="#ctx0" brushRef="#br0" timeOffset="-67026.86">16245 10698 736 0,'0'-16'277'15,"0"16"-8"-15,0-13-14 0,10-4 12 0,-10 13-21 16,0 1-34-16,0 0-19 0,0 0-9 16,0 3-6-16,0-1-19 0,0 2 51 0,0 4-3 15,0 1 5-15,0 1-9 0,6 14 10 0,-6-10-15 16,0 8 10-16,6 27-31 0,-4-19 17 16,0-1-39-16,-1 3-2 0,-1 0-10 0,2-1-2 15,-2-15-42-15,0 5 14 0,0 4-28 0,0 1 6 16,0 0-19-16,0-2-9 0,0 1-36 15,0-3-31-15,0-4-31 0,0-4-29 16,0-1-49-16,0-2 12 0,0-1-52 0,0-7-11 16,0 7-47-16,0-7-30 0,0 0-47 15,9 10 28-15,-7-9-230 0,3-1 23 0,-3 0 6 16,3 2 63-16,-1-4-10 0,2 1 69 16,-1 1 16-16,4 0 35 0,-9 0 7 0,14 0 10 15</inkml:trace>
  <inkml:trace contextRef="#ctx0" brushRef="#br0" timeOffset="-66498.45">16764 10781 732 0,'-2'-5'300'0,"1"0"-31"16,-1 1 4-16,0-2-35 0,0 1-2 0,0 0-23 16,0 1-5-16,-1 0-6 0,-1 1-23 15,2-1 10-15,-1 3-15 0,0-1-10 0,1 2-3 16,-2 2 6-16,2 1 6 0,-7 9-10 16,4 2 3-16,-2 3-7 0,1 1-3 0,5 2 5 15,1-10-11-15,0 6-5 0,0 3-27 16,0 2 4-16,0-1-15 0,13 21-6 0,-5-23-23 15,1 0 8-15,5-3-15 0,-1-2-3 0,-2-2-12 16,7-2-7-16,3-7-1 0,-2 2 1 0,-9-4-19 16,3 0-1-16,21-14 0 0,-14 6 5 0,-2-5-24 15,0 1 9-15,-2-5-4 0,-3 5-6 16,-2-9-20-16,-1 1 10 0,-1-2-5 16,-5-2-5-16,0 1-17 0,-2-3 12 15,-2-1-2-15,0 16-5 0,0-4 7 0,-15-19 2 16,11 18-1-16,-8 2-1 0,1 3 9 0,-3 4-19 15,-1 0 14-15,-4-1-3 0,0 8-1 16,3 0-10-16,7 0-4 0,-5 0-16 0,-17 12-30 16,15-6-10-16,2 1-3 0,4 4 8 15,1-6-84-15,-3 5-6 0,5 0-19 0,1-2-33 16,1-2-40-16,3-1 27 0,0-1-183 0,2-4-58 16,0 0 30-16,0 0 32 0,0 0 58 15,13 9 0-15,-6-9 15 0,16 1 9 16,-11-1 39-16,9 0 7 0</inkml:trace>
  <inkml:trace contextRef="#ctx0" brushRef="#br0" timeOffset="-66109.34">17244 10633 480 0,'0'-2'405'0,"0"0"-38"0,-2-1-15 15,0 3-55-15,2-2-37 0,-2 0 20 0,0 1-18 16,0 2-18-16,0 0-19 0,0 2-6 0,-2 1-11 15,0 9-4-15,0 4-16 0,1 4 1 16,-1 1-14-16,2 3-8 0,2 1 2 0,-1 0-13 16,1-13 0-16,0 6-9 0,0 4-12 0,11 24-21 15,-6-22-16-15,4-4-14 0,0-3 12 16,2-4-31-16,1 1-1 0,-1-8 0 0,5 0-17 16,-1-3-9-16,-8-4 6 0,5 0-5 15,19-15 5-15,-15 4-1 0,2-4-32 0,-5-4 0 16,1 0 1-16,-1-1-7 0,-1-2-3 0,-5-2-7 15,-2-2-7-15,-2 0-3 0,-3 13 7 16,0-5-6-16,0-1-11 0,0 0 12 0,-16-18-7 16,5 24-5-16,0 2-5 0,-3 2-8 0,-1 4-19 15,-2 0-22-15,-2 4-11 0,10 1-8 16,-3 0 10-16,-17 11-55 0,11-3-18 0,5-1-36 16,2 3-32-16,-3 0-33 0,9-1 26 15,-1-5-201-15,2 4-48 0,2-3 61 0,1 0-9 16,0 0 38-16,1-3 27 0,0-2 23 15,0 0 43-15,10 7 14 0,-3-6-24 0</inkml:trace>
  <inkml:trace contextRef="#ctx0" brushRef="#br0" timeOffset="-65699.75">17627 10614 888 0,'0'-3'390'0,"-2"0"-37"0,1 1-47 15,-4 1 7-15,1 1-9 0,0 1-9 0,1 1-42 16,-1 1-6-16,-4 9-19 0,0 2-9 0,2 3-15 16,1 3-2-16,3 4-14 0,0 0-3 15,2 1-15-15,0-11-8 0,0 5-11 0,0 4-24 16,12 23-24-16,-3-22-5 0,1-3 2 16,5-3-22-16,-3-1 10 0,-1-6-14 0,1 1-23 15,3-4 9-15,2 0-13 0,-5-7-4 0,-5-1-5 16,7 0 9-16,19-19-8 0,-19 5-10 15,0-1-16-15,-1-5 2 0,0 1-1 0,-4-7-5 16,0 2-15-16,-3-3-8 0,0-2 6 16,-6 5-11-16,0-1 0 0,0 13 14 0,0-2-2 15,-14-18-8-15,5 20 9 0,-5 2-2 0,-3 1 0 16,1 3-17-16,-2 4 1 0,-3 2-8 16,11 0-16-16,-6 0-4 0,-20 12-25 0,16-4 4 15,4 2 4-15,-2-2-88 0,4-2-25 16,1 2-37-16,-1-1-24 0,6 1-56 0,3-4 29 15,1-1-234-15,1 1 18 0,1-1 56 16,0 0 11-16,2-2 55 0,0-1-6 0,0 0 43 16,0 0 29-16,16-1 17 0,-7 1-5 0</inkml:trace>
  <inkml:trace contextRef="#ctx0" brushRef="#br0" timeOffset="-65381.41">18034 10537 491 0,'2'-3'442'0,"-1"0"-42"15,1-1-56-15,-1 1 33 0,-1 1-47 0,2 1-32 16,-2-1-3-16,0 5-17 0,2-3-13 16,-4 6-10-16,2 0-6 0,2 13-18 0,-2-7-5 15,0 8 4-15,0 5-25 0,0 4-15 16,0 1 4-16,0 2-25 0,0-1-7 15,0 1-22-15,0 1-1 0,0-1-26 0,0 1-24 16,0-1-41-16,0-2-19 0,0-4-48 16,0-4-24-16,0-2-21 0,0-9-45 0,0-2 10 15,10 0-141-15,-6-11-50 0,-1-2-52 16,5-7 30-16,3-1-264 0,-2-3 80 0,-1-5 30 16,0 3 34-16,4-1 40 0,-3 2 33 15,0 1 11-15,0-2 54 0,1 1 4 0,-3 1 22 16,3-1-18-16</inkml:trace>
  <inkml:trace contextRef="#ctx0" brushRef="#br0" timeOffset="-65095.15">18294 10546 430 0,'2'-7'493'16,"-1"3"-89"-16,0 1-56 0,-1-1 11 0,2 1-29 15,-2 2-37-15,1 1 9 0,-1 0-27 0,0 2-17 16,0 2-31-16,0 1 5 0,3 2-20 15,-1 10 12-15,1 4-19 0,0 2-16 0,-1 10-1 16,1-2-12-16,2 1-22 0,-1-3 3 16,-2 2-14-16,2 0-25 0,-4 1-9 0,1-3-14 15,2-3-10-15,0-2-31 0,-1-4-21 16,2-2-40-16,-1 0-43 0,0-9-42 16,-1-3-44-16,3-3 13 0,-1-3-103 0,-4 0-23 15,0 0-70-15,25-15 28 0,-13 8-244 0,1-3 38 16,-2 1 30-16,4 1 19 0,-4 1 34 15,-4 2 54-15,0 2 30 0,-1 2 14 0,0-2 31 16,-2 2 3-16,0-2 16 0</inkml:trace>
  <inkml:trace contextRef="#ctx0" brushRef="#br0" timeOffset="-64646.45">18537 10703 333 0,'-2'-10'456'16,"2"2"-50"-16,3 0-60 0,-3 3-44 15,0-2 33-15,1 2-9 0,-2 0-25 0,1 5-29 16,0 0-8-16,0 0-29 0,0 0-17 16,0 0-17-16,-8-9-8 0,6 11 1 0,0 3-3 15,0-1-16-15,-3 13-10 0,1 2 4 0,1 1-15 16,2-1-21-16,1 3-1 0,0-11-26 0,0 5 7 16,0 5-17-16,0-1 2 0,18 20-22 15,-9-22-12-15,1 1 13 0,4-4-14 16,-1-3-13-16,3-2 5 0,1-3-18 0,3-4 18 15,-2-3-48-15,-8 0 12 0,21-11-31 16,-10 1 2-16,-2-1 1 0,0-2-11 0,-3-2-4 16,-1-3 22-16,-1 3-9 0,-2-2 9 0,-2 0-4 15,-3-4 5-15,-3 3-2 0,0-1 0 16,-2 1-18-16,-2 0 23 0,0 8-4 0,0-2-9 16,-17-13-2-16,7 12 5 0,-4 3-7 0,3 0 13 15,-3 3 3-15,2 1 4 0,-6 4-14 16,4 0 3-16,0 2 11 0,14 0-1 0,-16 0-22 15,-2 0 3-15,-18 11-15 0,17-6-19 16,2-1-24-16,1 1-37 0,3-3-27 16,1 5 12-16,4-3-104 0,1-2-25 0,0 1-26 15,5-2 26-15,-2 1-213 0,2 0-35 0,2-1 26 16,0-1 35-16,0 0 4 0,0 0 83 0,25 8 19 16,-4-7 16-16,-7-1 0 0,11 0 55 15,5 0-50-15</inkml:trace>
  <inkml:trace contextRef="#ctx0" brushRef="#br0" timeOffset="-64353.17">19120 10590 739 0,'0'-4'435'16,"0"0"13"-16,0 2-50 0,0 0-26 0,-2 0-40 15,2 1-15-15,0 1-10 0,-2 1-24 16,1 2 9-16,0 0-23 0,1 2-13 0,-1 2-17 15,0 16 2-15,1-11-13 0,0 7-30 0,0 5-20 16,0 5-26-16,0-1-16 0,0-1 8 16,0 2-20-16,0-3 5 0,0 0-15 0,0-2-44 15,10 22-47-15,-8-27-38 0,2-7-39 16,1 2-38-16,-2-9-35 0,5 0 11 0,-4-5-149 16,0-2-45-16,1-3 28 0,6-4-308 15,-1-1 40-15,-1-2 74 0,0-3 0 0,1 0 49 16,-2-1 24-16,-1-2 34 0,3 2 47 0,-3-2 13 15,1 2 2-15,-1-4 37 0,4 1-17 16</inkml:trace>
  <inkml:trace contextRef="#ctx0" brushRef="#br0" timeOffset="-64129.08">19346 10575 422 0,'4'-11'507'0,"1"2"-97"0,-4 3 66 0,2 1-12 16,-2 0-56-16,0 2-20 0,0 2-15 15,0 2-4-15,-1 3-43 0,1 3 27 0,1 14-14 16,-2-9-50-16,0 7-19 0,0 7-26 15,0 3-23-15,0 1-24 0,0 0-5 0,0 2-48 16,0-2-20-16,11 24-37 0,-7-29-9 16,2-2-77-16,-2-4-54 0,-2-6-35 0,-1-2-58 15,4 3 16-15,-4-9-180 0,2-2-71 0,1-3 33 16,-2 0-241-16,-2 3 46 0,3-6 54 16,1 4 28-16,-4-1 50 0,0 0 20 0,0 0 13 15,0 0 28-15,6 0 50 0,-6 0 34 0,7 0-5 16,-7 0 20-16</inkml:trace>
  <inkml:trace contextRef="#ctx0" brushRef="#br0" timeOffset="-62112.56">21076 9242 1068 0,'0'-17'347'0,"0"17"-44"15,2-29 5-15,-2 26-42 0,0 1-29 16,1 2 30-16,0 2-13 0,0 4-1 0,6 12-3 15,-2 4-16-15,1 3-13 0,-1 4-27 16,0 2 1-16,0-2-29 0,-1 5 3 0,-1 3-29 16,1-1-3-16,-2 2-18 0,2-1-10 15,-2-1-47-15,-1 0-31 0,1-4-18 0,0-3-46 16,-2 4-41-16,2-3 7 0,2-4-104 16,-4-7-51-16,0-12-43 0,0 1 27 0,0 0-295 15,0-8 56-15,0 0 25 0,4 10 28 16,-5-11 41-16,0-1 27 0,-1-3 1 0,0 2 34 15,0-2 13-15,0 1 1 0</inkml:trace>
  <inkml:trace contextRef="#ctx0" brushRef="#br0" timeOffset="-61124.37">20667 11353 403 0,'0'-14'309'0,"0"14"-21"0,0 0-20 0,-16-28-10 15,16 23-31-15,-2 2-5 0,2-2 12 16,-1 3-46-16,1-2-16 0,0 2-16 0,1 1-3 16,1 1-16-16,-1 1 42 0,-1 3 7 0,2 3-13 15,4 13 10-15,-1 0-8 0,0 7-1 0,0 1-19 16,1-2-5-16,-2 3-4 0,1-1-29 15,-1 1 1-15,-1-1-11 0,-1 4-11 0,-1-3-22 16,1-1 1-16,0-3-17 0,0-2-9 0,-1-3 2 16,0-1-25-16,1-5-39 0,-2-1-19 15,0-6-36-15,0 1 8 0,1-2-86 0,-1-1-28 16,0-2-38-16,0 0-56 0,0-2 25 16,1-1-260-16,-1 0 40 0,0 0 33 0,0 0 33 15,0 0 16-15,0 0 17 0,0 0 56 0,0 0-3 16,3 0 37-16,-1-1-38 0</inkml:trace>
  <inkml:trace contextRef="#ctx0" brushRef="#br0" timeOffset="-60392.92">21444 11410 265 0,'3'0'261'15,"-3"-3"-12"-15,0 1-27 0,0 2-5 16,0 0-26-16,0 0-12 0,0-2 13 0,-3 1-22 16,2 0-7-16,0 0 32 0,0-1-33 15,-1 0-10-15,2 0 29 0,-2 1-20 0,0-3 22 16,0 3-17-16,0-1 2 0,-1 1-9 16,0 0 0-16,-1 0-13 0,0 1 0 0,-1 2-13 15,0-1-19-15,0 2 6 0,-7 8-10 16,1-1-9-16,3 5 10 0,-1 2-8 0,1 1 4 15,3 2-3-15,0 2-10 0,1 2-1 16,1 1-19-16,2 0-6 0,0 0-2 0,1-13-7 16,0 8 12-16,10 20-14 0,-4-20-7 0,2-1-10 15,-1-2-6-15,2-3 2 0,0-3-2 16,3-2 6-16,-2-4-6 0,1-4-10 0,-11-1 11 16,11 0-20-16,2 0 15 0,20-12-21 0,-15 5 5 15,0-4-7-15,-3-1-1 0,1-5-15 16,-2 5 12-16,1-4-7 0,-3 2-6 0,2-4 8 15,-3-2 9-15,-1 2-18 0,-4 1 6 16,1-1-1-16,-4 1 10 0,2-1-2 0,1 2 2 16,-4-1 3-16,-1-2-4 0,-1 8-14 0,0 11 2 15,0-11 15-15,0-2-9 0,-14-14 0 16,8 14 6-16,-1 0-7 0,-1 1 22 0,-1 2-18 16,-1 2 5-16,-1 0 12 0,1 2 1 0,0 1-19 15,-2-2 1-15,1 5-1 0,1 1 11 16,2 0-12-16,8 1 2 0,-8 0-4 15,-1 0 4-15,-3 0-13 0,-15 9-9 0,16-5-6 16,1 1-31-16,2-1-4 0,2 0-33 0,1 0-30 16,0 0 13-16,0 0-76 0,-6 4-33 15,5-3-22-15,1 0-50 0,2-2 29 0,2 1-275 16,-1 1 40-16,-1-4 39 0,3 2 35 16,0-3 53-16,0 0 1 0,0 0 20 0,0 0 43 15,15 5 45-15,4 1 9 0</inkml:trace>
  <inkml:trace contextRef="#ctx0" brushRef="#br0" timeOffset="-59062.66">22288 11371 764 0,'0'0'257'0,"0"0"-30"0,0-13-11 15,0 13 1-15,0 0-28 0,0 0-5 16,0 0-4-16,0-14-4 0,-11-2-15 0,10 13 9 16,-1-1-11-16,0 1-29 0,0-1 2 0,0 2 1 15,-3-1-14-15,0 0 7 0,1 2-25 16,-1 0 24-16,0 0-47 0,-1 1 19 0,-1 1-6 15,-1-1-6-15,-13 10 11 0,7 2-3 16,-1 1 13-16,3 4 4 0,-1 5-2 0,1 0 11 0,1 3-7 16,2-2-12-16,0 2 3 0,1 2-13 15,1 2 1-15,3-3-20 0,4-1-2 16,-5 0-1-16,5-15 0 0,0 5 1 0,16 16-6 16,-7-19-23-16,3-2 14 0,-2-5-15 0,1-4 2 15,1-1-20-15,-3 0 7 0,6 0-19 0,19-17-4 16,-15 6-17-16,2 0 4 0,-1-6-1 0,-3-1 0 15,1 0-15-15,-3-2 7 0,-2 1 8 16,-1-4-14-16,-3 2 11 0,-1 0-8 0,-2-1 6 16,-2 2-10-16,-2 0 10 0,-2 11-4 15,0-5 7-15,0-1-7 0,0 1 10 0,-16-13 0 16,8 18 1-16,-2 1-4 0,-2-1-2 0,-1 2 6 16,-1 1 7-16,-2 2-5 0,5 0-3 15,0 3-8-15,2 0-8 0,1-1-32 0,2 2-18 16,0 0 8-16,1 0-74 0,5 0-23 0,0 0-44 15,-6 0-21-15,6 0-22 0,-7 0 25 0,7 0-235 16,0 0 7-16,0 0 2 0,-8 8 50 16,9-7 36-16,3 0 25 0,-1 2-33 0,2 1 22 15,8 1 75-15,3 2-29 0</inkml:trace>
  <inkml:trace contextRef="#ctx0" brushRef="#br0" timeOffset="-58516.18">22739 11361 516 0,'1'-3'351'0,"-2"-2"-49"0,1 2-31 0,0-1 9 16,0 1-36-16,-2-2-21 0,1 2-27 0,-1-2 46 15,0 3-7-15,0-1-25 0,1 0-4 16,-2 2-13-16,-1-2-6 0,0 3-5 0,0-3-12 15,1 3-12-15,-2 0-8 0,0 3-5 0,0-2-12 16,-8 8 2-16,1-1 1 0,1 7-12 16,3 1-5-16,0 5 8 0,1 3 7 0,1 3-10 15,1-2-20-15,2 3 10 0,1-2-21 16,2-1-8-16,0-13 1 0,0 5-4 0,14 21-18 16,-2-19 7-16,-4-2 1 0,5-4-4 15,-3-4-22-15,0 1-11 0,3-8 8 0,-3-2-20 16,-2 0 12-16,16-9 3 0,-7-1-9 0,-2-1-18 15,1-2 8-15,-2-2 5 0,0 0-10 0,-1-2 4 16,0-4-15-16,-6 3 12 0,1-3-14 16,-1 1 1-16,-2-1 2 0,0 0-3 0,-3-1-5 15,0 1 5-15,-2 10-12 0,0-5 5 16,0-1 8-16,0 0 2 0,-14-15-21 16,7 15-2-16,-2 6 12 0,-1 0 10 0,-1 1-13 15,0 4-5-15,1 1 0 0,-4-2-7 0,-3 4 19 16,5 1-4-16,5 2-20 0,-7 0-2 0,-1 0-9 15,-3 0-18-15,-17 11-19 0,17-7-24 16,2-1-21-16,1 4-20 0,3 1 2 16,4-1 13-16,3-1-79 0,-2 0-39 0,4-1-27 15,3-1 25-15,-1 0-173 0,1-4-110 0,0 0 50 16,0 0 19-16,25 10 53 0,-7-8 16 16,-5 0 29-16,5 3 13 0,2-3 28 15,4-1 20-15,-10-1 30 0</inkml:trace>
  <inkml:trace contextRef="#ctx0" brushRef="#br0" timeOffset="-57607.02">23302 11204 226 0,'0'-3'235'0,"1"0"-35"0,-1 2-13 0,1 0-4 15,-1-1-23-15,2 2-1 0,-1-1 3 0,-1 1-24 16,1-1-5-16,-1 1-1 0,1 0-9 16,-1-2 6-16,0 1-25 0,0 1 3 0,0 0-9 15,0-1 3-15,1 2-27 0,-1-1-1 16,-1-1-2-16,3 0-10 0,-2 1-6 0,-1-2 10 15,1 2 4-15,1 0 15 0,-1 0-31 0,0 0 6 16,2 0 9-16,-2 0 7 0,-1 0 11 0,0 0 13 16,1 0-15-16,1 0-3 0,-1 0-15 0,1-2-9 15,-1 1 13-15,0 1 25 0,0 0 2 16,0 0-25-16,0 0-9 0,0 0 10 0,0 0-6 16,0 0-6-16,0 0-9 0,0 0-2 15,0 0 10-15,0 0-10 0,0 0 1 0,0 0-4 16,0 0 5-16,0 0 3 0,0 0 1 0,0 0 23 15,0 0-11-15,0 0 2 0,0 0 0 0,0 0-13 16,0 0 20-16,0 0-2 0,0 0-20 16,0 0 6-16,0 0-1 0,0 0-18 0,0 0-3 15,0 0-10-15,0 0 0 0,0 0 12 16,0 0 11-16,0 0-18 0,-11 12 34 16,11-3-15-16,-5 22 22 0,4-5-1 0,1 0 0 15,-2 1-14-15,1 4 8 0,0 1-23 16,-1-1 5-16,1 1-11 0,0-2-6 0,1-14 15 15,0 5-15-15,0 2 12 0,0-1-10 0,0-1-12 16,0-4-3-16,0-2 2 0,0-2-12 16,0-3-18-16,0-2-4 0,0 0-34 0,0-1-7 15,0-7-14-15,0 7-15 0,0-7-10 0,0 5-45 16,0-5 15-16,0 0-95 0,0 7-16 16,14-3-38-16,-13-4-24 0,2-1 27 0,0-1-199 15,-1-1-42-15,9-5 26 0,-3 0 34 16,3-3 33-16,1 0 13 0,3 0 67 0,3-1 25 15,6 1-5-15,2 1 6 0,5 0 28 0</inkml:trace>
  <inkml:trace contextRef="#ctx0" brushRef="#br0" timeOffset="-57018.45">24018 11128 695 0,'1'-6'310'0,"-1"3"-37"16,0-2-20-16,0 1 14 0,-1-1-33 15,1 3-16-15,-1 0 7 0,1-2-26 0,0 3-21 16,0-2-21-16,0 0 12 0,-1 3 9 15,1-1-17-15,-1 2 4 0,-2 2 30 0,3 1-19 16,-1 2 4-16,-1 10-11 0,1 7 7 0,0-1 10 16,-3 3-19-16,3 0-3 0,0 4-17 15,-1 0 7-15,2 3-23 0,0-3-6 0,-1 2 2 16,1-17-47-16,0 7-5 0,0 2 5 0,0 1-8 16,0-1-9-16,11 20-8 0,-9-25 4 15,0-5 1-15,1-1-29 0,-1-5-22 0,0 0 5 16,0 0-9-16,0-4-6 0,2 0-29 0,-2 0-22 15,0-3 1-15,1 0-22 0,-1 1-17 16,1-1-27-16,0 0-9 0,0-1 10 0,-1 1-59 16,-2 0-28-16,0 0-15 0,0 0-28 15,12-10-43-15,-10 6 29 0,1 0-195 0,1 1-41 16,-1-1 46-16,1-1 32 0,-1 1 5 0,7-7 30 16,2 0 80-16,-2 3 1 0,3-2-33 0,3 0 67 15</inkml:trace>
  <inkml:trace contextRef="#ctx0" brushRef="#br0" timeOffset="-56062.9">24481 11182 560 0,'2'-2'182'0,"-1"2"-12"0,-1-2 6 15,3 1-13-15,-2 0-6 0,0 0 11 16,0 0-5-16,0 0-18 0,1 1 13 0,-2-1-4 15,1 0-4-15,-1 1-14 0,2-2 28 0,0 1-22 16,-2 1 7-16,0-1-7 0,0-1-12 16,-1 2-9-16,1 0-12 0,0 0 16 0,0 0-12 15,0 0 4-15,-9-4-12 0,6 5 1 0,-1 0-5 16,0 1-16-16,1 1 13 0,-7 9 11 16,2 0-9-16,2-3 14 0,-2 4-10 0,0 5 5 15,1 1 5-15,0-1 6 0,1 2-12 0,2 3 4 16,1 0 2-16,0 2-23 0,3-14-2 0,0 7-3 15,0 4 9-15,0 2-24 0,12 24-7 16,-2-25-5-16,-1 0 9 0,1-4-5 16,1 1 3-16,2-3-26 0,2-4-5 0,2 0 14 15,-1-2-9-15,-2-4-17 0,5 1 14 0,-2-5-27 16,-9-3 0-16,4 0 14 0,1 0-20 16,17-15-7-16,-16 8 8 0,-1-6-11 0,-1 0 5 15,0-3-11-15,-2 0 17 0,-1-4-4 0,-1-1-13 16,0-1 0-16,-1 1-11 0,0-5 9 15,-2 1 6-15,0 4-16 0,-2 0 16 0,-3 2-7 16,1 2 2-16,-1 7-7 0,0-1 12 16,-13-14-10-16,4 13 20 0,0-1-5 0,-2 1 3 15,-4 0-17-15,2 3 20 0,-4 0-14 0,0 0 7 16,1 2 4-16,-3 3-9 0,0 1-12 16,0 1 1-16,4 0-2 0,-4 1-20 15,5 1-8-15,4 0-24 0,-1 0-34 0,0 0-8 16,-14 12 9-16,16-8-47 0,0 2-20 0,-3 3-43 15,3-4-26-15,0 0-38 0,5 2 28 0,0-1-188 16,1-4-35-16,1 4 17 0,2-2 41 16,0-4 27-16,0 0-6 0,0 0 32 0,18 20 63 15,-7-16 13-15,4 3-2 0</inkml:trace>
  <inkml:trace contextRef="#ctx0" brushRef="#br0" timeOffset="-55338.39">25173 11121 443 0,'1'-2'241'0,"-1"0"-25"0,1-1-23 0,-1 1-10 16,1 0 13-16,0-1 2 0,0 1-23 0,0 1 15 16,-1 0 12-16,0-1-15 0,3 0-2 15,-3 1-2-15,0-1-21 0,1 0 30 0,0 1-3 16,-1 1 2-16,0-3-7 0,0 3-37 16,1-1-1-16,0 1-20 0,0-1-7 0,-1 3 5 15,0 1 12-15,1 1 4 0,-1 3-7 0,2 11 26 16,-2 0-8-16,0 6-9 0,0-12 7 15,0 6-10-15,0 7-13 0,0 2-5 0,0 2 2 16,0 1 0-16,0 0-23 0,-12 29-13 16,9-31 2-16,3-4-10 0,-4 1-16 0,4-4-1 15,0-2-36-15,0-1-6 0,-1-5-9 0,1-4-44 16,0 0-13-16,0-2-38 0,-1-2-13 16,1-1-35-16,-1-1-30 0,1 2 17 0,0-5-77 15,0 0-30-15,0 0-41 0,0 0-38 16,0 5 29-16,0-5-215 0,0 0 30 0,13 11 30 15,-10-11 23-15,1 0 59 0,0-2 6 0,1 1 34 16,0-1 18-16,2 0-1 0,10-2 15 0</inkml:trace>
  <inkml:trace contextRef="#ctx0" brushRef="#br0" timeOffset="-54950.4">25926 11194 943 0,'4'-7'367'15,"-1"3"44"-15,0 1-37 0,-1 0-22 16,1 0-17-16,-2 2-20 0,1 1-26 0,-3 3 24 15,1 1-33-15,0 1 16 0,-2 14-33 0,2-9-25 16,-9 23 20-16,6-5-23 0,-2 1 2 16,1 2-18-16,2 2-14 0,-1-4-44 0,-1 3 4 15,1 0-21-15,3-2-26 0,0-2 4 0,0-15-25 16,0 5-35-16,0 1-6 0,0 2-54 16,14 15-48-16,-12-23-31 0,-1-5-22 0,0 0-36 15,0-3-30-15,0-1 15 0,0-3-144 16,0 1-7-16,-1-2-48 0,1 0 31 0,0 0-241 15,-2 0 36-15,-1-3 44 0,-2 0 50 0,1 3 6 16,-2-1 30-16,0-1 52 0,-2-1 15 16,0 3 26-16,-11-2 12 0,-1 0 7 15</inkml:trace>
  <inkml:trace contextRef="#ctx0" brushRef="#br0" timeOffset="-53374">20243 12581 543 0,'0'0'261'15,"0"0"-9"-15,0 0-11 0,0 0-10 0,0 0-29 16,0 0 16-16,0 0-6 0,3-16-12 0,18 16-31 16,-12 0-13-16,6 0 24 0,7 0-19 15,4 0 5-15,31-11-9 0,-26 7-10 0,2 1-23 16,1-4-4-16,3 2 6 0,0 0-11 15,2 1-5-15,1-1-22 0,3 0 11 0,1 0-9 16,5-1-5-16,1 2 6 0,1-2-10 0,1 2-10 16,-1 0 2-16,3-1 1 0,0 0-10 15,1 1-3-15,1 1-6 0,-1-2-3 0,4 3-12 16,2-1 15-16,2-2-19 0,4 1 4 16,-4 0-7-16,-2 0-2 0,1-1 7 0,0 0-10 15,2 0 6-15,0-1-10 0,1 0 3 0,-1 4 11 16,1-5-2-16,1 1-1 0,-2 2 1 15,2-2-3-15,-5 1 13 0,-5 2-7 0,0 0-16 16,-3 0 11-16,-1-3-4 0,0 3-10 16,-2 1 0-16,1 0-6 0,0-2 13 0,1 1-15 15,4 1 3-15,0-2 6 0,0 1 7 0,2 1-21 16,0-2 23-16,-1 1-6 0,1-1-7 16,2 1 0-16,-1 1 1 0,-6-2-2 0,3 1 14 15,-1 0-18-15,0 1-3 0,-3-2 11 0,0 0 4 16,-2 1-9-16,3-1 11 0,-1 2-16 15,1-2 3-15,2 0-10 0,-1-2 3 0,0 0-1 16,3 1-2-16,2-1 16 0,-1 0-11 0,0-3-5 16,0 5 10-16,-1-2-17 0,-1 0 28 0,-3 0-23 15,1 0 7-15,-1 2-4 0,0-1 8 16,0 0-10-16,2 0 14 0,0 1-15 0,-3 0 6 16,-1-2 2-16,-1 1 4 0,0 0-6 15,-2-2 6-15,1 2-3 0,1 0-10 0,-2 2 14 16,1-1-11-16,1-1 7 0,-2 0-3 15,-1-1-6-15,-2 3 5 0,2-2-7 0,0 0 8 16,1 2-4-16,-1-2 8 0,3 1-13 0,-2 1 16 16,5 1-12-16,-3-1 23 0,0 1-15 15,-1-2 6-15,-1 2-16 0,-1 0-1 0,1 1 11 16,-3-2-5-16,-1 0-12 0,1 2 5 0,1 0 6 16,-1-1 5-16,-2 0 16 0,3 0-25 15,0 1 1-15,-1-1 10 0,-1-1-2 0,3 2-4 16,-2-1 10-16,-3 0-13 0,3 0-3 15,-3 0-1-15,3 0 16 0,2 1 1 0,-4 1-19 16,3-5 4-16,-23 5 0 0,10 0 0 0,7 0 1 16,1 0 8-16,1 0 8 0,0 0-8 0,0 0-17 15,-1 0 7-15,0 0 18 0,2 0-29 0,0 0 6 16,1 0 8-16,0 0-15 0,0 0 16 16,1 0-2-16,0 0-3 0,2 0-3 15,1 0 14-15,2 0-12 0,1 0 1 0,1 0 11 16,-1 0-4-16,57-7-10 0,-53 5 5 15,-2 1 12-15,0-1-8 0,0-1-15 0,0 2 13 16,-3-2 6-16,2-1-21 0,-4 3 10 16,-1-3 6-16,-2 0-24 0,-2-2 22 0,2 0-4 15,-3 2-4-15,-2-1-15 0,1 0 23 0,-2 1-6 16,-1 1-17-16,0-2 7 0,-1 2 16 0,-1-1-8 16,-1-1-6-16,1 3-11 0,-1 1 20 15,-1-1-21-15,-1-1-7 0,5 3 8 16,-3 0 2-16,-4-1 3 0,-17 1 2 0,5 0-17 15,2 0 6-15,-3 0 5 0,-1 0-3 0,-4 0-6 16,-2 0-11-16,-2 0-15 0,-3 0-18 0,-6 0-36 16,13-8-12-16,-10 5 11 0,-2 1-54 15,-2-3-50-15,0 2-7 0,-3-1-43 0,0-1-29 16,-7-2 29-16,-3-2-231 0,-1 1 32 16,-2-4 5-16,-2 4 55 0,-5-1 5 0,-3-1 43 15,0 2 24-15,-8-2 23 0,-5 0 42 16,-8-2 0-16</inkml:trace>
  <inkml:trace contextRef="#ctx0" brushRef="#br0" timeOffset="-51731.28">26078 12605 767 0,'0'0'251'0,"0"0"5"15,0 0-37-15,0 0 6 0,0 0-3 0,0 0-15 16,0 0-2-16,0-12 5 0,0 12-23 16,0 0 1-16,0 0 3 0,0 0-10 0,0 0 6 15,0 0-19-15,0-19-6 0,0 19-28 16,0 0 9-16,0 2 0 0,-1 1 1 0,0 2 11 0,1 4 5 16,-3 10-16-16,3-9-1 0,0 2-4 15,0 8-6-15,-8 26 5 0,6-18-21 0,-2 2 3 16,0-2-27-16,2 4-2 0,0 0-9 15,-2 1 0-15,-1 0-20 0,2 0-18 16,1-2 6-16,-1-2 16 0,1 1-28 0,-3-4-15 16,3-4 13-16,0-3-2 0,1-4-16 0,0-6-19 15,0-3-29-15,0-2-20 0,0-1-42 16,1-3-28-16,0 0-28 0,-1 0 16 0,1-3-114 16,-1-2-27-16,1-1-34 0,1-1 27 0,-1 0-240 15,-4-9-9-15,4 7 54 0,0-3 37 16,-10-15 16-16,3 12 26 0,0-2 50 0,-1 2 46 15,0-2-10-15,-5 1 21 0,-2-6-11 0</inkml:trace>
  <inkml:trace contextRef="#ctx0" brushRef="#br0" timeOffset="-50952.62">25261 12576 354 0,'2'-7'373'0,"-1"0"-36"0,0 2-24 16,0-2-14-16,0 4-6 0,1-1-43 0,-1 1-30 16,1-2 32-16,-1 3-10 0,0-1-29 15,-1 1-25-15,2 0-4 0,-1 3 9 0,1 2-5 16,1 0-10-16,3 11 16 0,-2 7-3 0,-1-1-22 15,-1 1 10-15,0 3-14 0,0 2-33 16,-2-12 18-16,0 7-20 0,0 4-15 16,0 2-9-16,0-1-9 0,0 3-18 0,0-5-1 15,0 1-19-15,0-3-8 0,0-1-1 0,0-1-2 16,0-3-17-16,0-3-14 0,0-4-35 0,0 0-8 16,0-3-24-16,0 0-28 0,0-7-11 0,0 6 8 15,7-6-76-15,-7 0-46 0,0 0-41 16,9 9-39-16,-8-10-11 0,1-1 29 15,-1 1-261-15,-1-1 56 0,-1 0 24 0,1 0 24 16,-2-1 9-16,2 1 71 0,-2-1 16 0,-1 0 38 16,0 2-9-16,1-1-1 0</inkml:trace>
  <inkml:trace contextRef="#ctx0" brushRef="#br0" timeOffset="-49647.64">24431 12602 334 0,'0'-13'291'0,"0"13"-36"0,0 0-8 16,0 0-40-16,13-13 0 0,4-6-22 0,-16 15-10 15,-1-1-13-15,0 1-9 0,0 0 4 0,0-1-15 16,0 0 16-16,0 5-6 0,0 0 2 16,0-8-5-16,0 2-14 0,0 6-13 0,0-9-11 15,0 9 29-15,0-8-18 0,0 8 11 0,0-8-21 16,-11-3-7-16,8 8-6 0,-1 1 0 16,1 0-5-16,-1 1-5 0,-1 4-10 0,0-2 2 15,0 2-7-15,-6 7 10 0,2-1-7 16,1 2-2-16,-2 3 12 0,3 0-9 0,1 0 6 15,1 1 5-15,1 4-17 0,-2 1 3 0,5 0-6 16,-1-3-5-16,2 4 12 0,0-11-30 16,0 2 21-16,0 5-22 0,15 21 18 0,-8-20-13 15,0 0-15-15,3 2 1 0,1-3-8 0,1 0 2 16,1-4 11-16,0 1-20 0,3-4 2 16,-1 2-6-16,1-3 15 0,-1-1-10 0,0-8 6 15,-1 5-19-15,-1-3 0 0,-1-2-2 16,-12 0 21-16,12 0-21 0,18-10 12 0,-15 5-12 15,-2-3 12-15,0-2-20 0,-2-1 17 0,-3 7-17 16,0-4 9-16,0-5-3 0,0 0 11 16,-1-3-17-16,-2 0 5 0,-1-4-11 0,-2 0 6 15,-2 9 11-15,0-6 1 0,0-3-16 16,0-1 9-16,0 0-9 0,0 1 16 0,-13-19-23 16,11 22 10-16,-3-1 16 0,-1 3-20 15,-1 1 10-15,-2 1 8 0,-2 1-9 0,1 1 3 16,-1 2-12-16,1 4 12 0,-7 0-25 15,3-1 1-15,3 6-25 0,11 0-11 0,-12 0-16 16,2 0-30-16,-3 0-13 0,-17 14-34 0,17-8 15 16,-1 2-102-16,2-3-31 0,0 1-36 0,3-2 28 15,2 3-278-15,0-4 36 0,2 1 33 16,2-3 52-16,-1 2 31 0,2-1 34 0,0 0 18 16,0 0 40-16,2 0-2 0,-1 1 24 15,-1 0 13-15</inkml:trace>
  <inkml:trace contextRef="#ctx0" brushRef="#br0" timeOffset="-48300.52">24162 12730 431 0,'-13'-15'264'0,"-4"-13"-38"0,12 12-25 16,2 4 6-16,-2-3-37 0,1 0-2 15,0 4-3-15,3 1-11 0,-5-5-3 0,2 6-19 16,1 1-7-16,0 1 2 0,0 2-2 0,1-1 22 16,-2 1-31-16,2 2 2 0,-1 0-20 15,0 0-11-15,0 1 25 0,-1 0-10 16,1 0-13-16,-1 1 7 0,4 1-10 0,0 0 13 16,-8 0-20-16,8 0-1 0,-9 0-23 0,-16 10 35 15,11-2-13-15,0 2-12 0,0 1 22 0,2 2-15 16,-1 2 1-16,1-2-17 0,1 0 9 15,0 5-8-15,3 3 4 0,-1 1-6 0,3-4 8 16,-1 3-12-16,3 0 3 0,1 3-4 0,1-2-6 16,2 2 4-16,-3-3 10 0,3-9-2 15,0 4-11-15,17 22 1 0,-6-18-1 0,-1-1 1 16,3-1-11-16,0-1 9 0,0-2-5 0,1-5-5 16,0-3 7-16,0-1-13 0,-1-1-2 15,0-2 8-15,0-2-10 0,-13-1-3 16,13 0 5-16,16-15-1 0,-12 5-6 0,-3-5 3 15,3-1-1-15,-4 0-9 0,0-4-19 0,-1-4 10 16,-1 0-6-16,-2-1-5 0,-1-4-1 0,0 2-13 16,-3 2 16-16,1-3-6 0,-2 3 4 0,-1 0-5 15,-2 4 3-15,-1 11 5 0,0-6-1 16,0-2 7-16,0 0-6 0,-16-13 9 0,11 16-6 16,-4 3-3-16,0 3 1 0,-1 0-5 0,-2 0-12 15,-1 2 0-15,3 1-26 0,0 3-26 16,1 0 8-16,1 3-71 0,1 0-8 0,-3-2-13 15,3 2-25-15,1 0-47 0,6 0-11 0,0 0 22 16,-8 0-251-16,1 0 1 0,7 0 14 16,-8 0 61-16,8 0 20 0,-8 0-13 15,-3 12 65-15,7-10 1 0,0 3 1 0,-4 5 73 16</inkml:trace>
  <inkml:trace contextRef="#ctx0" brushRef="#br0" timeOffset="-47274.95">23454 12649 282 0,'0'-15'311'0,"0"15"-29"16,0-12-35-16,15-8-4 0,-16 14-8 0,0 0-14 16,0 0-9-16,-1 1-22 0,2 5 14 0,0 0 12 15,0-8-26-15,-2-4 13 0,1 8 3 0,0-1-26 16,1 2-19-16,0 0 4 0,-1-1 5 15,0 2-26-15,1-1-3 0,0 1-4 0,0 2-4 16,0 0 6-16,0-3 10 0,0 6 9 16,-1-1-9-16,0 4 7 0,-3 12-18 0,1-1 3 15,-1 0-5-15,0 6-3 0,1 3-9 0,0 4-15 16,0 3-12-16,1 0 18 0,-1-3-7 16,0 2-11-16,1-2-27 0,-2 4-7 15,2-2-5-15,1-2-3 0,1-2-10 0,0-16-3 16,0 5-10-16,0 0-8 0,0-1-29 15,0-3-18-15,0-2-23 0,0-3-14 0,0-1-35 16,0-7-50-16,0 0-15 0,0 0 14 0,-2 11-103 16,3-13-35-16,-1 0-21 0,2 0 27 15,-2 0-210-15,0-3-42 0,1 0 27 0,0 3 29 16,-1-3 49-16,0 2 18 0,0-1 39 16,0 1 45-16,3 1-15 0,-2-1 6 0,3 0 65 15</inkml:trace>
  <inkml:trace contextRef="#ctx0" brushRef="#br0" timeOffset="-44281.01">21525 9218 532 0,'0'0'244'0,"0"0"-15"16,0 0-23-16,0 0-2 0,14-12 5 0,-14 12-4 15,0 0-20-15,0 0-4 0,0 0-10 16,0 0 24-16,0 0-18 0,0 0-18 0,0 0-15 15,-14-5-14-15,9 7 12 0,-6 6-1 0,0 1-10 16,1 2-20-16,0 2 20 0,-1-1 3 16,2 3-8-16,2 0-10 0,-1-1-4 0,4 4-11 15,-1 0 11-15,3 4-5 0,0-3 4 0,2-9 3 16,0 5-13-16,0 3 1 0,12 19 1 16,-3-17-11-16,0-1-8 0,0-2 9 0,4-2-16 15,0 0-5-15,2-2 13 0,0-3-3 16,3-2-19-16,1-1 3 0,-1-5-17 0,4-1 7 15,-12-1-9-15,6 0 1 0,21-11-14 16,-18 3 9-16,-2-1-13 0,1-4 7 0,0 2-5 16,-4-3-3-16,-1-3-21 0,-2 0 13 0,-2-2 6 15,-3-3-7-15,-2 3 4 0,-2-6-3 16,-2-1-1-16,0 12-6 0,0-6-14 0,-14-26 12 16,4 22-6-16,0 1-9 0,-3 1 1 15,0 4 12-15,0 1-17 0,-3 4 6 0,0 3-22 16,-1 1 4-16,-1 5-10 0,0 2-15 15,7 2-19-15,-2 0-17 0,-4 0-9 0,-17 16-29 0,19-7-20 16,-1 1 14-16,4 3-70 0,-4-1-28 16,3 2-26-16,1 1-44 0,0-1 26 15,5 1-258-15,2 1 39 0,1-1 23 0,0 0 19 16,-2 1 37-16,0 0 55 0,4 2 6 0,0-1 37 16,1 2 10-16,0 4 32 0</inkml:trace>
  <inkml:trace contextRef="#ctx0" brushRef="#br0" timeOffset="-42068.83">26556 12649 546 0,'0'-15'213'15,"0"15"9"-15,0 0-32 0,0 0 16 0,0-12-16 16,13 12-23-16,3-21 3 0,-15 17-17 16,-1 1-12-16,0 2 4 0,0-3 10 0,1 1-24 15,-1 0-7-15,-1 1-6 0,1 0 3 16,-2-1 11-16,0 3-26 0,2 0 3 0,0 0-8 16,0 0-25-16,-7-9 20 0,5 7-15 0,-1 1-7 15,0 1 9-15,1 0-13 0,-1 0 6 16,0 2-11-16,-1-1-6 0,1 1-6 0,-1 1 21 15,0 1-20-15,0 0 1 0,-3 6 8 0,0-2 4 16,1 4 11-16,-1 0-11 0,0 3 2 0,1-2 3 16,1 1 2-16,0 2-4 0,3 1 3 15,0 0 8-15,-2-1-13 0,2-3-8 0,0 4 10 16,1-2-4-16,1-1 9 0,-1 3-20 16,1-2-3-16,0-6-2 0,0 6-4 0,0 2 5 15,0 1-11-15,12 20 4 0,-7-19-18 0,1-1 16 16,-1-4-16-16,1 1 7 0,1-2-7 0,-2-3-2 15,4 1 2-15,-1 0-11 0,0-6 6 16,-1 1 1-16,-2-3-16 0,3-2 2 0,-8-1-1 16,7 0 8-16,5 0-14 0,19-14 0 15,-15 5 19-15,1-3-20 0,0 0 3 0,1-1 12 16,-1-2-11-16,-1 0-7 0,-2 0 15 0,-3-2 4 16,0 0-12-16,1 1 18 0,-1-1-22 0,-4-1 16 15,0-1-10-15,-2 2 3 0,-3 0-7 0,2-4 3 16,-4 13 3-16,0-6-3 0,0 2-6 15,0-5 21-15,-11-15-10 0,2 15-7 0,4 0 3 16,-3 4 1-16,0-3 17 0,-3 3-29 16,1 0 6-16,-1 5 13 0,-2-1-11 0,-1 4 3 15,0 0-4-15,-1 0 6 0,-1 1-3 16,1 1-17-16,2 2 0 0,1 0-11 0,1 1-18 16,2 0-18-16,1 0-8 0,1 0-18 15,7 0-13-15,-8 0-17 0,8 0 11 0,-9 0-78 16,3 0-10-16,6 0-14 0,-9 0-25 15,9 0-40-15,-8 0 27 0,8 0-202 0,-6 0 37 16,6 0 31-16,0 0-52 0,-7 0-1 16,7 0 55-16,-11-6 25 0,7 4 6 0,0 0 40 15,1-1 17-15</inkml:trace>
  <inkml:trace contextRef="#ctx0" brushRef="#br0" timeOffset="-40864.09">22177 9169 625 0,'0'0'253'15,"0"-14"-18"-15,-23-10-27 0,22 17 10 0,-1 2-2 16,-1 0-22-16,1 0 0 0,0 0-13 15,0 1-30-15,-3 1 3 0,1 0-26 16,2-1 15-16,-2 4-28 0,-1 0 27 0,-1 0-37 16,-1 0-10-16,1 3 40 0,-7 4-30 0,0 1 3 15,2 3-19-15,1 3 16 0,-2 0 10 0,2 1-16 16,1 3-7-16,1 1-1 0,1 2-5 16,1 1-4-16,1 0-4 0,2 0 1 0,1-1-4 15,2 3 1-15,0-16-3 0,0 6-16 16,0 1 9-16,13 16-19 0,-6-16 12 0,1-3-3 15,3 0-11-15,2-2-8 0,1-3 7 16,2-2-5-16,2-1-7 0,0-3-2 0,-2-1-2 16,-6 0-8-16,5 0 7 0,19-12-4 0,-17 6 3 15,0-1-8-15,-1-2 0 0,-2-2 2 16,-1 0-3-16,-1-4-8 0,-2 3 5 0,1-3-7 16,-3-3-3-16,-1 1 8 0,-2-4-9 15,-1 0 3-15,-1-1-1 0,-2-2-2 0,0 0 2 16,-1 12 1-16,0-7-2 0,-10-22-9 0,5 21 6 15,-1 3 10-15,-1 0-13 0,-1 2 5 16,0 5-6-16,-2 1 5 0,0 2 3 0,1 5-11 16,1 1 0-16,-2 1-9 0,10 0-24 0,-11 0-15 15,-17 18-10-15,16-7-14 0,-2 2 8 0,5 2-89 16,-1 2-15-16,-2 2-33 0,5 0-32 16,1 1-33-16,3-3 27 0,3 2-254 0,0-9 32 15,0 5 21-15,13 18 49 0,-6-13 22 16,2 1 58-16,0 1 18 0,3-3 4 0,8 5 5 15</inkml:trace>
  <inkml:trace contextRef="#ctx0" brushRef="#br0" timeOffset="-39183.65">27185 12518 627 0,'0'0'179'0,"0"0"-19"0,0 0-16 0,0 0-25 16,0 0 15-16,0 0 10 0,0 0-4 0,0 0-12 15,0 0-9-15,0-12 16 0,0 12 11 16,0 0-25-16,0 0 10 0,0 0-9 0,0 0-4 16,0 0-12-16,0 0 10 0,0 0 17 15,0 0-30-15,0 0-17 0,0 0 4 0,0 0 7 16,0 0 14-16,0 0-24 0,0 0-7 0,0-14 38 16,0 14-38-16,0 0 11 0,0 0-10 15,-25-17 21-15,25 14-10 0,-1 3 4 0,1-2-4 16,1 0 0-16,-1 1 8 0,1-1 1 15,-2 1-5-15,1 0-12 0,1-1 9 16,-2 1-17-16,2 1-4 0,-1-2 13 0,0 2-18 16,1 0 9-16,-1-3-2 0,1 3-24 0,-1 0 2 15,1 0 10-15,-1 0-22 0,0 0 2 0,0 0 10 16,2 0-18-16,-2 0 9 0,0 0-11 16,0 0 10-16,0 0-18 0,0 0 18 0,2 0-4 15,-2 3 3-15,3-1 9 0,-2 2 14 16,0 2 8-16,0 0-27 0,1 14 19 15,-1 5-5-15,1-2 16 0,1 1-7 0,-2 1 4 16,1 4-7-16,-2-17-7 0,0 12 15 0,0 5 0 16,0 0-10-16,0 1-3 0,0 1-3 0,0 0-6 15,8 32-11-15,-5-32 10 0,-2 0-13 16,-1-3-1-16,1-1-4 0,1-6 6 0,-1-1-13 16,0-3-2-16,1-5-11 0,-1-3-3 15,1-1 8-15,-2-3 12 0,0 1-21 0,2-3 14 16,-2 0-21-16,1 1 5 0,2-2-8 0,-1 1-25 15,0-3 21-15,0 3 1 0,-1-3 0 0,0 0 0 16,1 1 2-16,0 0-1 0,-2 1-49 16,1-1 11-16,0-1 0 0,0 0 6 15,0 2 6-15,0-2-6 0,0 0-13 0,0 1 1 16,-1-1 0-16,1 1 6 0,0-1-20 0,-1 1 11 16,1-1-9-16,-1-1-1 0,0 1-10 15,0 0 2-15,0 0-16 0,0 0-12 16,0 0-17-16,2-4-25 0,-3 3 13 0,2-1-96 15,-1 1-21-15,-2 0-33 0,2 1 27 16,0-3-184-16,-3 1-113 0,1 0 19 0,-2-1 42 16,2 0 44-16,-1 1 53 0,-1 2 10 0,2-3 52 15,-2 1-20-15,0-2 70 0,1 2-8 0</inkml:trace>
  <inkml:trace contextRef="#ctx0" brushRef="#br0" timeOffset="-35500.59">22815 9092 862 0,'0'0'320'15,"0"-17"-21"-15,21-5 15 0,-20 15-67 16,-1 0-11-16,0 4-7 0,0-2-36 0,0 5-23 16,0 0 30-16,0-7-12 0,0 7-11 15,-10-12-11-15,7 10-8 0,0-1 4 16,-1 1-6-16,0-1-1 0,-1 3-10 0,0 0-6 0,1 0-8 15,-1 1-11-15,0 2-1 0,-8 4-4 16,0 2 14-16,0 3-25 0,6-2 14 0,-6 4-21 16,2 3-1-16,1-2-4 0,2-1 7 0,0 6-5 15,1 0-7-15,2 2-12 0,0-2 9 16,3 2-24-16,2-12 1 0,0 4-3 0,0 6-3 16,13 21 3-16,-1-22-9 0,0 3-2 0,4-3 12 15,-1-2-28-15,7-2 9 0,-3-1-15 16,2-2 17-16,1-3-1 0,2-1-9 15,1-2 0-15,-1-2-3 0,1-3 5 0,-12-1-11 16,6 0-11-16,26-15-2 0,-20 5 0 0,-3-3 0 16,-1 1 8-16,-2-2-6 0,-2-3-1 0,-2-2 31 15,-3-2-5-15,-1 0-28 0,-4-3 1 16,-1-2-1-16,-2-3 0 0,-4 17-5 0,0-9-1 16,0-4 12-16,-15-24 13 0,9 23-5 15,-4 2 0-15,1 5-14 0,-3 1 3 0,-1 4 0 16,-4 2-2-16,2 1 11 0,-2 5-15 15,-1 3-10-15,8 3 0 0,-5 0-21 0,-1 0 2 16,-19 10-41-16,16-4 4 0,1 2-6 0,-1 0-46 16,2 1-11-16,1-1-9 0,0-1-41 15,-1 0-14-15,4 5 20 0,1-5-114 0,1-2-41 16,7 2 29-16,-2-2-233 0,0-3-23 0,3 1 45 16,1-3 42-16,2 0 49 0,0 0 30 15,0 0 29-15,0 0 0 0,-2 0-10 0,4 0 43 16,1 0 28-16,0 3-25 0</inkml:trace>
  <inkml:trace contextRef="#ctx0" brushRef="#br0" timeOffset="-33886.44">27904 12511 331 0,'0'0'353'0,"14"0"-54"0,-14 0-17 15,0 0-25-15,0-12 2 0,0 12-30 0,17-22-27 16,-16 18 0-16,-2 0-43 0,2 0-19 16,-1 0 18-16,0 1-16 0,-1-2 28 0,1 2-19 15,0 3-16-15,0 0-10 0,0-7-3 0,0 7-27 16,-9-13-16-16,7 9 15 0,-2 4-3 0,0-1 0 16,-3-1-26-16,2 1 0 0,0 2 14 15,0 0-6-15,-1 0-13 0,-2-1 18 0,-13 12-17 16,6-6-1-16,3 4 3 0,-2 0 7 15,3 2-5-15,-1 0-2 0,0 4 0 0,3 0 3 16,0 3 8-16,0 0-9 0,3 4 15 0,5-1-10 16,-4 1-3-16,4 3-17 0,1-3 14 0,0-9-21 15,0 5 20-15,15 22-6 0,-5-17 4 16,0-4-25-16,2 2 25 0,1-3-8 0,2-2-16 16,4-3 7-16,0-2 0 0,3 0 7 15,1-4-12-15,0-4 8 0,2 1-19 16,-12-5 13-16,7 0 10 0,3 0 1 0,1 0-8 15,0 0 0-15,-1 0-7 0,23-15 16 16,-27 6 8-16,-1 0-18 0,-2-4-11 0,-2 1 6 16,-1-5-3-16,-4-1 12 0,3-3-5 15,-5 0-22-15,-1-3 2 0,-1-3-2 0,-2 1 11 16,-2-1-8-16,1 0-1 0,-2-2-13 0,0 16 4 16,-11-25 0-16,6 15-2 0,-2 3-2 15,-4 1-1-15,0 4 16 0,0 2-2 0,-7 2-3 16,1 4-1-16,-4 0-16 0,1 4 0 15,-3 3 0-15,12 0-46 0,-5 0-24 0,-4 0 10 16,-19 12-35-16,19-7-28 0,2-1-14 0,1 2-26 16,6-2 15-16,2 0-73 0,-4 2-40 15,3-3-38-15,4 1-58 0,-1-4 31 0,3 0-252 16,2 0 42-16,2 0 37 0,0-2 64 16,0 2 14-16,1 0 31 0,1-1 40 0,1 1 16 15,2 1 3-15,-2-1 34 0,1 2 37 16</inkml:trace>
  <inkml:trace contextRef="#ctx0" brushRef="#br0" timeOffset="-18086.55">21714 9440 309 0,'0'0'112'0,"0"0"-19"16,0 0-7-16,0 0-5 0,0 0-8 0,0 0 16 15,0 0-9-15,0 0-8 0,0 0-26 0,0 0-4 16,0 0-14-16,0 0-29 0,0 0 0 15,0 0 1-15,0 0 5 0,0 0 13 0,0 0-44 16,0 0-44-16,0 0-70 0,0 0-87 0,0 0-75 16</inkml:trace>
  <inkml:trace contextRef="#ctx0" brushRef="#br0" timeOffset="-16947">27317 11480 272 0,'0'0'267'0,"0"0"-27"16,0 0-27-16,0 0-33 0,0 0-5 0,0 0-30 15,0 0-13-15,0 0 4 0,0 0-38 16,0 0 6-16,0 0-22 0,0 0-14 0,0 0 1 16,0 0-16-16,0 0-2 0,0 0-6 0,0 0-2 15,0 0-11-15,0 0 0 0,0 0-12 16,0 0 1-16,0 0 2 0,0 0-5 0,0 0 4 15,0 0-11-15,0 0 13 0,0 0 5 16,0 0 0-16,0 0-3 0,0 0-1 0,0 0-3 16,0 0-4-16,0 0-1 0,0 0-6 15,0 0 8-15,0 0-9 0,0 0-3 0,0 0 14 16,0 0-15-16,0 0-7 0,0 0 16 0,0 0-6 16,0 0 0-16,0 0-5 0,0 0-6 15,0 0 8-15,0 0 4 0,0 0-21 0,0 0 0 16,0 0-10-16,0 0 4 0,0 0-23 15,0 0-14-15,0 0-19 0,0 0-20 0,0 0 8 16,0 0 8-16,0 0-89 0,0 0-70 0,0 0-109 16,0 0 22-16,0 0 22 0,0-13 14 0,0 13 0 15</inkml:trace>
  <inkml:trace contextRef="#ctx0" brushRef="#br0" timeOffset="-16050.62">22426 9624 328 0,'0'0'172'0,"0"0"-18"0,0 0-41 16,0 0 0-16,0 0-26 0,0 0 4 15,0 0-16-15,0 0 3 0,0 0 0 16,0 0-21-16,0 0-20 0,0 0 6 0,0 0-21 15,0 0 12-15,0 0 4 0,0 0-14 0,0 0-4 16,0 0-7-16,0 0-13 0,0 0 3 16,0 0-2-16,0 0-32 0,0 0-29 0,13 0-16 15,-13 12-30-15,0-12-70 0,0 0-113 0,0 0-24 16,26 13 14-16</inkml:trace>
  <inkml:trace contextRef="#ctx0" brushRef="#br0" timeOffset="-1852.15">28766 12574 386 0,'0'0'264'0,"0"0"-56"0,0 0-38 0,0 0 14 16,0 0-29-16,0-12-17 0,0 12 10 0,0 0-10 16,0 0-24-16,0 0-2 0,0 0-8 15,24-21 18-15,-24 20-20 0,-1-1-7 0,0 1 9 16,2-1-16-16,-2 2-2 0,1-2-3 16,-2 2-8-16,0-3-6 0,1 1 4 0,-3 1-13 15,0-1 8-15,2 0-21 0,0 1 0 0,-1 0 7 16,-1-2-25-16,0 1 28 0,0 0-20 15,0 1 21-15,-1-1-39 0,1 1 23 0,-1 0-19 16,-2 0-12-16,2 1 3 0,5 0 7 16,0 0 12-16,-9 0 9 0,1 0-16 0,-15 11 0 15,9-2-22-15,0-2 12 0,2 2-3 0,0 2 31 16,1 1-11-16,1 5-17 0,0-1-12 16,0 0 30-16,6 0-19 0,-4 1 22 0,-1 0-4 15,4 1-2-15,-1 2 8 0,4-2-6 0,1 1-2 16,1-10-3-16,0 4 6 0,0 1-4 0,10 17-4 15,-4-16-2-15,4-1-2 0,-2-1-14 16,4 1 8-16,1-3-2 0,1-3-1 0,2 0-1 16,0-3-1-16,2-1-2 0,-3-3 28 15,-15-1 14-15,16 0-7 0,0 0-1 0,20-14-35 16,-19 6 22-16,1-3-1 0,-1 0-8 16,-1-3 3-16,0-4-1 0,0 0-8 0,-4 0 5 15,1 0-3-15,-2 0 16 0,-1-2 0 0,0 2 2 16,-3 1 5-16,-3 1-10 0,0 0 8 15,-2 1 1-15,-2 4 12 0,0 3-9 0,0 1-10 16,-10-13 5-16,0 6-4 0,-2 3-9 0,0-1 1 16,-4 3-3-16,2 0-4 0,-4 4-2 15,2-2-5-15,-3 4 4 0,-1-2-4 0,1 1-14 16,-1 1-50-16,3 2-2 0,1 0 7 0,7 1-94 16,-3 0-27-16,2 0-38 0,1 0-30 15,0 0 22-15,9 0-221 0,-7 0-25 0,-4 11 19 16,10-10 44-16,0 1 14 0,0 0 46 0,0 1 10 15,2 0 57-15,-2 0-45 0,-1 1 59 16</inkml:trace>
  <inkml:trace contextRef="#ctx0" brushRef="#br0" timeOffset="-672.45">23495 9152 589 0,'0'-16'224'0,"-14"16"-20"0,-6-32-44 0,16 27 21 15,0 0-6-15,0 1-14 0,1-1-16 0,-1 2-18 16,2-2 4-16,-1 1-4 0,0 1-8 0,0-2 5 16,1 3 14-16,-2-1-23 0,2 1-16 15,0 0-10-15,-1-1-11 0,0 1-6 0,0 1 6 16,2 0-14-16,-1 1 0 0,0-1 6 0,-2 1-5 15,4 0-22-15,0 0 7 0,0 0-2 16,-11 10 14-16,2 5 1 0,1 2 9 0,1 1-7 16,-3 2-7-16,0 3 30 0,0 2-22 0,1 0-13 15,3-3-5-15,-1 1-4 0,2-2 6 16,2 2 14-16,1-3-9 0,2-11 3 0,0 5-8 16,12 11 0-16,-1-14 11 0,1 2-13 0,3-6-8 15,2-2 13-15,2-2-18 0,1-3-8 16,-10 0 1-16,6 0 7 0,2 0-2 0,20-15-8 15,-18 6 3-15,-3 1-4 0,-1-4-2 0,-2-2-7 16,1-1 7-16,-3-5-2 0,-5 1-10 16,3-5 14-16,-3 5-10 0,-2-5 12 0,-1 1-6 15,-2 2-10-15,-2 9-6 0,0-2 10 16,0-1-4-16,-11-17-3 0,5 18-6 0,-2 4-3 16,0-2 2-16,-2 4-2 0,0 4-1 0,-1 0 15 15,2 1-7-15,2 1 9 0,-3 2-19 16,10 0-12-16,-11 0-20 0,-17 12 4 0,15-5-71 15,-2 1-8-15,5 3-15 0,1 0-28 0,0 2-23 16,2 0-47-16,6 1 21 0,0-3-240 16,1-11 1-16,0 14 26 0,12 14 23 0,-7-13 33 15,3-1 33-15,1 3 24 0,-1 0 9 16,5-2-9-16,0-3 40 0</inkml:trace>
  <inkml:trace contextRef="#ctx0" brushRef="#br0" timeOffset="4133.88">23369 9123 411 0,'0'0'258'0,"0"0"-31"15,0 0 2-15,0 0-30 0,0 0-10 16,0 0 12-16,0 0-33 0,0 0 16 0,0 0-12 15,0 0-8-15,15 8 1 0,-18-3-32 0,-3 9-5 16,0-2-11-16,-1 3-9 0,2-4 13 16,0-4-17-16,2 1-2 0,1-2-18 0,0 0 15 15,0-3-18-15,1-1-10 0,-1 1 14 0,1-2 25 16,1 2 1-16,-1-3-5 0,1 0-20 16,0 0-12-16,0-4 2 0,0-1-16 0,2 2 3 15,5-11-22-15,0-5 7 0,1 3-5 0,1-5 6 16,-1 4-23-16,4-7-8 0,-2 5 11 15,0 2-3-15,1 0-8 0,-3 5-7 0,-3 2 1 16,-1 5-16-16,-1-2 13 0,1 7-11 0,-4 0 11 16,0 0 27-16,1 9-17 0,-2-1-8 0,-3 11 15 15,4-11-15-15,0 8 6 0,-10 21 2 16,5-16-1-16,-1-1 8 0,0 1-9 16,3-2 3-16,-3-1-1 0,1-1-3 0,0-1-3 15,2-4-11-15,0-3 4 0,1-2 12 0,1 0-4 16,0-3 6-16,0 0-5 0,1 0 4 15,0-3-12-15,0-1 5 0,3 0-2 0,1-1-1 16,0-4-8-16,5-5 20 0,0-4-15 0,3-1 5 16,1-5-16-16,0-1 16 0,-2 1-20 15,2 1 8-15,0 0-7 0,-2 2 4 0,-2 7-2 16,-2 1-7-16,-2 4-1 0,-1 3-6 16,-4 2 4-16,0 0 3 0,6 11 4 0,-6-5 2 15,-1 13 7-15,1-11-2 0,0 7-6 16,-16 20 22-16,10-13-18 0,-1-1 8 0,-1-4-12 15,1 1 18-15,-1-1-9 0,3-1-8 0,0-3 2 16,1-2 12-16,1-4 1 0,1-1 1 0,1 1-4 16,-1-3 9-16,2-2-7 0,0-2 0 15,0-1-13-15,2 0 8 0,0-3-13 16,1 1 2-16,5-11-1 0,2-1-27 0,1-2-1 0,2-4 9 16,2 1 11-16,-1 0-13 0,2-1 8 15,-3 2 4-15,0 5-2 0,-2-1 12 16,-3 4-19-16,-4 5 18 0,2 3-10 0,-2 3 2 15,-4 0 1-15,0 0 16 0,1 10-9 16,-3-3-10-16,-3 10 17 0,-3-2 10 0,1 1 0 16,-1 0-11-16,1 0 6 0,-5 1 4 0,4-2-3 15,1 1-27-15,0-8 26 0,-1 6-12 16,4-7 9-16,0-2 22 0,1-2-11 0,1 2-6 16,0-3-2-16,0-2 15 0,2 0-30 15,0 0 3-15,0 0 0 0,0-13-21 0,4-1 1 16,3-4 5-16,1-2 1 0,2 0-32 0,0-1 0 15,-4 1 21-15,1 3-25 0,2 2 32 0,-4 4 4 16,-1 6-26-16,-2 0 18 0,-1 3 10 16,-1 2 19-16,-3 2-21 0,0 3 20 0,-4 8-24 15,-6 1 8-15,4 2 32 0,-3 1-31 0,3 0-21 16,-1 0-27-16,2-2-30 0,1-2-50 16,3 0-47-16,3-5 19 0,1-4-171 0,0-4-86 15,0 0 44-15,0 0 28 0,0 0 27 16,16 8 11-16,-2-11 39 0,2-3 28 0,1-2 18 15</inkml:trace>
  <inkml:trace contextRef="#ctx0" brushRef="#br0" timeOffset="4424.15">24050 8897 891 0,'6'-14'415'0,"1"0"31"15,-4 6-52-15,-1 4-52 0,0 1-48 0,0 2-16 16,-2 2-1-16,1 2 0 0,-2 4-25 0,1 1-5 16,0 20-12-16,0-13-31 0,0 11 0 15,0 2-29-15,0 5-5 0,0 0-34 0,-11 36 5 16,9-35-8-16,-3 0-31 0,3-3-9 0,-2 1-5 16,2 0-27-16,2-18-52 0,0 6-36 15,0 3-39-15,0-4-42 0,0-1 11 0,0-4-114 16,0-4-61-16,0-1 24 0,0-1-302 15,0-1 45-15,0-7 31 0,-13 12 30 0,9-8 66 16,-9 3-6-16,3-4 60 0,-1 2-9 0,-7 0 42 16,0 3-1-16,2 4 27 0</inkml:trace>
  <inkml:trace contextRef="#ctx0" brushRef="#br0" timeOffset="5846.43">23469 13498 451 0,'0'0'187'0,"0"-15"11"0,0 15-26 16,0 0-14-16,-25-27-10 0,22 23-7 0,-1-1-14 16,0 2 1-16,1-1-6 0,0-1-4 0,0 3 5 15,-2-1-10-15,2-2 8 0,-1 1-9 0,1 1 16 16,-1-1 10-16,1 0 5 0,1-1-13 16,0 1-13-16,-1 0 30 0,1 1 17 15,0 0 0-15,-1-1-2 0,2 1-22 0,-1 1-9 16,0 0-6-16,0 1-26 0,1 1-14 0,1 0 12 15,0 0 14-15,-2 10 7 0,3 7-2 16,-1 4 15-16,0-8-11 0,0 9-8 0,0 4-3 16,0 1 3-16,0 5-15 0,0 0-9 15,0 1-7-15,11 28-2 0,-8-28-10 0,0-2-7 16,0-1-16-16,-1-6 3 0,2-2-14 0,-3-1 11 16,0-9-10-16,1-1-3 0,0-2-10 15,-1-2-3-15,1 0 12 0,0-4-9 16,1 1-17-16,0-2-10 0,0-1-17 0,0 1-21 15,0-2-5-15,0 0-30 0,-3 0-23 0,0 0-22 16,0 0 11-16,7 0-69 0,-7 0-5 16,0 0-40-16,6 0-12 0,-6 0-47 0,12-12 29 15,-10 10-220-15,0-1 2 0,0 0 30 0,2 2 34 16,-2-2 7-16,1 1 50 0,1 0 31 0,2 1-6 16,-1-1 50-16,10-5-20 0</inkml:trace>
  <inkml:trace contextRef="#ctx0" brushRef="#br0" timeOffset="6896.22">24090 13491 610 0,'0'0'185'0,"0"-1"-7"0,0-1-8 16,0 0 3-16,1 1-13 0,-2-1-3 0,1 2-1 16,0 0-7-16,0 0 10 0,0 0-15 15,-4-12-8-15,3 12 10 0,0-3-10 0,-1 0-20 16,0 0-7-16,0 0 3 0,-1 1-9 0,0-1-19 16,1 0 25-16,-1 2-19 0,0-2 2 15,0 2 6-15,-2-1-30 0,0 1-3 0,1 0-9 16,0 1 18-16,0 0 12 0,4 0-1 15,0 0 7-15,0 0-6 0,-17 11 11 0,9 4-9 16,3-1 13-16,-1 3 1 0,2 2 12 0,0 0 3 16,1 7-2-16,0-3-1 0,3 2-21 15,0-13 9-15,0 6-5 0,0 5-21 0,14 25 5 16,-7-25-5-16,1-2-17 0,2-1-1 16,0-3-15-16,0-2 1 0,1-4 7 0,0-1 1 15,5-2-13-15,-4-4 2 0,-1-2-9 16,0-2 10-16,-11 0-7 0,14 0-1 0,16-13-27 15,-13 4 15-15,-2-2-11 0,1 0 17 0,-3-1-17 16,-1-2 12-16,1 0-18 0,-3-1 14 16,1-3-12-16,-3 1-9 0,1-2 8 15,-2-2-2-15,0 3-2 0,-1-4 3 0,-3 5-3 16,-1-3 15-16,0-1-19 0,0 2 0 16,-2 9 2-16,0-5 3 0,0-1-7 0,0-2 2 15,-15-16 3-15,8 17 2 0,-1 2-8 0,-2 1 17 16,-1 2-16-16,-1 0 12 0,-1 2-1 15,-2 3-4-15,1 0 8 0,-5 2-4 0,1 3-20 16,6-1 13-16,-1 3-14 0,13 0 16 0,-14 0-18 16,-17 13 16-16,17-8-10 0,-1 4-5 15,2-2-22-15,-1 3-21 0,4 1-18 0,1-2-18 16,0 2-22-16,4-2-7 0,0-1 13 0,1 0-87 16,3-1-16-16,0 0-40 0,-1-1-49 15,2-6 28-15,0 0-243 0,0 8 31 0,0-8 15 16,0 8 69-16,11 4 10 0,-7-10 35 0,-1 3 19 15,9 6-1-15,-3-1 69 0,8 0 10 16</inkml:trace>
  <inkml:trace contextRef="#ctx0" brushRef="#br0" timeOffset="7601.72">24710 13547 755 0,'-1'-6'316'0,"0"2"-3"15,-1-1-46-15,0 0-7 0,0 0-40 0,0 1 19 16,1-1-22-16,-1 0-23 0,0 0-28 0,-2 1-12 16,2 1-17-16,-1 0 18 0,1 0-9 15,-1 0-24-15,-1 1 16 0,0-1 0 0,0 4-30 16,1 0 6-16,-2 1 0 0,1 0 8 15,4-2 0-15,-8 8 2 0,0 6 3 0,0 2-4 16,0 3-10-16,0-3-2 0,1 3-10 0,4 3-14 16,-2 2-3-16,0 3 5 0,5-3-11 15,-2 0-9-15,2-14-4 0,0 7 2 16,0 2 3-16,0 2-33 0,15 16 21 0,-8-20-24 16,-1-5 9-16,2 0-11 0,3-3 13 0,-4 0-7 15,1-5 2-15,0-1-7 0,-8-3-4 0,7 0-7 16,0 0 12-16,4 0-8 0,14-17 0 15,-13 10 0-15,0-3-3 0,-2-4-7 0,0 1 4 16,-1-1-14-16,-2-5-3 0,0 1 0 16,-2-2 5-16,0 2-10 0,1-5 7 0,-4 1-16 15,-2 1 9-15,0-1 10 0,0 12-4 16,0-4-15-16,0-2-2 0,-16-16 21 0,9 16-13 16,-2 2-4-16,-1 3 15 0,-3-1-9 0,2 2 8 15,-3 3-16-15,0 0 2 0,-2 2-3 16,-2 0 3-16,8 5-8 0,0 0 24 15,-1 0-6-15,0 0-16 0,0 0-41 0,2 0-29 16,0 0-20-16,1 0-24 0,-2 12 10 0,7-9-82 16,0-1-27-16,-2 0-72 0,2 1-29 15,1-3 30-15,1 3-244 0,1-1 49 16,2 0 51-16,-2 0 17 0,2 1 46 0,4 0-3 16,-1-1 44-16,9 6 20 0,4 0 29 15,-1 0 23-15</inkml:trace>
  <inkml:trace contextRef="#ctx0" brushRef="#br0" timeOffset="8343.5">25283 13477 808 0,'0'-5'307'15,"0"-3"-11"-15,0 3-22 0,0-2 0 16,0 2-11-16,-1-2-23 0,1 1-26 0,-1 2 13 15,1 4-9-15,0 0-1 0,0-8-16 16,0 8-16-16,0-6-11 0,0 6-5 0,0-8-23 16,0 8 5-16,0 0-9 0,0 0-17 0,0-7-13 15,0 7-15-15,0 0-2 0,0 0-22 16,0 0 3-16,0 0 9 0,-4-11-14 0,5 12 12 16,-2 2 1-16,1 0-17 0,0 1-1 15,0 2 8-15,0 1 19 0,0 0-7 0,0 4-1 16,0 4-1-16,0 6-1 0,0 2-6 0,0 3-10 15,0 0 19-15,0 3-10 0,0 3-13 16,0 0-7-16,0 1 12 0,0-1-19 16,0 0 3-16,0-3-10 0,0-2 0 0,0-1-19 15,0-4 5-15,8-1-11 0,-8-4-2 16,0-4-2-16,8 10 13 0,-6-17 2 0,-1-1-4 16,-1-1-1-16,1-1-1 0,1-1-33 0,0-1-27 15,3-1-15-15,-3-1-6 0,1 0-6 16,0 0-28-16,0-1-6 0,0 1-9 0,-1-2-20 15,0-1-24-15,1 2-8 0,-2-1 18 16,2 1-69-16,-1 1-40 0,-1-3-25 0,0 2-19 16,0-1 25-16,1-1-227 0,-2 2-13 0,1-2 46 15,-1 0 52-15,1-1 19 0,0 2 32 0,1 1 17 16,0-3 32-16,0 0 19 0,1 0 36 16,6-4-37-16</inkml:trace>
  <inkml:trace contextRef="#ctx0" brushRef="#br0" timeOffset="9142.67">25824 13511 357 0,'4'-3'309'0,"0"0"-35"16,0 2-10-16,-1-1 6 0,1 1-20 0,-1-1-19 15,2 0-21-15,-3 1 2 0,1-2-25 0,-1 1-21 16,1 0-18-16,0 1 53 0,-2-1-6 16,1 1-11-16,-1-1 2 0,0 0-11 0,1 0-13 15,0 2-9-15,-2-2-3 0,1 1-16 16,0 1-16-16,-2-1-2 0,3 0-13 0,-2 1-12 15,1 0-9-15,1-1-11 0,-2 2-11 0,0 0 8 16,0 1 9-16,0 1-5 0,1 3 13 0,-2 1-1 16,2 13 20-16,-1-10-14 0,0 7 3 0,0 5 1 15,0 1-17-15,0 4-2 0,0-1 5 16,0 1-13-16,-14 29 17 0,13-27-24 0,0-3-4 16,1-4-3-16,-1 1-4 0,1-14-16 0,0 5 8 15,0 0 10-15,0-1-25 0,0-1 12 16,0-2-8-16,0-3-21 0,0 0 10 0,0 0-5 15,10 5-12-15,-9-9-15 0,0 2 7 16,0-1-16-16,2-1-5 0,-3-1-3 0,1 1-9 16,0 1-2-16,-1-1-24 0,1-1-6 0,0-2-9 15,-1 3-13-15,1-2-4 0,0 0-33 0,0 0 14 16,1-1-97-16,0-1-12 0,1-1-27 16,-2-1-25-16,2 3-21 0,1-4 31 0,-1 0-237 15,1 1 10-15,8-3 46 0,-4 0 57 16,0 0 10-16,4-1 35 0,0 0 11 0,6 2 21 15,-4 0 5-15,8 0 15 0</inkml:trace>
  <inkml:trace contextRef="#ctx0" brushRef="#br0" timeOffset="10079.66">26680 13658 592 0,'3'-3'287'0,"1"1"-40"0,-1-3 3 0,1 3-27 15,1-1-8-15,-3-1-24 0,1-1 10 0,0 0-32 16,-1 0 10-16,4-7-2 0,-1-3-1 15,-1 6-39-15,-2 1 10 0,1 0-19 0,-1 2-14 16,-1 2 23-16,-1 0 0 0,0 0-17 16,0 4 0-16,0 0-16 0,0 0-7 0,0-7 0 15,0 7 3-15,0 0-3 0,-14-10-13 0,9 10-8 16,0 0 2-16,-1 3 4 0,-9 7 1 16,4 2 12-16,-2 0-5 0,1 5 16 0,0 3 1 15,0 0-17-15,2 4-4 0,-1 0 13 16,3 1-4-16,2-1-16 0,1-1 1 0,3 2-10 15,1-3 1-15,1-12-14 0,0 5 10 0,0 4-15 16,14 19 5-16,-4-18-2 0,-1-5-2 16,5 0-17-16,2-1-9 0,1-3-2 0,1-1 14 15,2 0-7-15,1-4 0 0,1-1-16 0,1-4 6 16,-3-1 5-16,-9 0 0 0,4 0-18 16,22-9 2-16,-24 3 8 0,7-2 3 0,-5-1 4 15,0-3-16-15,-4-1 13 0,-1-1-18 16,2-5 16-16,-5 0-11 0,1-4 0 0,-2-2 0 15,-1 0-15-15,-3-1-5 0,-1 1 19 16,-1 11-12-16,0-5-7 0,0-1 12 0,0 0-8 16,-16-22 8-16,8 22-7 0,-4 5 20 0,0 1-19 15,-3 2-2-15,1-2 5 0,-4 8-1 16,0-1-5-16,-1 0 0 0,1 0-13 0,-3 4 13 16,3 0 9-16,0 2-15 0,2 0-23 0,3 1 5 15,13 0-16-15,-10 0-17 0,-5 0-2 16,-13 14-10-16,14-8-23 0,-1-1-6 0,4 3-7 15,-1 1 12-15,4 0-80 0,0-2-7 0,-1 3-38 16,2 0-47-16,3-3-45 0,-1 0 29 16,4 1-239-16,1-4 28 0,0-4 37 0,0 0 60 15,0 7-19-15,0-7 55 0,11 13 28 16,-7-11 47-16,10 5 12 0,-2-2 6 0</inkml:trace>
  <inkml:trace contextRef="#ctx0" brushRef="#br0" timeOffset="35542.9">25324 13532 534 0,'0'0'196'0,"0"0"-1"0,0-13-17 0,15 13-22 16,-15 0 3-16,0 0 15 0,19-23-27 0,-18 18-10 16,0 4 14-16,0-1-15 0,1 1-26 15,-1-1-17-15,-1 0-6 0,1 0-14 0,-2 0 4 16,1 0-2-16,1 1 7 0,-2-1 10 16,1 2-27-16,1-3 16 0,-1 1-16 0,-1-1-10 15,1 3 4-15,0 0-13 0,0 0 13 16,0 0 6-16,0 0-22 0,0 0 18 0,0-7 11 15,0 7-8-15,0 0-22 0,0-6-14 0,0 6 8 16,0 0 13-16,0 0-8 0,0-6 20 0,0 6-5 16,0 0 2-16,0 0-34 0,0 0 18 15,-12-10-29-15,12 9-11 0,-1 1 25 0,-2-1-4 16,2 2-2-16,-2 0-2 0,0 0 26 0,1 0 4 16,-1 0 2-16,0 1-5 0,-1 2 14 15,2-3-7-15,-1 2-3 0,1 1-4 0,-1 0 1 16,0 0 0-16,-4 8-11 0,2-4 4 15,-1 1 9-15,2-1-9 0,1 0-6 0,0-1 4 16,-1 7-4-16,0-5-9 0,3 2 1 0,-1 5 11 16,1-4-22-16,-1-1 7 0,2-1 0 0,-2 0-5 15,2 0 7-15,0-1-9 0,0 5 1 16,0 1 15-16,0-2 0 0,0-2 1 0,0 4 4 16,0 0-9-16,12 17 6 0,-11-19 7 15,0-2-16-15,3 5 0 0,2-1 7 0,-3-3-5 16,1-1 4-16,-1-2-14 0,-1 0 9 0,5 5-9 15,-4-2 1-15,1-4-3 0,0 1-10 0,-1-2 11 16,-1-1 3-16,1-2-4 0,1 1-2 16,-3 0-9-16,1 0 12 0,0-3-2 0,0 2-8 15,1 0 5-15,0 0 0 0,0-1-1 16,0-1 4-16,0 3 4 0,1-3-3 0,-2 1 3 16,0-1-1-16,1-2 0 0,1 3 2 15,-1-3-4-15,0 2-13 0,2 0 12 0,-2-1 1 16,2-1-1-16,-1 0-13 0,0 0 6 15,-4 0-3-15,0 0 6 0,7 0 2 0,0 0 0 16,14-13-14-16,-8 6 9 0,1 0 2 0,-2 0 0 16,0-1-7-16,-3 3 8 0,2-3-2 0,-3 0 0 15,0 0 11-15,2-1 1 0,-1 0-6 16,0 1 23-16,-4 1-19 0,1-1 16 0,1-2 0 16,1-4-6-16,-3 4-10 0,1-5-13 15,-2 1 4-15,1 0 13 0,-2 0-18 0,0 4 5 16,-3 0-5-16,2 0 18 0,-2 3-10 15,0 0 4-15,0 7-22 0,0-7 25 0,0-3-27 16,-13-9 26-16,11 8-17 0,-2 2 10 16,-1 4-9-16,-1-9 14 0,-2 0-8 0,0 6-14 15,-1-4 11-15,-1 2 7 0,2 3-14 16,2 0 8-16,2 4 4 0,-4-7 1 0,0 3-14 16,3 4 13-16,0-1-13 0,0-1 10 15,1 0-2-15,-1 1 5 0,2 1-15 0,-1 1-3 16,1-1 10-16,-1 1 0 0,0-3-7 15,1 2 12-15,-8-6 5 0,3 2 1 0,1 4-11 16,1-3-5-16,0 0-3 0,0 2 18 0,2 1-18 16,0 0 20-16,1 1-9 0,0-1-8 0,-1 1 3 15,0 0 8-15,-1-1-16 0,2 1 12 16,1 1-18-16,-2-1 24 0,1 0-14 16,-1 1-3-16,2 0 6 0,-1-2 11 0,1 3-4 15,0-2-11-15,-1 1-4 0,0-1-3 16,1 2 2-16,-2 0 15 0,4 0-6 0,0 0 9 15,0 0-4-15,-7 0-11 0,7 0 8 0,-16 11 7 16,13-8-17-16,-1 0 4 0,0 0 13 0,1 1-7 16,-1 1-8-16,0-1 12 0,1-2-1 15,-2 2 0-15,1-2-19 0,2 2 11 0,-1-2-14 16,1 0-1-16,0 0-20 0,-1 1-11 16,1-2-9-16,0 0-40 0,0-1-32 0,3-1 13 15,0 0-112-15,-1-1-51 0,0 1-34 0,1-1 29 16,1 2-263-16,1-3 62 0,0 2 25 15,-1 0 32-15,3 1 11 0,-3 1 47 0,2 2 42 16,-1 0 0-16,0 0 28 0,1 1 35 16,9 8-9-16</inkml:trace>
  <inkml:trace contextRef="#ctx0" brushRef="#br0" timeOffset="37021.39">26756 13695 264 0,'-5'-2'283'16,"0"1"-63"-16,1 1-6 0,0-2 0 15,0 1-22-15,0-1-4 0,0 2-1 0,1-1-19 16,0 1 2-16,2-2 7 0,-1 4-4 16,1-5-29-16,0 2 6 0,2-2-15 0,1-1-34 15,0 1 30-15,2 1-40 0,1-1 5 0,11-3-1 16,-5-2 0-16,3 1-9 0,-1-1-11 15,2 0-13-15,0 0 11 0,-5 3-7 16,-3 2-2-16,-1 1 3 0,-1 2-6 0,-2-1-6 16,-3 1-6-16,0 0 28 0,0 0 1 0,4 9 7 15,-6-4-19-15,-5 9-6 0,-2-1 12 0,-1 3-19 16,-7-5 10-16,1 4-6 0,-2 1-13 0,-2-2-10 16,0 0-1-16,0 0-2 0,0-2 3 15,4 0-4-15,-2-6-13 0,3 3 12 0,2-1-9 16,3-2-2-16,2-4-7 0,2 1 8 15,2-1-8-15,1-1-20 0,0 1 3 0,1-2-19 16,2 0 16-16,0-1 6 0,3-1-8 0,1 0 13 16,2 1-8-16,10-3 6 0,0-4-3 15,3 2 10-15,2 1-10 0,-1 0 2 0,1 1 11 16,0 3-7-16,1-3-12 0,-5 1 9 0,-3 1-7 16,-3 0 20-16,-11 2-14 0,7 0-2 15,-7 0 14-15,17 11 13 0,-15-6-3 0,-1 2 6 16,-1-1-7-16,-1 12-11 0,1-10 14 15,-14 18 7-15,7-9-10 0,-2 0-2 0,-1 0-3 16,2-2 1-16,-2 0-7 0,1 1 6 16,0-2-9-16,4-4 10 0,1-5-7 0,1 1 3 15,-1-2-6-15,3 0 7 0,-1-3 1 0,1 1-11 16,1 0-2-16,0-2 2 0,2-2-7 0,0 0-11 16,2-1 8-16,-1-2 7 0,10-7-25 15,2 0 4-15,-1 0-3 0,1 3 13 16,-3-1-6-16,0 0 1 0,-4 5 4 0,-2-2-2 15,0 5-1-15,-2 2 4 0,0 0 12 0,-4 0 2 16,0 0 7-16,6 11 8 0,-6-5 1 0,0 1-3 16,0 10-5-16,0-7 9 0,0 4-8 15,0 2 5-15,0 0-2 0,-14 17-1 0,9-19-8 16,3-4 7-16,0-2 5 0,1-2 20 16,-1-2 10-16,0-3-9 0,0 0-1 0,-1-2-5 15,1-1-2-15,-3-3-10 0,-1-7-1 0,-2-3-6 16,-1-3-10-16,2-2-12 0,-3-4-18 15,2-2-17-15,2 1 4 0,-2-1 4 0,1-3 1 16,3 0 12-16,-3 2-19 0,1 1 4 16,-2 3 16-16,3 3-4 0,-1 4-6 0,2 0 7 15,0 6 5-15,1 1-14 0,0 1 18 0,0 3 4 16,2 0-10-16,0 0 13 0,-1 3 1 0,2 0-18 16,-1-1 7-16,0 1 5 0,1 2-3 0,0 0-3 15,0 0-3-15,0 0 5 0,0 0-12 16,0 0-4-16,0 0 13 0,11-4 24 0,-6 3-30 15,0 0 41-15,1-1-28 0,0 0 5 16,10-3 9-16,0 0 1 0,1 0-8 0,-1-2 9 16,-2-3-2-16,1 1 3 0,-2 2 7 0,-4 2-9 15,-1 0 32-15,-2 0 9 0,-2 2-3 0,0 1-1 16,-1 0 12-16,0-1-9 0,-1 3-9 16,-2 0-4-16,0 0 8 0,0 0 0 0,0 5-7 15,-1 0 11-15,0 2 5 0,-2 8-4 0,-1 2 3 16,1 1-5-16,0 3-2 0,2-2-15 15,1 2 9-15,-2-1-2 0,2-11-3 0,0 5-1 16,0 2-5-16,0 1-7 0,14 19-5 16,-8-17 10-16,0-2-5 0,0-2-4 0,-1 1 4 15,-1-2-15-15,1 3 8 0,-1-6-8 0,-1-1-29 16,-1-1-9-16,-1-2-25 0,0 0-35 0,-1 0 9 16,0-7-136-16,0 0-65 0,0 6 26 15,0-6-286-15,-13 15 42 0,8-11 44 0,-1-2 43 16,-2-1 19-16,1-1 16 0,-1 1 32 15,-2-1 31-15,-6 0 3 0,-3 0 45 0,1 0-2 16</inkml:trace>
  <inkml:trace contextRef="#ctx0" brushRef="#br0" timeOffset="37661.6">26412 13537 480 0,'2'-4'386'0,"0"0"-47"0,0 0-15 15,-2 1-38-15,2 0-36 0,-1-1 11 16,0 1-18-16,0 0-17 0,2-1-37 0,-2 3 6 15,0-2-4-15,-1 0-8 0,0 1-16 0,2 0-1 16,-2-1-17-16,1 1-14 0,-1 2 3 16,0 0-22-16,0 0-2 0,0 0 1 0,0-3-16 15,1 1-11-15,-1 4-12 0,0-3 9 0,0 2-3 16,0 0 19-16,1 1 2 0,-2 2 9 16,1 2-9-16,-1 0-3 0,3 17 9 0,-2-12 5 15,0 8 11-15,0 7-27 0,0 2 12 16,0 6-11-16,0-2 0 0,0 3-10 15,0-1 6-15,0 2-15 0,0-1-20 0,0-2 17 16,0-1-10-16,0-1-13 0,-11 27-1 0,10-32-8 16,0-5-10-16,-1-2-11 0,0-3 13 0,2-4-16 15,-1-3 7-15,0-5-15 0,1 1-2 0,0-1-43 16,-1-2-37-16,1-1-26 0,0-1-38 16,0 0-19-16,-1-2-42 0,1 1 18 0,0-1-89 15,-2 0-66-15,1-1-43 0,1 1 32 16,-1-1-235-16,0 2 60 0,0-3 35 0,-2 2 13 15,0-1 31-15,-2 1 57 0,-10-3 27 0,1 0 21 16,-5-2 24-16,-1 5 18 0,-2-3 0 16</inkml:trace>
  <inkml:trace contextRef="#ctx0" brushRef="#br0" timeOffset="43059.89">27417 13543 784 0,'0'0'233'0,"0"0"-12"16,0 0-27-16,0 0 8 0,0-14-32 0,0 14 5 15,14-21 4-15,-15 18-2 0,1 1-30 0,-2-3-16 16,0 4 8-16,0-2-7 0,1 0-11 0,-2 1-28 16,1 1 11-16,-2 1 3 0,0-2-4 15,-1 3-13-15,0 0-10 0,-2 0 27 0,2 1-14 16,-6 7 3-16,-2 2-10 0,2 3 8 15,1 0 4-15,0 4 0 0,1 3 3 0,3 1-11 16,1 0 7-16,1 5-3 0,1-1-7 0,3 1-9 16,0-14 1-16,0 5-12 0,0 4 8 15,11 24-17-15,-4-24 4 0,1-1-5 0,2-2-3 16,1-3-2-16,1-2-10 0,1-3-2 16,0-6-7-16,3 0 0 0,-2 0 1 0,1-5-7 15,-9 0-4-15,5 0 6 0,19-13-9 0,-14 4-2 16,1-2 0-16,-2-4 2 0,-1-2-12 0,1 0 3 15,-4-2-3-15,1-3-2 0,-4-2 1 0,-1 2 2 16,0-3-5-16,-2 1-8 0,-5 3 7 16,0 10-3-16,0-5 6 0,0-1-8 0,-17-19 8 15,5 20-10-15,2-2 5 0,-2 6 10 16,-2-1-16-16,0 5 7 0,-1-3-8 0,1 4 4 16,0-3-12-16,-1 5 4 0,2-1-25 0,2 3-15 15,1 0-1-15,1 2-21 0,0 0 6 0,3 1-17 16,6 0 8-16,0 0-94 0,-7 0-32 15,7 0-51-15,-13 10 24 0,10-7-289 0,2 2 36 16,1-1 29-16,2 1 31 0,2 2 12 16,4 7 66-16,2-1 26 0,4-3-7 0,2 4 40 15,5-2 22-15</inkml:trace>
  <inkml:trace contextRef="#ctx0" brushRef="#br0" timeOffset="43396.8">28214 13372 726 0,'5'-6'377'16,"-2"2"-49"-16,0 0-40 0,-2 1-30 0,1 1-32 15,0 2-24-15,2 0-23 0,-1 2 34 16,1 3 1-16,7 8-1 0,-4 5-10 0,-1 5 17 15,-1 1-10-15,-3 6-16 0,-2-16 2 16,0 11-17-16,0 2-2 0,0 4-15 0,-11 33-14 16,7-30-20-16,0 0-25 0,0-1 4 0,-1-4-13 15,0-1-20-15,0 2-26 0,2-1-28 16,2-7-20-16,-1-2-34 0,2 1-36 16,0-16 7-16,0 3-113 0,0-1-57 0,0-7-76 15,14 12 29-15,-7-10-249 0,-1-4 40 0,9-3 30 16,2-1 32-16,-1 2 30 0,2-7 36 15,3 3 33-15,-2-3 31 0,6 0-14 0,-2 2 6 16</inkml:trace>
  <inkml:trace contextRef="#ctx0" brushRef="#br0" timeOffset="43676.53">28870 13496 382 0,'12'-15'491'0,"-1"4"-96"0,-3 0-4 15,-4 5-37-15,1 3-7 0,0 6 2 16,-2 1-21-16,0 3-16 0,1 9-25 0,-2 2-5 16,2 9-10-16,-2 5-31 0,-1 0-7 0,0 2-21 15,-1 1-25-15,0-20-17 0,0 9-14 16,0 5-15-16,0 0-16 0,0 2-32 16,0 0-10-16,0 1-46 0,0-1-20 15,-11 26-46-15,9-32-31 0,0-3-30 0,2-2 9 0,0-14-147 16,0 2-44-16,0 1 23 0,0-3-300 15,0-6 7-15,0 7 45 0,0-7 41 0,0 0 21 16,0 0 46-16,-10 12 35 0,5-10 11 0,-12-1 40 16,-2 2 26-16,-1-2 8 0</inkml:trace>
  <inkml:trace contextRef="#ctx0" brushRef="#br0" timeOffset="44947.44">22581 14881 544 0,'5'3'214'15,"0"0"-5"-15,9 2-26 0,0 2-1 0,2-2-3 16,-1-1 4-16,5-1-19 0,0 2-4 0,3-5 11 16,0 0-8-16,-10 0-9 0,8 0 4 15,4 0-18-15,4 0 16 0,2 0-28 16,33-12-10-16,-31 8 9 0,4 1-13 0,3-1 6 15,0 2 9-15,3-2-15 0,2 1-16 0,2-1-8 16,2 1-7-16,4-1-8 0,2 1-5 16,1 1-4-16,5-2-3 0,1 1-13 0,2 0 1 15,1 3 4-15,2-3-14 0,0 2 7 0,2 1-13 16,1 0 3-16,-35 0 0 0,18 0-10 16,8 0-7-16,4 0 12 0,2 0-14 15,-1 0 0-15,2 0 0 0,2 0-3 0,0 0 0 16,3 0-1-16,3 0-14 0,74-11 15 15,-75 8-11-15,3-1 4 0,2 1-23 0,-1 2 6 16,0-5 12-16,0 2 12 0,-1-1-7 0,-1 0-1 16,-1 2-3-16,-1-2 5 0,-1 1-6 15,-5-1-2-15,-2 4-1 0,-5-3 8 0,0 0-8 16,-3 1 2-16,-3-1-1 0,-1 0 6 0,-3-1 5 16,-2 1 11-16,1 1-22 0,1-1 9 15,-1 2-9-15,1-3 11 0,1 3-8 0,2 2 8 16,-2-3 0-16,1 0-6 0,3 3 1 15,0-3 8-15,3 2-8 0,-1 1 8 0,-1 0-10 16,-31 0 12-16,13 0 4 0,8 0 1 0,0 0-5 16,1 0 8-16,-2 0-1 0,0 0 2 0,-1 0-15 15,-1 0 9-15,-2 0-9 0,44 10 5 0,-44-9-8 16,3 0 3-16,-1 1 3 0,-1-2-7 16,-1 0 2-16,3 3-9 0,2-3 4 0,-1 2-1 15,1 0 6-15,-1-1-4 0,1 1-7 16,-2 0 13-16,2 0-2 0,1-2-12 0,-6 3-4 15,1 0 10-15,3-1 8 0,-5 0-7 0,0 2-1 16,1-3-4-16,0 2 0 0,-2-2 5 0,1 3-5 16,2-1-3-16,-1-2 3 0,0 4-4 15,0-4 7-15,0 2 6 0,1 0 1 0,-1 1-13 16,1-3 1-16,-1 3 4 0,2-1 4 0,-2 0-4 16,1 0 3-16,0-3 2 0,0 1-9 15,1 2 0-15,0 0 6 0,2-3-13 16,-3 1 11-16,4 0-6 0,-26-1 6 0,10 0 4 15,7 0-8-15,2 0 9 0,2 0-5 0,0 0-3 16,42 9 0-16,-42-5 9 0,0-3 2 0,-1 0-12 16,-3 0 8-16,0 0 2 0,-4 1 9 15,3-2 2-15,-6 1 6 0,-17-1-7 0,5 0 4 16,3 0 3-16,-2 0-5 0,-4 0 1 16,-1 0-5-16,-5 0-3 0,-1 0 8 0,-4 0-4 15,-6 0 4-15,9 0-17 0,-9 0-1 0,6 0-3 16,-6 0-18-16,0 0-21 0,8 0-57 15,-8 0-17-15,8-11 9 0,-9 8-122 0,-1-3-40 16,-10-5-46-16,5-3 28 0,-6-1-226 0,1-3 1 16,-1-1 42-16,-1-1 46 0,-4 0 13 15,2-3 51-15,1-2 24 0,-6-2 21 0,-3-6-14 16,2-1 27-16</inkml:trace>
  <inkml:trace contextRef="#ctx0" brushRef="#br0" timeOffset="46203.84">29212 15475 491 0,'14'0'272'0,"-14"0"-17"0,0 0-13 0,0 0-12 16,0-13-15-16,0 13-7 0,0 0 9 16,0 0-23-16,13 0-6 0,-13 0-7 0,0 0-18 15,0 0 37-15,0 0-8 0,18-25-10 16,-17 23 5-16,-1 0 4 0,0 2-15 0,2-1-11 15,-2-2-4-15,2 3-10 0,-2-3 5 0,2 3-8 16,-2-1 9-16,0 0-12 0,1 1-20 16,0-3-11-16,-1 2 1 0,0 1-6 15,0 0-22-15,1-1 2 0,-1 1-14 0,0 0-3 16,0 0-17-16,0 0-2 0,1 0-6 16,-1 0-1-16,1 3 1 0,-1 1-6 0,0 2 4 15,0 15-15-15,0-10 15 0,0 8 4 0,0 6 2 16,0 5-5-16,0 4-1 0,0 2-9 15,-14 49 11-15,12-40 0 0,-2 0-12 16,0-2 2-16,1-2-6 0,0 0 4 0,-1-5-2 16,2-3-11-16,-1-4 6 0,1 2-10 0,2-5-5 15,0-14 0-15,0 3 13 0,0 0-4 16,0-1 6-16,0-2-3 0,0-4-15 16,0-2-14-16,0-6-13 0,0 0-10 0,0 0-24 15,6 10 12-15,-3-10-20 0,1-1-18 0,-2-1-32 16,1 1-18-16,0-2-23 0,-1 3-13 0,1-3 14 15,-1-2-75-15,1 1-39 0,-1 1-35 16,1-2 27-16,-2-2-134 0,5-6-100 0,0 0-3 16,-1-5 36-16,-3-1 27 0,-2 7 60 15,0-5 15-15,0-8 29 0,0-1 16 0,0-3 12 16,0-3 22-16</inkml:trace>
  <inkml:trace contextRef="#ctx0" brushRef="#br0" timeOffset="47375.17">28195 15388 589 0,'0'-14'224'0,"-14"14"1"16,14-13-21-16,-16-3 2 0,17 12 13 15,-1 0-2-15,-1 1-22 0,2 0 17 0,-1 0-16 16,0 0 13-16,1 0-23 0,-1-1 9 16,0 4 7-16,0 0-19 0,0 0-9 0,0 0-6 15,0-7-19-15,0 7-3 0,0 0-3 0,0-7-17 16,0 7-18-16,0 0-3 0,0 0-22 0,0 0-15 15,0 0 8-15,6-10 8 0,-5 14 12 0,0 1-7 16,1 17 7-16,0-2-1 16,-1 6-7-16,-1 5 4 0,1 1-9 0,-1 3-6 15,1-2-7-15,1 1 13 0,1 1-14 16,-1-1-4-16,0 1-13 0,0-1 0 0,-1 1-17 16,-1 0 16-16,0-17-21 0,0 7-2 0,0 4-2 15,0 0 6-15,0 1 2 0,0-2-1 0,-12 23-4 16,9-31-13-16,2-3-8 0,-1-3 10 15,2-3-12-15,0-3 9 0,-1-2-17 0,0 0 9 16,0-4-24-16,1-2-2 0,0 0-24 0,0 0-24 16,0 0-18-16,1 8-31 0,0-10 12 15,1-1-63-15,1-1-69 0,3-10-32 16,-3 3-52-16,7-3 30 0,-5-1-163 0,0-2-51 16,-1 0 10-16,-3-2 44 0,-1 9 38 15,0-6 43-15,0-4-2 0,-10-24 33 0,0 20 44 16,-4-1-11-16,2-5-18 0</inkml:trace>
  <inkml:trace contextRef="#ctx0" brushRef="#br0" timeOffset="48085.09">27296 15336 283 0,'1'-5'381'0,"0"0"-50"0,0 2-25 0,1-2 7 15,0 1-28-15,-2 1-45 0,3 0 2 0,-3 0-28 16,1 0-25-16,1 1-21 0,-2 2-19 0,1 0-15 15,1 3 51-15,-1 2-2 0,4 10-5 16,-2 4 2-16,0 5-14 0,-1 8-13 0,-2-15 5 16,0 6-13-16,0 8-25 0,0 4-4 0,0 2-11 15,0 1 2-15,-11 39-15 0,9-38-22 16,1-4-3-16,-2-3 4 0,3-1-18 0,-1 5-5 16,1-20 0-16,0 4 1 0,0 1-11 15,0-1-3-15,0-3-3 0,0-4 1 0,0-4-19 16,0-2-22-16,0-7-16 0,0 0-23 15,1 7-16-15,0-8-35 0,0-2 10 0,-1-1-58 16,-1-2-40-16,1 1-37 0,1-12-31 0,-1 9-18 16,0-4 26-16,-11-11-216 0,4 9-20 0,0-2 25 15,-2 0 64-15,-3 1 2 0,-1-3 31 16,-3 0 50-16,1 0 14 0,-2-1 13 0</inkml:trace>
  <inkml:trace contextRef="#ctx0" brushRef="#br0" timeOffset="49095.11">26536 15250 563 0,'14'0'272'0,"-14"0"7"16,0 0-32-16,0 0-20 0,13 0-12 0,6-14-7 15,-14 16 31-15,-1 0-43 0,0 0 16 16,0 1-22-16,5 10 28 0,-1 3-10 0,-1 1-13 15,1 3 6-15,-3 1-9 0,0 6-14 0,-1 2 5 16,-1 1-8-16,1 3-11 0,-1 0-15 16,-1 7-2-16,1-1-16 0,-1 2-9 15,0-2-2-15,-1 1-14 0,0 1-15 0,0-2 2 16,2 2-15-16,-3-4-17 0,1-1-4 0,1-1-4 16,-1-2 6-16,1-4-22 0,0-5 1 0,-1-3-2 15,3-2 1-15,-4-5-19 0,0-4-12 16,1 0-18-16,0-5-25 0,1-1-12 15,-1-2-17-15,1 2-19 0,1-4 2 0,-3 0-22 16,0 0 10-16,0 0-42 0,7 0-35 16,-7 0-37-16,0 0-27 0,16-10-19 0,-12 6 25 15,6-8-161-15,-4-2-84 0,-1-3 35 16,0-1 33-16,-4-2-7 0,-1-3 27 0,0 12 54 16,0-6 27-16,-15-28-19 0,4 20 6 0</inkml:trace>
  <inkml:trace contextRef="#ctx0" brushRef="#br0" timeOffset="50720.12">26137 15888 353 0,'0'0'322'0,"0"0"-60"0,0 0-12 15,0 0-34-15,16-16-27 0,-18 2-10 0,2 6-28 16,0-5-15-16,-9-20 3 0,6 13-15 0,-2 1-12 16,-1-1-21-16,0 4-4 0,2-4 15 15,-1 6-3-15,5 2-9 0,-4 0 30 0,3 4-11 16,-7-1-13-16,2 0 22 0,-1 2-24 16,1 3 4-16,0-1-14 0,0 1-8 0,1 2-9 15,-9-4-6-15,4 3 21 0,1 2-6 0,0 1 9 16,9 0-10-16,-8 0 11 0,-13 10-20 0,6 0 3 15,1 4-33-15,2-1 28 0,-2 5-6 16,1 2-11-16,0 1 7 0,1 1 14 16,2 2-11-16,1 1 6 0,1 1-11 0,2 3 4 15,0-4-8-15,3 1 3 0,1 3 3 0,2-2-16 16,0-14 0-16,0 8-14 0,0 1 3 16,16 26 7-16,-4-29-1 0,-2 5-14 0,0-4-10 15,3-1 2-15,0-2 1 0,1-5 3 0,1-2-4 16,1 0 5-16,0-6-1 0,-2 0-9 15,-2-4-13-15,-4 0 14 0,6 0-12 0,14-16-2 16,-12 6 5-16,-1-3 5 0,-2 1-9 0,-1-3-4 16,0-3-1-16,-2-3-2 0,0 1 16 15,-2-2-14-15,0-1 7 0,-3-2 7 0,-2-1-22 16,-1-2 18-16,0-2-1 0,-1 2-8 0,-1 12 11 16,0-6 1-16,-14-24-5 0,8 22-3 15,-2 2 7-15,-2 1-7 0,0 2 6 0,0 1-8 16,-3 5 3-16,0-1 9 0,-2 4-9 0,1 1 3 15,-2 3-24-15,1 0 7 0,0 1-28 16,0 1 6-16,6 1 4 0,-1 0-76 0,5 1-31 16,0 2-37-16,0-2-40 0,1 2-46 15,0-3 23-15,1 3-252 0,1 0 25 0,2 0 36 16,0 0 31-16,0 0 27 0,-7 0 18 0,-14 13 52 16,6-9 31-16,-6 1-11 0</inkml:trace>
  <inkml:trace contextRef="#ctx0" brushRef="#br0" timeOffset="51411.11">25404 15548 655 0,'1'-5'218'0,"0"1"-15"0,0-1-35 15,-1 1 3-15,2 0 7 0,-1 0-5 0,3 1 1 16,-4-3-18-16,2 3 9 0,-2 0-12 16,1 0-12-16,0 0-8 0,0 1 9 0,-1 2-16 15,0 0 4-15,0 0-16 0,0 0-11 0,0 0 6 16,3-9-11-16,-1 11 49 0,-2 4-20 0,2 12 9 15,1 2 9-15,-2 6-3 0,-1 6 7 16,2 1 3-16,-2-16-17 0,0 10-1 0,0 5-15 16,0 3-2-16,0 5-11 0,0 1-4 15,0 2-2-15,12 40-27 0,-10-42-1 0,2-1 0 16,1-5-15-16,0-2 2 0,-2-4-8 0,2 1-18 16,3-4-3-16,-5-2 16 0,1-4-9 0,-2-2-6 15,-1-5-10-15,0-3 15 0,-1-5-20 16,1-1 4-16,1 1-8 0,-2-4 9 0,2 1-10 15,-2-2-1-15,1 0-8 0,0 2-4 16,0-2-23-16,1 0 2 0,-2 0 2 0,0 0-19 16,0 0-5-16,0 0 4 0,0 0-2 0,0 0-11 15,0 0-7-15,6-10-14 0,-5 8 7 16,-2 0-18-16,1-1 9 0,0 1-30 0,0-2-6 16,1 0-31-16,-1 2-12 0,2-2 3 15,-2-1-28-15,0 1-23 0,0-1-10 0,0 5-32 16,0-8 22-16,0 2-245 0,0-1 17 0,0 0 49 15,0 7-5-15,0-9 66 0,-11-11 24 16,2 6 20-16,4 4-33 0,0 0 36 0</inkml:trace>
  <inkml:trace contextRef="#ctx0" brushRef="#br0" timeOffset="54425.03">30478 16129 489 0,'18'-17'396'0,"2"-11"-61"15,-16 21-60-15,-2 2-15 0,1 3-32 16,-6 5 72-16,1-1-8 0,-7 13-4 0,-4 6-8 16,-5 4 6-16,-1 1-35 0,-5 3-23 15,-3 5-15-15,-4 2-34 0,-1 1-12 0,-1 1-18 16,0-1-15-16,0 1-12 0,3-4-7 16,3 0-35-16,2-7-21 0,4-1-27 0,3-4-18 15,2-3-29-15,2-1 2 0,6-2-79 16,5-5-62-16,2-5-45 0,1-6-38 15,0 0 22-15,17 0-128 0,-1-9-102 0,-2-3-40 16,3-4 32-16,2-1 30 0,0-4 27 0,4 1 52 16,-1-5 47-16,6-2-16 0,-4 3 17 15</inkml:trace>
  <inkml:trace contextRef="#ctx0" brushRef="#br0" timeOffset="54617.04">30592 16261 274 0,'14'-7'401'0,"-3"7"-12"0,-4 3-21 0,-3 4-29 16,-4 1-45-16,-2 10 77 0,-7 3-15 15,-3 4-28-15,-1-3-8 0,-5 5-35 0,-2 2-41 16,-2 2-13-16,-3 1-29 0,-2-1-21 16,-2 5-55-16,-1-7-47 0,3 2-28 0,-4-2-50 15,6 0 0-15,-1-1-108 0,1-2-49 0,2-5-86 16,4 1 24-16,0-4-291 0,1 0 37 16,1-1 36-16,2-6 47 0,3 1 0 0,2-6 26 15,3-2 35-15,0-2 31 0,1 0-7 0,2 1 13 16</inkml:trace>
  <inkml:trace contextRef="#ctx0" brushRef="#br0" timeOffset="63059.06">28977 17517 299 0,'0'0'272'0,"0"0"-30"0,0 0-24 16,12 0-27-16,-12 0-9 0,0 0 11 0,0 0-32 15,28-14 19-15,-24 16-1 0,1 1-9 16,-1 1 4-16,6 8 15 0,-3 0-20 0,-2 5 18 15,-2-1 29-15,-3 2-10 0,0 6-3 0,0-12-10 16,0 6-3-16,0 4-25 0,0 9 4 16,-11 41-34-16,9-36-4 0,-1-2-11 0,1-3-19 15,-1-1-5-15,0-5-4 0,0 3-19 0,2-6 4 16,-1-6-17-16,2-2 0 0,-1-4-2 16,0-2-1-16,1 0-7 0,-2-3-16 0,2-3-8 15,0 1-21-15,0-1-26 0,0-4-12 16,1 2-41-16,-3-3 9 0,7 3-83 0,-2 0-35 15,-1-2-39-15,-4 0-33 0,4-2 26 0,-2 1-219 16,0 2-68-16,2-4 54 0,2 2 28 0,-2-1 28 16,-2 3 25-16,-4 2 54 0,0-4-5 15,-4 1 18-15,5-1 4 0</inkml:trace>
  <inkml:trace contextRef="#ctx0" brushRef="#br0" timeOffset="63615.04">28709 17619 456 0,'3'-5'298'15,"-1"2"-16"-15,0-1-36 0,0 1-12 16,-1 1-21-16,1-1-1 0,-1-1-18 0,1 1-30 16,0 2 1-16,0 0 10 0,-1-2-44 0,1 2-11 15,1 0 6-15,-3 1 22 0,2 0-18 16,-1 2-14-16,-1 2-12 0,1 3 59 0,2 8-7 16,1 1-12-16,-2 3-2 0,1-2-21 0,-1 3 5 15,0 1-16-15,0 1-8 0,2 11-3 0,-1-3-14 16,3-2-14-16,-3 1-2 0,1-4-9 15,-2 1 4-15,1-1 1 0,-1-5-16 16,-2-2-22-16,0-6-23 0,0 0-5 0,0-12-12 16,0 8-13-16,0-3-26 0,0-5 6 0,1 4-122 15,0-9-31-15,-2-2-14 0,0 0-30 16,1-1 22-16,0-6-196 0,0 14 32 0,0-9 31 16,-13-11-78-16,3 10 35 0,2 2 24 15,1 3 5-15,-2 1 17 0,-1 0 32 0,1 1-2 16</inkml:trace>
  <inkml:trace contextRef="#ctx0" brushRef="#br0" timeOffset="63939.41">28508 17749 428 0,'3'-1'371'0,"-3"-3"-43"0,1 3-50 0,0 0 9 16,0-1-45-16,1 2-25 0,2-3-6 0,0 2-26 15,0 0 18-15,3-1-51 0,0 1-28 16,9-4 21-16,3 5-13 0,-1-2-14 0,6 2-14 16,-6-2-9-16,3 2-7 0,-11 0-10 0,7 0-17 15,2 0-5-15,2 0-5 0,1 0-38 16,-1 0-40-16,-1 0-26 0,-1 0-24 0,-5 0-44 15,2 7-57-15,-4-7 17 0,-1 0-154 16,-2 0 25-16,-2 0 23 0,4 13 23 0,-10-12 19 16,-2-1 18-16,1 0 18 0,-5 1-172 0,-2-1 21 15,1 0 10-15,2-1 12 0</inkml:trace>
  <inkml:trace contextRef="#ctx0" brushRef="#br0" timeOffset="65375.22">27945 17657 421 0,'0'0'289'0,"0"0"-36"0,0 0 0 15,0 0-41-15,-14 0-1 0,14 0-5 0,0 0 19 16,0-14-37-16,0 14 15 0,0 0-39 0,-22-19 15 16,21 15-14-16,-1 3-19 0,1-2 10 15,0-1-4-15,0 1-33 0,1-2 9 0,1 3 5 16,0-2-25-16,-1 4-25 0,0 0 4 16,0 0-9-16,20-21-30 0,-7 14 22 0,-1 3-21 15,-1 1 1-15,-1 2-8 0,2 0-20 0,-4 1 6 16,20 9 2-16,-11 1-11 0,-2 2 0 15,-1 2-9-15,-5 3-2 0,-2 2 20 0,-3 2 5 16,0 2-11-16,-3-1-6 0,-1-8-2 0,0 9-5 16,0 5 20-16,-14 29 2 15,7-34-19-15,-1-1-12 0,2-4 21 0,-3-2 5 0,2-4-6 16,-5-2 15-16,3-1-15 0,-1-4 7 16,0-2-4-16,-2-3 3 0,12 0 6 0,-10 0-16 15,0 0-1-15,1 0 2 0,-6-13-4 0,7 11-19 16,3-3 2-16,0 2-16 0,1 2-3 15,0-4-21-15,3 0 8 0,2 0 2 16,0 0-33-16,1 0-5 0,-2 5 18 0,11-9 16 16,1 4-35-16,1-3 28 0,0 1 22 0,3-2-14 15,0 0-14-15,3-1 13 0,0 0-3 0,1 1 19 16,-2-3-15-16,-2 0 14 0,-2-1 26 16,4 0-23-16,0-2-5 0,-2 1 22 0,-2 0 5 15,-3 0-8-15,2 1-14 0,-2 1 9 16,-1 0-10-16,-1 0 13 0,-4 3-10 0,0 1 16 15,0 3-5-15,-1 0 27 0,-2 1 11 16,0-1-1-16,1 1 9 0,-2 1 2 0,1-1-3 16,-2 0-10-16,1 4 3 0,-1-2 1 15,1 0-9-15,0-1-2 0,-1 3-2 0,0 0 21 16,-2 2 6-16,1 0 17 0,-1 1-1 16,-1 0 20-16,-5 7 3 0,3 1-2 0,-4 2 13 15,2 3 3-15,-1 0-11 0,0 2 4 0,1-1-4 16,1 0-17-16,1 3 6 0,1 7-9 0,0-1-21 15,3-2 10-15,0-6-5 0,1-9-4 16,0 3-26-16,0 0-1 0,0-2-6 0,17 9-15 16,-10-18-17-16,4 3-2 0,-2-1-30 0,1-2-12 15,-2-1-30-15,6 0 9 0,-14 0-84 16,7 0-23-16,12-12-38 0,-13 9-37 0,2-1-21 16,2-1 28-16,-8 3-280 0,8 0 40 0,-5 0 22 15,-5 2 33-15,0 0 28 0,8 0 24 16,-8 0 81-16,0 0 6 0,8 0 14 0</inkml:trace>
  <inkml:trace contextRef="#ctx0" brushRef="#br0" timeOffset="65918.67">27395 17612 933 0,'4'-3'376'0,"0"0"-20"15,0 3-44-15,-1 0 3 0,2 3-29 0,-2 0 1 16,8 8-17-16,-4 2-9 0,-2 3-7 0,2 4-13 16,-2 2-6-16,-5-8-31 0,0 11-10 15,0 8-10-15,0 1-27 0,0 1-24 0,0-2 0 16,0 0-25-16,0-3-13 0,0-2-10 16,0-5-29-16,0-3-47 0,0-3-21 0,0-4-32 15,0-5-42-15,0-8 10 0,2 6-167 16,-4-12-36-16,11-4 24 0,-11-1-210 0,5 0-55 15,-3 11 56-15,0-12 26 0,0 0 19 16,0 2 30-16,0 1-5 0,-12-11 24 0,6 8 62 16,0 4-20-16</inkml:trace>
  <inkml:trace contextRef="#ctx0" brushRef="#br0" timeOffset="66152.85">27267 17795 523 0,'-3'0'473'0,"2"-2"-34"16,-1 0 4-16,1-1-40 0,-1 1-41 0,2 2-42 16,2-3-25-16,2 1-34 0,1 2-24 15,2-2-29-15,13-1-13 0,0-1-32 0,5 1-13 16,2 0-25-16,0-1-19 0,1 1-35 16,0 2-30-16,-1 0-46 0,1 1-1 0,2-2-111 15,-6 1-28-15,2-2-49 0,-11 3-34 0,7-2 21 16,-8 2-285-16,-14 0 11 0,10 0 34 0,-3 0 32 15,-7 0 39-15,8 0 52 0,-8 0 15 16,8 0-10-16,-8 0 2 0</inkml:trace>
  <inkml:trace contextRef="#ctx0" brushRef="#br0" timeOffset="68036.03">26574 17786 502 0,'0'0'294'0,"0"0"-32"0,-13 0-17 16,13-14-28-16,0 14-7 0,0 0-8 16,0 0-29-16,0 0-9 0,-17-27-16 0,18 24-9 15,2 1-5-15,0-3-18 0,1 0-14 0,4-5 5 16,3 1-18-16,2-1-10 0,-2 1 6 15,5 2 23-15,-2-1-22 0,2 3-8 16,-3 3-21-16,-6 2 31 0,5 0-13 0,0 0-10 0,15 16 30 16,-13-6 19-16,-3 5-8 0,-4 1 4 15,-1 5-3-15,-2 14-7 0,-3 6-10 0,-1-19-4 16,0 10 2-16,0 4-20 0,0-2 1 16,-14 36-21-16,11-43 9 0,-4 1-10 0,5-9-3 15,-5-4-9-15,1-5 8 0,-2-3-5 0,1-4-6 16,3-3-3-16,4 0-19 0,-10 0-2 15,-6-14-20-15,9 7-9 0,2-7-20 0,4 0 3 16,0-1-50-16,-1 0-2 0,2 5-23 0,0-2 0 16,0-5-21-16,0 2 25 0,0-2-4 15,0 5 1-15,21-16 1 0,-12 17 12 0,2 4-6 16,1-2 20-16,-2-2 3 0,6 2 11 0,-1 0 12 16,1-2 0-16,-2 0 8 0,0 0 18 15,-1 0-21-15,0 1 26 0,-1-2-5 0,1 3 16 16,0-2 9-16,-2 2 1 0,0 0-7 15,-5 1 25-15,-1 1 3 0,-1 2-8 0,0-1 7 16,-1 0 6-16,-1 3 18 0,0 1-11 16,2-2 10-16,-3 1 33 0,1 0-22 0,1-1 4 0,-3 1 8 15,1 2-23-15,0-1 1 0,-1 2-14 16,0 0 24-16,0 0-19 0,0 0 23 0,0 0-2 16,-3-2-4-16,1 4 26 0,-1-2-6 15,-1 5 7-15,0-1 25 0,-2 9-3 0,-2 1 10 16,1 2 5-16,-6 7 10 0,2 5-7 0,1-2 0 15,0 3 3-15,4 1-14 0,0-2 6 16,3-2-24-16,3 0 0 0,-1 2-18 0,1-18 16 0,0 5-10 16,20 17-7-16,-9-16-6 0,0-6-9 15,8 1-28-15,0-3-14 0,0-8-10 0,-8 0-18 16,6 0-24-16,22-18-24 0,-18 6-10 0,2-2-38 16,-1 3 10-16,-1-5-68 0,-5 2-7 15,-2-2-19-15,0 1-20 0,-3 3-29 16,0-1 27-16,1 2-122 0,-5 0-97 0,-6 3-36 15,2 0 36-15,0-1 31 0,-3 9 26 0,-13-8-3 16,1 2 23-16,5 0 62 0,-2 2-29 16</inkml:trace>
  <inkml:trace contextRef="#ctx0" brushRef="#br0" timeOffset="68646.88">26903 17336 269 0,'0'-3'377'0,"-2"1"-61"0,2 1-34 0,0-1-25 15,-2-1-32-15,2 0 2 0,0 0-32 0,0 0-20 16,0-1-18-16,2 1-23 0,0-2 5 0,0 2-6 16,1-2-37-16,2 2-8 0,6-4 4 15,1-4-27-15,0 8 20 0,-4-1-23 0,-1 2 4 16,-7 2-2-16,7 0-17 0,1 0 20 15,12 16-15-15,-6-5 14 0,-3 0-13 0,-1 2-4 16,-5 3 33-16,-1 1-7 0,-2 0 4 16,0 0 2-16,-2-7-4 0,0 1 15 0,0 4-2 15,-16 17-1-15,9-18-23 0,-2-1-18 0,5-2 3 16,-6 1-8-16,4-3-9 0,1-2 0 16,0-1 2-16,-1-1 1 0,1-1-9 0,1 0 8 15,1 0-4-15,0-1-12 0,1-1-2 16,0 1-6-16,0-1 1 0,1 1 7 0,-1-1-1 15,1 0 6-15,1 1-14 0,0-3 2 0,0 0 9 16,0 0-3-16,0 0-11 0,14 5 8 0,-7-5-11 16,-1 0 3-16,1-1-1 0,3 1-1 15,5 0-38-15,0 0-6 0,23-10-21 0,-20 10 7 16,-6-1-32-16,4-2-38 0,3 1 0 0,-6 1-35 16,-7 0-3-16,1 1-19 0,0-3-25 15,-4 0-19-15,2 3 19 0,-1 0-138 0,-1-4-104 16,0 3 35-16,-2-2 27 0,-1 1 21 0,-1-2 6 15,-2 3 31-15,-1-3-7 0,-1 1 16 16</inkml:trace>
  <inkml:trace contextRef="#ctx0" brushRef="#br0" timeOffset="69517.69">26081 17740 365 0,'0'0'315'0,"0"0"-48"15,0 0-17-15,0 0-7 0,14 0-2 0,-14 0-8 16,0 0 0-16,0 0-15 0,24-3-24 15,-18 18 44-15,1 2-18 0,1 9-8 0,-2 2-16 16,1-2 5-16,-3 3-39 0,-3 1-8 0,-1-1-17 16,2-1-3-16,-2-2-31 0,0-1-3 15,3-3-22-15,-3-4-5 0,0-1-13 0,0-5-14 16,0-3-31-16,3-3-12 0,-1 2 1 16,-2-8-108-16,0 0-43 0,-2 2-34 0,0-9-58 15,4-4 23-15,-7 0-238 0,1-4-27 16,-2 1 35-16,1 3 23 0,-3 4 28 0,2-4 25 15,-4 3 29-15,-1-1 11 0,2 5-4 0</inkml:trace>
  <inkml:trace contextRef="#ctx0" brushRef="#br0" timeOffset="69766.85">25873 17935 467 0,'4'-4'395'15,"-2"4"-66"-15,1 0-23 0,2-2-49 0,1-1 0 16,2 1-6-16,4 0-43 0,6-1-29 0,-2-1-37 16,0 3-12-16,5-5 18 0,1 2-20 15,-3-1-40-15,2-1 15 0,-2 3-23 0,-1-6-8 16,2 2-40-16,2 1-10 0,-2-1-26 16,-1 0-35-16,0 1-38 0,-4 2-34 0,-3 1-50 15,-1 1-4-15,-3-2 14 0,-1 3 15 0,-3-1 11 16,1 1-292-16,-4 1 33 0,0 0 10 15,-1 0 26-15,0 0-10 0,0 0 8 0</inkml:trace>
  <inkml:trace contextRef="#ctx0" brushRef="#br0" timeOffset="70714.88">25354 17941 269 0,'0'-2'341'0,"0"-2"-54"16,5 0-41-16,-4 3-21 0,-1-1-6 0,0 0-35 15,0-2-7-15,3-1-20 0,0 2-12 0,-4-3-27 16,2 2 9-16,1 1-17 0,1-2-28 0,1-1 0 16,0 1 5-16,-1 0-10 0,7-5-11 15,-4 1 1-15,-1 4 9 0,1 0 13 0,0 0-11 16,0 1-19-16,1 1 24 0,-2 0-36 16,1 1-7-16,0 0 9 0,0 2-8 0,-6 0-15 15,12 0 31-15,17 16-4 0,-11-3 11 16,-3 6-8-16,-4 5-6 0,-2 0 14 0,-8 2-7 15,4 0-6-15,-5 0 19 0,0-12-21 0,0 4 3 16,0 3-26-16,0 1 18 0,-15 21-20 16,11-26 13-16,-3 0-5 0,-1-2-4 0,0-4-1 15,5-1-10-15,1-2 9 0,1-2-11 0,1-1 8 16,-2-2-4-16,0 0-4 0,0 0-17 16,-1-2 17-16,3-1 3 0,0 0-5 0,0 0-4 15,-2 0-25-15,4-4 2 0,-1 0-12 0,1-3-1 16,0 1 15-16,-1-5 1 0,3 0 3 15,-2 0 1-15,9-5-21 0,-3 3-1 0,2-3 16 16,3-4-19-16,-4-1-4 0,1 1-6 0,1-3-18 16,-7 2 22-16,5-1-13 0,2 2 5 15,-3 1-1-15,0 2 8 0,-1 1 16 0,1 1-7 16,2 0 16-16,-4 0-16 0,-4 3 15 16,4-2-2-16,-1 4 1 0,-2 2 9 0,0 2 19 15,1 0 11-15,-2 3-4 0,0-1 17 0,0 2-31 16,-1-2 33-16,0 3-4 0,-1-1-4 0,1 1-2 15,-1 0-28-15,2 0 25 0,-2 1-10 16,-1 2 12-16,-1 0-3 0,0 1 32 0,-2 1 2 16,-6 15 16-16,-1-1-4 0,0 3 22 0,1 2 11 15,1-1 6-15,0 6 5 0,3 1 0 16,-2-2-11-16,3 0 0 0,4-1-17 16,0 1 10-16,1-16-12 0,0 7-6 0,0 1-3 15,20 18-2-15,-8-21-9 0,3-2-9 16,2-4-16-16,5-3 6 0,-1-6-20 0,3-1-34 15,-12 0-32-15,23-14-32 0,-9 3-14 0,-3-4-29 16,0 5 11-16,0-5-76 0,-4 0-24 16,-3-4-37-16,-9 4-25 0,1-3-25 0,-2 1 28 15,-6 10-229-15,0-4 27 0,0 0 9 0,0-1 45 16,-16-6 30-16,4 7 24 0,-3 2 7 16,3 0 18-16,2 0 10 0</inkml:trace>
  <inkml:trace contextRef="#ctx0" brushRef="#br0" timeOffset="71367.12">25649 17438 595 0,'-2'-1'302'0,"0"-3"-41"0,0 1-38 0,1-1-11 16,1 1-14-16,-1 0-28 0,2-2-19 15,0 1-21-15,1-2-10 0,-2 2-3 0,4-3-6 16,-1 4-8-16,6-8-12 0,0 5-4 16,-1-1-25-16,-1 6 10 0,1 1-6 0,-8 0 20 15,0 0-14-15,9 0 8 0,12 22-13 16,-10-9-1-16,-5 2 13 0,2 1-10 0,-5-1-9 16,-2-1 3-16,0-1 0 0,-1-4 5 0,0 3-6 15,-11 17-7-15,5-19-5 0,2 7-10 16,-6-6 0-16,5-3-4 0,1-2-3 0,-1 0-2 15,1-2 2-15,0 0-2 0,2-3-2 0,-2-1-16 16,2 1-3-16,-2-1-4 0,4 0-2 0,0 0 2 16,0 0-1-16,0 0-12 0,0 0-3 15,0 0 13-15,-5-2-7 0,6-2 1 0,2 3-8 16,0 0-4-16,1 0 17 0,2 0-3 16,-2 2 11-16,1-1-27 0,1 0 26 0,-1 1-9 15,4-1-7-15,11 11 0 0,-7-4 2 0,-2 3 3 16,-1-1 0-16,-2-1 38 0,-1 5-4 15,-3-5-33-15,1 3 1 0,-3-5 0 0,1 1 40 16,-3-2-2-16,0-5 21 0,0 0-24 0,0 7 3 16,0-1-11-16,-17 13-7 0,3-10-5 15,-2-1-21-15,-2 0 2 0,-5-4-88 0,3 1-45 16,1 1-40-16,1-1-75 0,-1 0 22 16,3-1-256-16,3-3 36 0,2 2 33 0,6-3 8 15,0 3 25-15,1-2 25 0,1 0 22 16,3-1 20-16</inkml:trace>
  <inkml:trace contextRef="#ctx0" brushRef="#br0" timeOffset="72280.11">25031 17917 666 0,'-2'-3'200'0,"0"-4"-8"16,0 2-16-16,3 2-5 0,-1 1-23 16,0-1-10-16,-1 1-21 0,1 0-6 0,-1 0-21 15,2 1 10-15,-5 0-23 0,2 0-7 0,4-2-9 16,0 2 10-16,-1-1-16 0,0 1-15 0,-1 0 6 16,2-2-13-16,-2 2 10 0,0-2 10 15,0 3-15-15,0 0 11 0,0 0 5 0,4-9-2 16,-4 9 2-16,0 0 6 0,0 0 2 0,0 0-5 15,0 0-10-15,0 0-10 0,0 0 11 16,0 0-15-16,0 0-11 0,0 0 16 0,0-8-5 16,0 8 9-16,0 0-2 0,0 0-9 0,0 0-2 15,0 0 25-15,0 0-23 0,0 0 9 16,0 0-15-16,0 0-1 0,0 0 15 0,0 0-1 16,7-9-14-16,-6 9-3 0,-1 0-15 15,1 2 25-15,2 8 21 0,-5-2-5 0,5 1 18 16,-1 1 19-16,-2-3 11 0,0 5 1 0,0 5 8 15,0 5 7-15,11 31 8 0,-10-20-18 16,-1-13 11-16,0 7-10 0,0 3-9 0,0 2-5 16,0-2-11-16,0 1-12 0,0-4 3 0,0-2-17 15,0-2 7-15,0-4-6 0,0-1-15 0,0-4-17 16,-1 6-8-16,2-15-5 0,-1-5-31 16,3 1-35-16,5-1 6 0,-1-5-86 0,-3-2-49 15,3-5-35-15,-1-3-14 0,-3-3-37 0,3 7 26 16,-2-8-161-16,-2 2 32 0,-2 10-108 15,0-5 32-15,0-1 30 0,-13-13 28 0,8 14 59 16,-4 1 0-16,3 1 37 0</inkml:trace>
  <inkml:trace contextRef="#ctx0" brushRef="#br0" timeOffset="72600.95">24865 18121 980 0,'2'-1'323'0,"3"-1"-2"0,-4 1-22 15,0 1-34-15,-1-2-43 0,-2 2-33 0,3 0-20 16,0-3 27-16,1 3-15 0,6-2-16 0,-1 2 8 16,7 2 8-16,5-9-18 0,-10 7-13 15,25-12-7-15,0 3-7 0,-2 0-8 0,0-1-5 16,2 1-7-16,-1-1-20 0,0-1-9 15,1 3-5-15,-1 0-17 0,-3 0 3 0,0 3-11 16,-5-3-20-16,0 4-16 0,-4 0-50 0,-3 2-30 16,1 0 5-16,-10 0-94 0,3 1-33 0,-2-1-40 15,-10 2-46-15,10 0 24 0,-3 0-184 16,-7 0-50-16,10-4 25 0,-4 4 37 0,-8-1 26 16,-3 1 25-16,-1 0 23 0,1-2 19 15,-10 4-4-15</inkml:trace>
  <inkml:trace contextRef="#ctx0" brushRef="#br0" timeOffset="75487.89">23924 18057 293 0,'0'-13'305'0,"-16"13"-51"0,-5-29-13 16,21 17-31-16,-4 6 5 0,0-1-21 15,3-1-17-15,0-1-10 0,0 1-33 0,1 8-12 16,0-10-1-16,14-8-6 0,-7 9-20 15,2 0-23-15,0 4 9 0,-1-1 1 0,0 2-22 16,15 2 10-16,-10 2 6 0,4 0 11 0,24 9-2 16,-18 4 12-16,1 3-9 0,-3 3-12 15,0 2-7-15,-3 0 33 0,2 4-5 0,-6 3-4 16,-3-1-1-16,-2 2-14 0,-2-4 1 16,-4 4 4-16,-3-17 1 0,0 6-12 0,-11 23 2 15,3-16 3-15,-4-6-22 0,-1 0 13 0,-2-6-24 16,2 0 4-16,-1-2-23 0,1-4 12 0,-2-1-14 15,3 0-11-15,3-3-13 0,3 1 2 16,-3-4-12-16,2 0-2 0,7 0 8 0,0 0-15 16,-15-10 0-16,12 4-4 0,3 1 6 15,3-3 0-15,2-2 0 0,-1 3 12 0,5-2-4 16,0-6 2-16,3-2 0 0,1-1 0 0,2-1 1 16,-2-3 1-16,3 0 0 0,6 2-15 15,-1-6-19-15,1-4 8 0,-3 2-22 0,5-5-9 16,-6 0-4-16,-4 7 1 0,-2 2 9 0,0-1 0 15,-2 3 13-15,2 0-7 0,-4 4 10 0,-2 2 8 16,-2 4 7-16,-2 3-3 0,6-3 8 16,-6 2 5-16,0 5 12 0,-2 5-15 0,0 0 12 15,0 0-4-15,0 0 14 0,-10-6 2 0,0 20 7 16,1 5 17-16,-1 4-4 0,-1 4 49 0,4 5 11 16,1 2 6-16,-2 3 6 0,5 1 16 15,-1 1 0-15,4-20 1 0,0 7 1 16,0 3-13-16,12 31-9 0,-7-35-4 0,3-3-23 15,-2-1 7-15,10-5-16 0,-3-5 6 16,2 0-3-16,-4-5-29 0,0 1-16 0,-11-7-15 16,11 0-41-16,8-13-34 0,-8 7 8 0,1 2-72 15,-3-7-44-15,-1-2-24 0,-5-5-18 0,-1 3 22 16,-1-2-157-16,-1 8-121 0,0-4 35 16,-17-20 35-16,6 11 11 0,2 5 28 0,-1-3-13 15,-5 4 26-15,6-5 47 0,-2 0 5 16</inkml:trace>
  <inkml:trace contextRef="#ctx0" brushRef="#br0" timeOffset="75900.49">24315 17438 509 0,'0'-4'305'0,"-1"0"-47"0,0-1-34 16,1 0-30-16,0 3-17 0,-1 1 3 16,0 1-16-16,1 0-17 0,0 2-13 0,-1-1-8 15,0 3-4-15,2 0-2 0,-1 1 9 16,1 0-22-16,3 1 10 0,-2-1-23 0,7 7 3 16,2 2 1-16,-2-6 13 0,7 7-16 0,-5-8-16 15,1 0-9-15,2-2-6 0,1 2-6 16,1 1 28-16,-1-3-10 0,2 2-49 0,-7-4 21 15,-1 1-6-15,3 3-3 0,-4 0 19 0,-1-2-6 16,-2 1 19-16,-2 1 5 0,-1 0-1 16,-2-3 13-16,0-4-9 0,0 12-7 0,-14 15-1 15,5-11-8-15,-1 0-13 0,-4 0-3 0,0 1 2 16,-4 1-19-16,2-1-38 0,-3-1-36 16,1 0 4-16,3-5-88 0,0-1-25 0,1-3-36 15,-2-2-54-15,16-5 20 0,-11 0-285 0,2 0 26 16,0 0 47-16,-4-10 25 0,3 1 28 15,4-1 25-15,2-5 22 0,2-2 14 0,1-5 4 16</inkml:trace>
  <inkml:trace contextRef="#ctx0" brushRef="#br0" timeOffset="76116.07">24341 17374 529 0,'15'-9'326'0,"2"-2"-37"16,3 0-50-16,0-2-18 0,3 2-31 0,1-4-24 15,1-2-9-15,3 3-22 0,0-3-19 16,0-1-9-16,7 0-59 0,3 0-71 0,5 2 3 16,2-1-173-16,0 2-202 0,0 2 25 15,-3 1-8-15,-2 3 26 0,-1 1 5 0</inkml:trace>
  <inkml:trace contextRef="#ctx0" brushRef="#br0" timeOffset="77021.15">29739 17762 299 0,'0'0'380'0,"27"-35"-53"0,-21 22 1 16,-2 3 0-16,1 0-26 0,-1 3-37 16,-4 2 37-16,0 0-31 0,1 2-22 0,0 1-19 15,-1 2-7-15,-4-1 3 0,0 4 5 0,-7 9 15 16,-7 5-1-16,-1 3-14 0,-15 22-18 15,-4 2-10-15,-1 3-18 0,-2-1 1 0,3-1-38 16,0-5-10-16,2 3-8 0,-2-4-19 16,3-1 0-16,-1-4-11 0,5-5 0 0,6 3-10 15,4-8-40-15,2-5-51 0,2-1-20 0,9-4-44 16,-3-5-33-16,1-3-48 0,-1 1 14 16,10-2-104-16,1-5-43 0,0 0-19 0,-2-4 26 15,3-7-186-15,8 3 45 0,3-3-134 0,-3-2 41 16,4 1 70-16,5 0 33 0,-1-5 19 15,4 3 24-15,0-1 23 0,-1 0 23 16,7-3 12-16</inkml:trace>
  <inkml:trace contextRef="#ctx0" brushRef="#br0" timeOffset="77264.39">29808 17769 368 0,'15'-17'466'15,"-1"5"-92"-15,-7 2 2 0,-1 3-31 16,-4 2-6-16,-2 5 11 0,-4 0-14 0,-6 10-13 15,-2 7-14-15,-11 19 8 0,-1 7-12 0,-5 10-21 16,-1 1-30-16,-4 3-27 0,-5 0-25 16,-3-4-20-16,2-4-21 0,0 2-25 15,1-9-36-15,-5-5-67 0,-1-8-49 0,7-3-70 16,0 0 7-16,2-3-153 0,-3-7-72 0,8-4 27 16,8 2 26-16,1-10 24 0,5 5-315 0,3-7 41 15,4-1 49-15,10-1 62 0,0 0-5 16,-14-10 22-16,16 5 50 0,3 2 24 15,3 6 13-15,2-4 6 0</inkml:trace>
  <inkml:trace contextRef="#ctx0" brushRef="#br0" timeOffset="77407.26">29280 18427 360 0,'6'-1'483'0,"-6"-5"-102"16,3 6-13-16,0-4-90 0,-1 4-8 0,1 0-35 15,5-1-32-15,-2 2-29 0,0 0-51 16,-4 2-93-16,1-6-66 0,-1 1 4 0,-1-4-357 15,1 2-13-15,-2-7 40 0,-2 5 26 0,-2 1-9 16,-6-2 49-16,3 3 2 0</inkml:trace>
  <inkml:trace contextRef="#ctx0" brushRef="#br0" timeOffset="103748.04">27561 16479 326 0,'0'0'231'0,"0"0"-42"0,0-14 3 0,-15 14-17 15,-2-21-17-15,15 16-11 0,-6-5-13 16,1 1-2-16,3 3-6 0,0-2-21 0,1 4-2 15,1-3-4-15,0-1-2 0,1 5-20 0,-1-1 8 16,1-1-14-16,0 0-9 0,0 1 3 16,0 1-19-16,-1-1 4 0,2 1-8 0,0 1-6 15,-2 1 10-15,2 1-2 0,0 0 0 0,-2 13 9 16,-2 8-15-16,3 4 16 0,1 6 4 16,0 0 4-16,-4-1-9 0,3 1 2 0,-1-2 11 15,1 2-28-15,0 3 13 0,1-18-13 16,0 8 1-16,0 2 6 0,0 1-18 0,0 0 2 15,0-2-1-15,0-1 2 0,0-2-8 16,0-2-8-16,0-4-17 0,0-3 8 0,0-3-6 16,0-2-5-16,0-1-20 0,0-7-5 0,0 0-14 15,0 6-42-15,0-6-26 0,0 0-3 0,2 8-12 16,-2-9 12-16,2-3-104 0,0-1-68 16,0 1 23-16,8-4 20 0,-5-3 22 0,-1 2 15 15,0 1 18-15,5-5 17 0,0 1 12 16,-1-1-186-16</inkml:trace>
  <inkml:trace contextRef="#ctx0" brushRef="#br0" timeOffset="104079.43">27694 16380 541 0,'1'-5'238'16,"0"3"-42"-16,-1-3-18 0,0 2-24 16,0 0-5-16,1 2-6 0,0 1 13 0,-1 4-8 15,4 1-13-15,-3 15-6 0,-1-8 9 16,4 26-12-16,-2-9 10 0,4 2-16 0,-6-1 1 16,0-14-18-16,0 7-4 0,0 3-23 0,0 1 1 15,0 1-15-15,0-2 3 0,0 0-15 16,0-2 9-16,0-2 4 0,-17 19-21 0,16-26-14 15,1-5-3-15,-1-2-31 0,1-2 2 0,-1 1-19 16,0-4-3-16,1-3-18 0,0 0-62 16,0 0-6-16,0 0-46 0,0 9 13 0,1-10-133 15,0-1-86-15,-2 0 25 0,0 0-56 0,0-2 33 16,-2 1-12-16,0 0 17 0</inkml:trace>
  <inkml:trace contextRef="#ctx0" brushRef="#br0" timeOffset="104446.36">27234 16727 267 0,'-2'-2'272'0,"0"0"-53"15,1 1-24-15,0-2-16 0,2 3 1 16,0 0-2-16,-1 0-10 0,2 2-7 16,1 0-14-16,-1 3-8 0,1 0 9 0,7 10-1 15,0 2-9-15,-1 2-15 0,1 1-7 0,-1 4-8 16,1 2 20-16,-1-1-6 0,-1 1-34 16,1-1-12-16,0 0 3 0,-1-3-3 0,2 0-34 15,-7-2 13-15,6-3 2 0,1 0 6 0,-4-3-32 16,-2-4 1-16,-1-2 17 0,0-2-18 0,0-3-49 15,0-3-25-15,-3 0-28 0,0 0-26 0,0 0-26 16,21-15-19-16,-11 3-32 0,0-5 17 16,-1 0-147-16,2 0 24 0,0 3-143 0,-2-1 31 15,0 1 26-15,2-1-10 0,-2 4 5 16</inkml:trace>
  <inkml:trace contextRef="#ctx0" brushRef="#br0" timeOffset="104788.76">27867 16661 222 0,'9'-13'269'0,"2"1"-50"16,-3 2-19-16,-2 1-25 0,-2 2 2 0,1 0-26 16,0 2 12-16,-2 2-13 0,0 0-18 0,0 0 2 15,-1 0-21-15,0 1-23 0,0 1 1 0,-1-1-4 16,1 0-12-16,-2 2 4 0,0 0 5 15,0 0 0-15,0 7 11 0,0-2 14 0,-4 10-27 16,-2 1 11-16,-3 3 5 0,-1-2 3 16,-2 7-9-16,-2-2-11 0,1 2-23 0,-5-1 10 15,0 3 1-15,-3 3-10 0,-1-1 1 16,0-1-9-16,-2 2 2 0,0-1-26 0,0-2 28 16,2-2-27-16,-1 0-2 0,3-2-21 0,0 0 6 15,5-5-38-15,-2-1 7 0,4 1-21 0,1-6-10 16,0 0-16-16,5-6-57 0,3 0-72 15,1-3 18-15,1-2-219 0,1 2-43 16,1-1 46-16,0-1 27 0,0 0-35 0,0 0 23 16,0 0 9-16</inkml:trace>
  <inkml:trace contextRef="#ctx0" brushRef="#br0" timeOffset="104964.23">27503 17195 339 0,'0'0'277'0,"1"0"-27"0,0 0-22 16,0 0-21-16,0 3-45 0,-1-3 0 0,0 1-44 16,-1 0-6-16,0-1-23 0,1 0-43 15,0 1-26-15,-1 0-45 0,0-1 2 0,1 0-148 16,0 0-129-16,-1 1-51 0,0-1 21 0,-1 2 16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40: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8295 415 679 0,'0'0'215'16,"-15"0"-5"-16,15 0-20 0,-26-21 13 0,21 15 8 15,2 4-41-15,-7-3 3 0,5 5-17 16,2-3-5-16,5 1-25 0,-5 2-22 0,2 0-3 15,1 1-4-15,0-2-17 0,3-1 10 0,0 4-21 16,2-2 10-16,-1 4-11 0,8-6 7 16,1 1-13-16,3 0-22 0,-2-3 19 0,3 1-15 15,4-3-2-15,2-2-11 0,-5 2-10 16,1-2 21-16,1 1-7 0,-1-1-17 0,-6 2 6 16,-1-4 21-16,0 2-23 0,-3 0-10 0,0 0-3 15,-3 3-1-15,-3-2 10 0,-3 0 15 16,-1-3-30-16,-1 4 4 0,-2-2-15 0,-6 0 17 15,-2 4-11-15,-3 1 1 0,1 1 2 0,-8 1 3 16,0 1-2-16,0 3 2 0,-4 3 7 16,3 3-16-16,0 4-8 0,-3 1 16 0,0 8-1 15,3-1-8-15,1 0 4 0,7 1-17 0,-2 0 0 16,4-1 5-16,6 3 15 0,0-5 11 16,7-11-17-16,0 2 6 0,13 20 3 0,1-18 6 15,2-2 2-15,2-3-14 0,9-2 9 0,0-3-8 16,1-1 2-16,2-2 23 0,2-3-26 15,-16 4-20-15,30-10-5 0,-13-1-37 0,-2 0-38 16,1-5-29-16,-2 2-23 0,1 3 15 0,-12-6-214 16,7 5-79-16,-2-2 18 0,-4 1 50 15,6 1 5-15,-2-2 19 0,-1 2 20 0,-5 6 27 16</inkml:trace>
  <inkml:trace contextRef="#ctx0" brushRef="#br0" timeOffset="471.25">8839 248 232 0,'-11'-10'370'0,"0"6"-75"16,-1-2-28-16,-2 5-34 0,-2 2-7 0,2 2-51 15,-2 1 9-15,-5 6-13 0,4 2-33 16,2 2-17-16,-1 1-20 0,2 5-6 0,4-3-2 15,0 3 12-15,1-3-22 0,3 0 9 0,0 0-30 16,8-4 5-16,3 0-8 0,1-1-10 16,2-2 3-16,6-6-26 0,-1 2-1 0,1-5 11 15,2 2 1-15,2-6-11 0,0 2 4 0,0-5 5 16,0-3-9-16,0 0-9 0,-3 1-10 0,0-3-1 16,-4-3 8-16,2 3 11 0,-9 0-4 15,9-2-10-15,-8 4-6 0,-1 1 9 0,-3 2 25 16,2-1-24-16,-3 4-6 0,1 4 14 0,-6 5-14 15,3 2 29-15,0 5-32 0,-1 5 20 16,-4 7-28-16,5 0 24 0,2 2-11 0,0 1 12 16,0 1 24-16,-2-2-38 0,2-15-8 15,0 7 32-15,0-1 0 0,0 0-13 0,0 2-1 16,0-1 29-16,-17 13 3 0,7-19-1 0,-2-2-4 16,-4 6-6-16,-6-3 0 0,-1-4-1 15,-4 1-6-15,-1 0-3 0,0-3-93 16,1-1-31-16,-6-5-47 0,18-2-29 0,-24-10-52 15,18-4 19-15,4-1-276 0,6-3 33 0,3-3 33 16,3-2 29-16,3-3 23 0,2 1 26 0,7 2-3 16,-1-4 49-16</inkml:trace>
  <inkml:trace contextRef="#ctx0" brushRef="#br0" timeOffset="713.39">8901 156 491 0,'15'0'330'0,"4"4"-38"0,3 4-33 16,-2 5-2-16,2 4-24 0,4 5-11 0,7 6 1 16,-2 4-30-16,-7 0-17 0,6 3-19 0,-1 2 23 15,-6-6-17-15,1 0-18 0,-8 2-13 16,-4-1-20-16,-4-4-12 0,-4 10-9 0,-4-21-14 16,-11 31 6-16,-2-15-22 0,1 2-6 0,-4-1-90 15,-6-2-12-15,1-6-57 0,-5-1-41 16,1-3-62-16,-2-6 19 0,6 3-272 0,2-11 33 15,-1-3 30-15,13-5 42 0,-3 0 14 0,1 0 21 16,-2-12-31-16,15 9-1 0</inkml:trace>
  <inkml:trace contextRef="#ctx0" brushRef="#br0" timeOffset="1712.23">9585 773 348 0,'-2'5'344'16,"3"-3"-53"-16,1-2-11 0,2-4-50 0,3-2 2 15,6-3-40-15,3 0-4 0,3-3-19 0,2-5-2 16,3-3-40-16,1 3-19 0,1-4 10 15,1-1-20-15,2-3-17 0,1 1-11 16,-2-4 8-16,-3-1 5 0,-4 2 2 0,-1 4-40 16,-10 4 11-16,6 3 4 0,-13 6 1 0,1-4-23 15,-4 14 1-15,-10-11-25 0,-1 9-2 0,-4 3 5 16,-1 3-2-16,-3 3 3 0,-2 4 2 0,2 0-12 16,4-1 8-16,2-1-9 0,5 2-1 15,3 2-1-15,2-3 2 0,2 0-7 0,3 1 11 16,0 2-8-16,5-3 11 0,5 0-24 15,1-1 14-15,1 2-16 0,3-2 2 0,3 1 15 16,0 1-11-16,2-3 16 0,-1 2-20 0,-1-2 23 16,-6 5 0-16,2-5-10 0,-2 3-5 0,-1-1 9 15,-6-1 0-15,-7 1-11 0,5-7 10 16,-5 8 17-16,0-11 9 0,-11 17-27 0,6-9-6 16,-9 2 23-16,-4-3-6 0,-4 3 1 0,1-3 7 15,2-2-7-15,-5 1-9 0,0 1-6 16,6-4 15-16,2 0-13 0,8-2 4 15,-4 1 6-15,3 3-5 0,4-4 0 0,-1-1-8 16,4 1 15-16,4-3-4 0,4-2-18 0,2-3 32 16,3 2-35-16,0-1 19 0,6-1-24 15,3 0 20-15,6 3-18 0,-4-2 11 0,6-5 11 16,5-3-13-16,0 0 5 0,3 2 20 0,-5-4-22 16,-1 0 30-16,-3-1-34 0,-4 0-14 0,0 0 12 15,-8 2 30-15,-1 3-24 0,-3-2-21 16,-6 4 28-16,-1 3-2 0,0 1 6 0,-3-2-35 15,-1 8 11-15,-18 5 16 0,9 0-5 16,-3 5 5-16,2 1-16 0,-8 0 3 0,10 4 25 16,-14 1-1-16,6 10-14 0,5-2 12 15,8-3 20-15,1 4-6 0,2-13-12 0,0 5-1 16,12 23 24-16,-8-22-3 0,10 5-19 16,7-7-3-16,0-11 25 0,3 3-4 0,8-2-35 15,-3-6-15-15,3 0-2 0,-16 0 35 0,27-11-50 16,-15 3-26-16,-7-6-11 0,2-3-16 0,-4-2-7 15,-2-4-37-15,-5-1-10 0,4-1-23 16,-1 0 7-16,-5-2-7 0,0 0 16 0,-2 3 13 16,-4 0 12-16,-2-1 30 0,0 3-14 15,-2 12 21-15,0-4 15 0,0-2 13 0,0 1 41 16,0-1 47-16,0 2 26 0,-12-7 27 0,10 9 3 16,0 5 33-16,2 7-12 0,0 0 35 0,0-7-32 15,0 7-22-15,0 0-6 0,2-6-4 16,-1 12-15-16,0 2 22 0,-4 5 0 0,2 2-9 15,1 5 64-15,-1 7-11 0,-3 4 20 0,3 2 2 16,-3 3-17-16,-3 3 2 0,2-7-11 16,1 5-9-16,-1-4-11 0,3-1-19 0,0-2-2 15,2-17-7-15,0 6-13 0,11 21-2 0,-6-22-6 16,2-4-25-16,0-3-31 0,1-4-26 16,6-2 2-16,-8-5-149 0,5 0-53 0,12-18-55 15,-12 1 28-15,3 2-275 0,-2-3 34 16,-2 1 54-16,-1-1 23 0,-3 1 32 0,0-5 15 15,-1 6 22-15,-1 1 24 0,-1-1 12 16,-5 9 39-16</inkml:trace>
  <inkml:trace contextRef="#ctx0" brushRef="#br0" timeOffset="1877.67">10501 678 291 0,'-2'0'544'15,"0"3"-103"-15,1-3-36 0,5 0-70 16,-3-1-32-16,1-1-71 0,3 0-17 0,6-3-5 15,3-2-44-15,4 3-19 0,6-3-109 0,-3 0-38 16,8-1-78-16,-7 1-76 0,5-1 12 16,-4 1-249-16,2 2-7 0,3 4 42 0,-15 1 23 15,5 0 24-15,8 0-30 0,-1 0 56 0</inkml:trace>
  <inkml:trace contextRef="#ctx0" brushRef="#br0" timeOffset="2191.51">11244 683 740 0,'-4'5'359'0,"-1"3"10"0,-2 4-48 16,-2-1 10-16,-1 2-51 0,3 8 5 0,1-1-18 15,3-1-36-15,0 2-12 0,3-10-33 16,0 1-19-16,11 19-8 0,1-21-5 0,6 5-17 16,2-5-13-16,0-2-6 0,9-4-15 0,-11-4-12 15,7 0-9-15,30-15-5 0,-27 10-14 16,-4-5-6-16,2-3 1 0,-7-1 0 15,-4-2-3-15,-3 0-28 0,-2-3 10 0,-7 1-12 16,-2 3-24-16,-3-2 8 0,-3 3-18 0,-10 2-3 16,-5 2 4-16,-5 7-18 0,-9-2-3 0,1 3 2 15,-2 1-25-15,1 4 4 0,19-3-32 16,-34 10-28-16,22-4-9 0,2 1-39 16,4 3-37-16,5-7-6 0,8 1-32 0,6 3 21 15,-2-7-162-15,9 1-60 0,5 0 29 0,9 0 11 16,7 4 27-16,5-3 37 0,9 0 41 0,7-2 15 15,-24 0 2-15</inkml:trace>
  <inkml:trace contextRef="#ctx0" brushRef="#br0" timeOffset="2443.68">11837 602 883 0,'2'-10'362'0,"-6"3"-41"16,-3-1-3-16,-3 8-41 0,-3-1 21 0,2 2-10 15,-1 6-22-15,-4 3-1 0,1 5-25 16,2 0-7-16,0 4-15 0,-1 5-9 0,2 5-32 15,0 5 8-15,5 5-20 0,1-1-26 16,1 3 7-16,3 0-27 0,1-2-16 0,1-17 1 16,0 7-3-16,0 2-24 0,0 3-9 0,12 29 1 15,-9-35-5-15,-3-17-33 0,0 3-29 0,0 1-41 16,0-5-45-16,0 0-24 0,-14 5 10 16,6-16-138-16,-3-2-70 0,-6-5 27 0,2-1-284 15,-7-5 38-15,-4-5 78 0,2 0 0 16,5 6 53-16,-4-1 26 0,-1 1 24 0,3-1 37 15,5-1 12-15,-7 3-16 0</inkml:trace>
  <inkml:trace contextRef="#ctx0" brushRef="#br0" timeOffset="2610.14">11352 989 788 0,'9'-5'392'0,"4"1"-61"0,-1-2 49 0,5 1-48 16,-2 1-18-16,3-5-24 0,-2 5-34 0,1 2-24 15,-1-3-32-15,4 2-16 0,-1 1-51 16,1-3-64-16,2 3-6 0,5-3-120 0,-1 0-40 15,1-3-76-15,5 5 15 0,1 1-258 0,1 2-2 16,4 0 23-16,5-2 46 0,-20 2 17 16,13 0 32-16,47 13 9 0,-29-8 23 0,-1 3-6 15</inkml:trace>
  <inkml:trace contextRef="#ctx0" brushRef="#br0" timeOffset="3443.88">12830 792 645 0,'-8'-9'432'0,"-1"2"-94"0,-6 4-42 16,-1 0 43-16,-4 3-36 0,8 0-18 15,-28 15-4-15,10-2-26 0,3 4-17 0,1 2-20 16,-1 5-2-16,2-5-20 0,4 5-18 16,2 3-16-16,5-7-16 0,1 4-11 0,5-3-13 15,3-4-14-15,5-9-16 0,0 5-3 0,0 0-1 16,14 12-16-16,-2-16-17 0,4-5-5 15,2-4 0-15,-8 0-29 0,5 0-19 0,24-18-17 16,-17 7-14-16,0-4 3 0,-4-2-40 0,4 1-2 16,-3-4-2-16,4 0 7 0,-5-3-22 15,-1 8 18-15,-6-2 0 0,1 3-27 0,-3 4 41 16,-3 1 9-16,0 3-20 0,-6 5 5 16,0 1 27-16,0 7 25 0,-4-3 0 0,-2 6 21 15,-1 5 23-15,3 0 10 0,-3 1 0 0,-1 3 8 16,2 1 18-16,2-2-20 0,3-3 7 0,1-8 11 15,0 5-21-15,0 2 5 0,15 15 5 16,-7-18-9-16,1-3 6 0,-1-1-7 0,3-4-1 16,-5-3-1-16,4 0 0 0,19-12-12 0,-11 5 4 15,4-3-11-15,-2-3-20 0,0-5-9 16,-1-2-32-16,-2-2-11 0,4-5-22 16,-4-2 0-16,2 0 7 0,-2-2-47 0,0-3 20 15,-5 8 8-15,-1 3 7 0,-3 0-10 0,-5 6 30 16,0-2 13-16,-1 6-5 0,-2 13 5 15,0-7 19-15,-13 0 4 0,3 7 8 0,-1-1 25 16,-1 8 2-16,2 0 10 0,0 4 12 0,2 4 5 16,-3 4 0-16,0 1 9 0,4 6 2 15,1-1-1-15,-2 0 14 0,5 2-6 0,2-1 7 16,1-11-3-16,0 7-4 0,11 27 12 16,-3-28-23-16,-2 3 11 0,5-7-10 0,-2 0 3 15,6-2-10-15,-1-6 5 0,5-1-26 0,0-6 16 16,-9-2-18-16,8 0-4 0,22-10 2 15,-14 2-6-15,-3-5-11 0,-1-4-18 16,2-2-13-16,-1-2-23 0,-4-9-2 0,1 1-30 16,-2 1 0-16,-3 3-26 0,-1-4 1 0,-5 2 26 15,4-2-5-15,-5 2 13 0,-2 3 18 0,-6 2 5 16,4 2 3-16,-4 4 0 0,0 8 14 16,0-1 6-16,0-3 13 0,0 6 4 0,0 6 19 15,-11-12-6-15,0 17 16 0,0 2 7 16,1 4 27-16,-1 3 10 0,0 6-1 0,-2 4 10 15,-1 4 0-15,3 2 9 0,0 1-17 0,6 3 6 16,1-2 9-16,3-2-14 0,1-14 14 16,0 8-10-16,11 23-30 0,2-26 3 0,-4 0-2 15,0-2-6-15,3-3-7 0,0-5-22 0,1-3-50 16,-3-4-55-16,3 0 10 0,3-4-160 16,-9 0-53-16,22-12 28 0,-7 6-300 0,-4-3 24 15,-5 1 68-15,-1-5 24 0,-6 2 36 0,10 0 30 16,-2-3 40-16,5-1-3 0,0 1 36 15,11 2 58-15,5 1-50 0</inkml:trace>
  <inkml:trace contextRef="#ctx0" brushRef="#br0" timeOffset="4021.96">14493 916 1146 0,'-1'17'467'0,"3"1"-34"15,-2-7-27-15,0 6-22 0,0 5-33 16,0-3-41-16,-11 24-28 0,11-19-47 0,-3-6-16 15,1 0-32-15,0-3-14 0,0-2-66 16,0-1-49-16,2-7-51 0,0-5-2 16,-2 0-175-16,-2-4-96 0,1-6 27 0,4-3-259 15,2-2 35-15,-3 5 12 0,0-8 51 0,11-24 19 16,0 13 24-16,-6-6 62 0,2-1-10 0,-2 1 14 16,-5 16 4-16</inkml:trace>
  <inkml:trace contextRef="#ctx0" brushRef="#br0" timeOffset="4155.32">14458 685 392 0,'-9'-1'376'0,"-4"-2"-59"0,1 0-67 0,2 3-11 16,3 5-29-16,1-4-49 0,2 4-41 15,-3-1-65-15,8-1-34 0,1 4-65 0,2 2 4 16,10-2-224-16,1-1-65 0,6 6-14 0,-4 4 24 16,2 2 3-16</inkml:trace>
  <inkml:trace contextRef="#ctx0" brushRef="#br0" timeOffset="4488.25">14587 889 219 0,'13'21'288'0,"-2"0"-21"0,3 0-36 0,-1 1-1 15,-9-1-27-15,0-1-20 0,-2-4-1 0,2-2-22 16,-4-6-12-16,0 0 16 0,0 4-18 16,0-4-6-16,0 1-7 0,0-4 42 0,0-5-27 15,0 7-17-15,0-7 48 0,-8 8 9 0,9-10-1 16,-2-1-17-16,-3-2-5 0,2-1-18 16,-4-3-6-16,3 0-32 0,-1-3-7 0,0 0 2 15,3 0-7-15,-1-1-5 0,2-1-15 16,0 14-24-16,0-12 6 0,13-10-11 0,-4 12-5 15,5 4-10-15,1 0 4 0,2 1-2 0,-9 5 5 16,6 0-22-16,2 0 10 0,4 0-3 0,18 17-8 16,-17-5 8-16,-2 3 10 0,0 2-6 15,-2 4 1-15,-3 1-4 0,1 2 1 0,-7-2-2 16,-2 0-4-16,-2-3 3 0,-4 2-7 16,0-13-8-16,0 4-3 0,0 1-20 0,-13 13-1 15,6-19-25-15,0-2-50 0,-1-1 5 0,7-4 8 16,-3-5-148-16,-8-6-42 0,8-3 24 0,-7-3-236 15,9-3-8-15,-3-4 2 0,2-1 34 16,3 11 61-16,0-5 40 0,12-32 9 0,-5 22 21 16,-1 0 14-16,6-1 35 0,1 2-42 15</inkml:trace>
  <inkml:trace contextRef="#ctx0" brushRef="#br0" timeOffset="4716.83">14991 739 734 0,'7'-14'441'0,"3"2"-68"15,-2 6 62-15,7 0-11 0,-10-1-45 16,2 0-37-16,-1 5-16 0,-1 0-28 0,1 2-48 15,3 7-8-15,-2 5-2 0,2 9-23 0,0-2-16 16,-5 15-16-16,-1 2 1 0,2 3-10 16,-5-20-8-16,0 12-26 0,0 3-6 0,0 3-15 15,0-2-12-15,0-3-10 0,-19 31-13 16,15-38-23-16,0-1-14 0,4-8-37 0,-4-1-37 16,0-3-65-16,2-2-13 0,2-5-64 0,0-5 15 15,5-3-209-15,2-6 33 0,0-1-272 16,1-2 42-16,4-3 52 0,-3-1 48 0,7-2 27 15,-7-3 33-15,-3 1 33 0,-2 2 35 0,1 3 8 16,2 0 41-16,-5 3-17 0,-2 3 13 16</inkml:trace>
  <inkml:trace contextRef="#ctx0" brushRef="#br0" timeOffset="4894.8">15045 989 383 0,'-9'-2'592'0,"4"1"-100"15,1-1-31-15,0 2-44 0,3-3-49 16,-1 1-15-16,2-1-49 0,2 0-43 0,3-1-21 15,-1 0-22-15,8 1-32 0,3-3-21 0,2 1-47 16,2-3-56-16,1 5-64 0,3-2 0 0,-3 5-134 16,0-6-62-16,-1 4-51 0,-4-2 23 0,1 4-270 15,-5 0 33-15,-11 0 56 0,9 0 18 16,0 0 9-16,-9 0 56 0,14 14 24 0,-13-10 6 16,2 2 1-16</inkml:trace>
  <inkml:trace contextRef="#ctx0" brushRef="#br0" timeOffset="5253.25">15207 1039 320 0,'4'5'423'16,"2"-2"-18"-16,-1 2-46 0,4 1-46 0,0-4 6 15,2-2 2-15,3 0-23 0,-5 0-14 16,3 0-39-16,3 0-31 0,21-9-25 0,-18 2-17 16,0-5-12-16,0 3-23 0,0-4 0 15,-5 1-23-15,0-2-12 0,-3-4-8 16,-4 4-21-16,-1 3 10 0,-5-1-27 0,0 12 4 15,0-9-13-15,0 0-3 0,-15-5-12 16,3 11 4-16,-3 3-18 0,5 0 18 0,-3 0-14 0,-19 15-3 16,10-4 6-16,-1 7 7 0,6 1-3 15,0-3 11-15,2 5 7 0,1 0 0 0,5-4 6 16,3 4-13-16,2-1 9 0,4-12-6 16,0 4-2-16,0 0 3 0,21 14-25 0,-3-18 14 15,5-1 2-15,2 1-12 0,-1-7-6 16,-10-1-36-16,9 0-38 0,1 0-60 0,36-14 12 15,-28 8-92-15,-3 0-48 0,-6-2-76 0,0-1 30 16,-1-1-227-16,-6 1 10 0,0-1 42 16,1 3 39-16,2-1 39 0,-2 3 23 0,6-2 48 15,-5 2 4-15,-1-1 18 0,2 3 18 0</inkml:trace>
  <inkml:trace contextRef="#ctx0" brushRef="#br0" timeOffset="6452.26">15791 1035 852 0,'14'-1'294'0,"1"-1"16"15,-1 1-21-15,-1-6-18 0,-4 0-44 16,5-2 12-16,-6-3-29 0,-3 0-4 16,-3 0 17-16,0 4-20 0,-2 8-12 0,0-9-14 15,-9-6-32-15,1 8-7 0,-9 3-29 0,2 6 1 16,3-2 8-16,-19 14-16 0,7-2-5 0,-1 2 1 16,0 1-5-16,5 0 2 0,2 0-18 15,4-1 2-15,3 1-23 0,0 0 9 0,8-1-7 16,3-3-1-16,0-11-13 0,14 23 0 15,-7-16 3-15,4-5-14 0,3 0 10 0,3-2-9 16,-5 0-22-16,3 0 3 0,4 0-32 16,19-12-1-16,-16 3-8 0,-1-2 15 0,-6 0-15 15,3-5-4-15,-4 2-6 0,0-1 3 0,-2 4 14 16,-3 0-12-16,1 0-10 0,-4 2 3 16,-3 4 0-16,1 2 23 0,-4 3-13 0,-2 4 22 15,-2-1-17-15,1 7-26 0,-1 1 14 16,-2 3-4-16,4-1 26 0,-2 4-1 0,0 4 21 15,4 3 3-15,0 1-11 0,0-12 9 0,0 6 10 16,0 3 0-16,11 20-5 0,-4-18 19 16,4 0-12-16,-5 2 5 0,2-1-8 0,1-1-12 15,-1 0 7-15,-1-2 6 0,1-2 14 0,-2-2-11 16,-2-1 3-16,-1-6-1 0,-1-1 2 0,-2-2 4 16,0-8 8-16,0 0 9 0,0 8-27 15,-25 4 13-15,7-10 2 0,-2 1-6 0,-7-2-9 16,-3-1 7-16,13 0 2 0,-10 0-3 15,-2 0-12-15,-28-12 4 0,28 6-4 0,2 1-5 16,2-4 5-16,-2 0-4 0,5 0-2 0,4-1 11 16,2-1-2-16,5 1-8 0,5-1-1 15,5 2-4-15,1 9-10 0,0-12 10 0,30-17 3 0,-7 12-4 16,6-4-6-16,4 4-3 0,3 2-16 16,0-2-1-16,2-2-3 0,3 2 2 0,-1 0-6 15,2 3-1-15,-3-1 1 0,-3 1-10 0,2-1-8 16,-4-2 15-16,-5 0 4 0,2 1 7 15,-6-2-20-15,2-1 1 0,-4 1 4 0,-3-1 16 16,-2 0-12-16,-3 2-5 0,-3 3 6 16,-8 2 11-16,1-3 1 0,-1 6-27 0,-4 1 28 15,0 8 8-15,-13-11 2 0,3 10-23 0,-5 1-1 16,4 2 14-16,2-2 28 0,-13 15-12 16,5-8-22-16,1 7 5 0,3-1 25 0,0 1 0 15,1 2-2-15,2 2 22 0,3 1 3 16,2 1 9-16,-2-1 0 0,7-9-7 0,0 5-7 15,0 1 26-15,18 17-11 0,-7-17-4 0,1-6 14 16,1 4-5-16,4-4-15 0,2-3 3 16,-1-5 3-16,2 1-16 0,5-3-21 0,-11 0-29 15,22-11 4-15,-12 4-54 0,-2-4-44 16,3-4-35-16,-4-2-7 0,-1-4-14 0,-4-1-18 16,-2-2 9-16,-2 0-17 0,-7 0 5 0,-5 4 43 15,2 2 18-15,-2 9 14 0,0-2 30 16,0 1 17-16,-15-8 26 0,10 8 24 0,0 6 20 15,3 2 18-15,0 2-18 0,2-1 12 0,0 1 8 16,0 1 16-16,0 4 22 0,2-1 16 0,5 4 18 16,-2 6 24-16,3-2-9 0,1 0 7 15,3 5-16-15,1 4-8 0,4 3 56 0,-2 1-24 16,-1-1 4-16,1 0-14 0,-3-1 1 16,-6-3-12-16,-2-4 4 0,-1-4 22 0,-3-12-1 15,0 8-2-15,0 1 7 0,0-3 22 0,0 2-15 16,0-8 37-16,-9 7-35 0,2-10 7 15,2-1-9-15,-3-1-16 0,3-6-14 16,-2 1-17-16,2-8-6 0,-1-3 7 16,4-1-1-16,2 0-32 0,0 12-15 0,0-6-15 15,13-19-40-15,-6 19-16 0,-2-1-12 0,3 6-43 16,-3-1-9-16,4 4-41 0,0-2 13 0,0 3-124 16,0 0-54-16,4 6 29 0,-4-6-195 15,3 7-33-15,1-4 24 0,5 2 38 0,-3-3 39 16,2 3 10-16,0-2 37 0,10 3 33 0,-8 1 7 15,1-2-9-15,-11 2 55 0</inkml:trace>
  <inkml:trace contextRef="#ctx0" brushRef="#br0" timeOffset="6988.09">16914 926 934 0,'0'-5'376'0,"0"0"21"15,0 2-48-15,0 2-10 0,-4-3-36 16,2-1-47-16,-7 2-42 0,-3 3 0 0,-7 3-22 15,2 5-30-15,-6 2-22 0,2 0-27 16,-2 3 9-16,4 1-7 0,-2 4-26 0,5-3 4 16,2 1-27-16,3-2 7 15,2 1-2-15,5-2-12 0,1-2-23 0,2-3 4 0,1-8 5 16,0 8-19-16,12 6-4 0,-1-9 11 16,5 1-1-16,3-4 2 0,3 0-20 0,2 0 11 15,1 0-3-15,0 3-10 0,-3-3 1 0,3-1 4 16,-3 1-8-16,-5 4-4 0,0 0 3 15,-2-2-1-15,-5 2 3 0,1 1 3 0,-3 3-20 16,1-2 17-16,-8 0-2 0,-1 0-22 16,0-8 24-16,0 7 8 0,0 1-1 0,-18 6 14 15,7-6 17-15,-2-4 3 0,-3 3 14 0,-2-5 0 16,0-2 1-16,-5 3-14 0,11-3 14 16,-7 0-17-16,-26-12-4 0,17 9 3 0,-2 1-7 15,3-5-7-15,0 2 10 0,2 1-10 16,5-4-16-16,6 3 4 0,-2 0 35 0,8 2-10 15,-1-3-6-15,7-2-14 0,2 1 5 0,0 7-23 16,11-14-5-16,1 7-4 0,3 2 9 16,1 2-6-16,3 1-6 0,-10 2 3 0,3 0 4 15,19 14 0-15,-12-5 0 0,1 4-15 16,-9 2 1-16,0-1 14 0,-4 1 2 0,1-1-10 16,-2 1 10-16,0-3-16 0,-3-3-1 15,0 1 20-15,0-5-23 0,-3 1-11 0,2-2-42 16,0-2-25-16,1 3 9 0,-2-3-151 0,-1-2-89 15,0 0 31-15,0 0-283 0,10 0 20 0,5-16 46 16,-12 13 68-16,1-1-9 0,-2-2 74 16,6-2 6-16,-2 7 29 0,3-2 17 0,2 1 48 15,-1 0-12-15</inkml:trace>
  <inkml:trace contextRef="#ctx0" brushRef="#br0" timeOffset="7134.98">16948 1301 595 0,'-1'0'343'0,"1"0"-37"0,0 0-87 16,1 0-77-16,-1 0-55 0,0 0-74 15,2 0 0-15,0-5-279 0,1-2-43 0,-3 3 18 16,4 0 7-16,-1 0-23 0</inkml:trace>
  <inkml:trace contextRef="#ctx0" brushRef="#br0" timeOffset="10452.87">18448 785 585 0,'0'0'327'16,"0"0"-17"-16,0 0-24 0,0 0-32 0,0 0-29 15,0 0-28-15,0 0 3 0,0 0-37 0,0 0-23 16,0 0 5-16,0 0-16 0,3-3-30 15,-11-8-2-15,-2 0-12 0,0-4 6 0,-1 2 2 16,0-1-10-16,2 0-4 0,2 3-16 16,-1-1-11-16,0 3 18 0,3 2-26 0,-3 2 4 15,5-3-24-15,-1 5 25 0,6 2-45 0,-1 1 22 16,0 1-19-16,3 3 27 0,-1 2-25 16,3-1 3-16,3 0 6 0,3-2 2 0,4 3-7 15,-1 2 1-15,4-3-8 0,-2-2 15 16,2-1 0-16,0-2-14 0,0-3 16 0,1-3-20 15,-1 0-2-15,0-5 16 0,0 3-6 0,1-3-15 16,0-5 26-16,-6 2-2 0,3 2-2 0,-5-3-2 16,-2 3-1-16,-1 3-32 0,-2 2 21 15,-2 0 2-15,-1 3-12 0,-4 4-14 0,2 8 21 16,-4-4 2-16,-3 9 4 0,-5 2-14 0,-2 6 5 16,2 6 1-16,-3-3 36 0,-3 3 1 15,3 1-3-15,-4 1-3 0,-2-2-4 0,4 0-2 16,1 1-2-16,0-4-3 0,1 0-16 15,-4-4 0-15,5 0-16 0,-1-4 2 0,-2-2 28 16,0-1 15-16,1-1-17 0,1-4 4 0,-1-1-16 16,-1-3 22-16,-1-1-11 0,-1-3-4 0,17 0-8 15,-11 0 12-15,1 0-14 0,-6-13-7 0,13 9 5 16,1-1 0-16,2-2 2 0,1 2-5 16,4 0 2-16,8 5-21 0,-5 3 9 0,1-2 3 15,2 2 1-15,3 1-10 0,3 3 8 16,1 0 2-16,1 0 1 0,-1 0 6 0,3-2-7 15,2 5 0-15,-3-1 19 0,4-1 1 0,-2-4 10 16,0-1 3-16,-1-1 8 0,-9-2-8 0,3 0-19 16,4 0 17-16,19-15-9 0,-19 6 13 15,0-5-29-15,-2-1 14 0,-1-2-11 16,0-2-8-16,-3-5-1 0,-3 0-67 0,-3-1 1 16,-2 0-20-16,-1 1-19 0,1 3 1 0,-5 11-27 15,-12-17-28-15,2 10-22 0,-6 11 17 0,-7-2-203 16,-2 3-56-16,1 3 30 0,-2 2 28 15,-3 0 13-15,1 1 62 0,2-1 15 0,11 0-20 16</inkml:trace>
  <inkml:trace contextRef="#ctx0" brushRef="#br0" timeOffset="10811.39">17863 435 813 0,'9'11'331'16,"0"2"-20"-16,2 4-48 0,5-3-2 0,-7 2-45 16,2-1-9-16,-2 2-35 0,2-1 5 15,-2 0-30-15,-2-1-18 0,1 3-27 0,0-4 8 16,0-1-44-16,-2 0-61 0,1-5-41 16,1-3-57-16,3 1 7 0,0-4-287 0,4-1-37 15,5-2 32-15,-10 1 35 0,8 0-2 0,30-9 42 16,-19-1 29-16,6 3 24 0</inkml:trace>
  <inkml:trace contextRef="#ctx0" brushRef="#br0" timeOffset="11122.22">19533 276 386 0,'2'0'389'0,"1"4"-62"0,3 3-48 15,-5 6-9-15,6 1 6 0,-8 5-52 0,1-1-40 16,-1 1-8-16,-2 5-24 0,0-3-7 15,0 3-5-15,-1-3-14 0,-2 0 2 0,-5 1-77 16,6-3-41-16,-1-2-50 0,-6-4-80 0,6 5 11 16,-6-8-281-16,0 2 9 0,5-3 28 0,2-5 24 15,-3 0 2-15,0 3 14 0,-3-6 28 16</inkml:trace>
  <inkml:trace contextRef="#ctx0" brushRef="#br0" timeOffset="23225.34">9536 1443 689 0,'0'0'223'0,"-13"12"-16"15,13-12-30-15,0 0-7 0,0 0-15 0,0 0-13 16,0 0 0-16,0 0-17 0,0 0-25 0,0 0 0 16,0 12 18-16,0-12 1 0,0 0-17 15,0 0-14-15,0 0 15 0,17 10-15 0,-3-10-16 16,25-7-1-16,-9 2-16 0,-2 0-9 16,0-2-7-16,2 0 11 0,0 1-3 0,-1-1-8 15,-3 2-8-15,-3-1 1 0,-2 3-17 0,-5 1 12 16,-4 1-15-16,-4-1 10 0,-8 2 0 15,0 0 0-15,8 0-4 0,-8 0-7 0,12 13-3 16,-14-9-7-16,0 1-4 0,-6 7 20 0,-5 3-1 16,1-1-1-16,-4-2-6 0,-1 1-12 15,-2-1 13-15,-2 4 6 0,-1-7-22 0,0 3 10 16,-4 1-10-16,-3 2 3 0,-1 0 5 0,-2 4 5 16,-2-2-11-16,2 0 8 0,-5 2 2 15,7 0 7-15,0-1-19 0,0-1 9 0,5-1-4 16,2-4 3-16,0 0-4 0,4 0 3 15,6-2 10-15,-1 0 1 0,2-3-26 0,5-4 13 16,4 1-2-16,3-4 4 0,0 0 13 16,10 5-4-16,0-3 3 0,12-2-9 0,-8 0 8 0,7 0 1 15,4 0-7-15,35-11-7 0,-29 7 14 16,1 2-5-16,3 0-4 0,-1-1 12 0,0 1-11 16,-1 0 10-16,3 0-13 0,-1 1 13 0,-4 0-32 15,-16 1-11-15,5 0-16 0,-2 0-34 16,-2 0-24-16,-4 0-11 0,-2 0-47 0,0 0 14 15,-3 0-69-15,-7 0-101 0,8 0 27 16,-2 0 21-16,-6 0-86 0,9 0 44 0,-2 0-32 16,-7 0 54-16,8 0-9 0</inkml:trace>
  <inkml:trace contextRef="#ctx0" brushRef="#br0" timeOffset="23683.68">10716 1613 394 0,'-1'0'328'15,"1"0"-45"-15,0 1-36 0,-1 0-11 0,0 0 2 16,1 0-37-16,0 0 12 0,1-1-2 15,0 0-51-15,2-1-22 0,1 1 16 0,1-1-36 16,14-1 2-16,1-3-28 0,0 1-12 0,1 0 14 16,2-3-2-16,1 4-29 0,0-2 1 15,1 2 9-15,2-1-22 0,2 0-19 0,-2 0-13 16,2 2-30-16,-4 0-20 0,2-1-34 0,-7 2-29 16,-1-3-42-16,-4 3-40 0,-15 1 15 0,11 0-200 15,-4 0-52-15,-7 0 51 0,0 0 15 16,10 9 15-16,-14-7 17 0,1 1 34 0</inkml:trace>
  <inkml:trace contextRef="#ctx0" brushRef="#br0" timeOffset="23887.22">10775 1804 655 0,'-1'2'289'0,"0"1"-35"16,1-2-12-16,1 2-31 0,4 0-24 0,-3-2-9 15,3 0-31-15,3 0-3 0,10 3-19 16,2-4-17-16,-6 0-20 0,-2 0-27 0,5 0-36 16,5 0-43-16,2 0-52 0,3 0 7 0,0 0-199 15,0 0-124-15,2 0 33 0,29-10 24 0,-31 6 3 16,0-1 47-16,0-2 14 0</inkml:trace>
  <inkml:trace contextRef="#ctx0" brushRef="#br0" timeOffset="24771.07">11987 1434 409 0,'2'-4'245'16,"-1"-1"-54"-16,0 1 5 0,-2-1-5 0,2-1-18 15,-2 1 7-15,0-2-23 0,0 1-3 0,-7-8-19 16,2 5-15-16,-1-10-21 0,-4 3 17 0,-2 0-35 16,-6 6 3-16,0 1-11 0,-4 4-5 15,-1 2-10-15,0 3 5 0,11 0-6 0,-5 0-8 16,-27 10-18-16,17-3 15 0,2 1-6 0,1 3-4 15,3 1-17-15,-2-3 14 0,3 4-7 0,-2 2 9 16,4-2-12-16,7 0 20 0,-1 2-13 16,4-1-8-16,7-4 5 0,2 0-4 15,0-10-8-15,0 9 10 0,21 13-16 0,-8-15 21 16,7 0-28-16,-2 0 12 0,3-1 0 0,3-1 2 16,0 0-2-16,1-1-5 0,1-1-11 15,-3 2 4-15,1-1 5 0,-3 1-5 16,-2 0-15-16,-1 0 12 0,-3 0-4 0,-3-2 8 15,-4 1-3-15,-1 1 0 0,-2-1 8 0,-1 0-2 16,-4 1 2-16,3-1 1 0,-3 1 1 0,0-5-12 16,0 0 0-16,-12 24-2 0,4-10 0 15,-9-3 28-15,8 2-26 0,-5 0 16 0,-4-1-2 16,0-1-19-16,2-3 22 0,-4 4-16 0,5-3 13 16,-3-1-2-16,2-1-10 0,2 3 0 15,0-3 5-15,6-4-18 0,0 1 4 0,3-1 16 16,2-1-20-16,0 0 15 0,2-1 15 0,0 1-30 15,1-2 4-15,0 0 13 0,0 0-1 16,12 10-10-16,4-4-1 0,-1 2 7 0,3-2-2 16,-2 1 7-16,0 2-18 0,-5 1 18 0,0-1-13 15,4 2 9-15,-6 0 6 0,0 4 15 0,-6-4-6 16,-1-1 6-16,-2-10 5 0,0 13-6 16,-11 20 29-16,4-15-26 0,-2 1 4 0,0-2 14 15,-3 0-3-15,0-2-18 0,-2 1 18 0,2-3-43 16,-1 1 25-16,2-1-2 0,0-1 2 15,2-1-9-15,0 1-21 0,1 0 15 0,-2-1 2 16,2 1 0-16,5-3-1 0,-4 3-14 16,-1 2 29-16,-2 0-17 0,2-2 3 0,2 4-18 15,-1 0 28-15,-4 0-19 0,3 2 24 16,0-1-18-16,-2 5-2 0,3-3 6 0,0 5-27 16,1-3 26-16,1-5 3 0,-2 3-9 0,3 0-15 15,1-3 12-15,-2-2 2 0,4-1 4 0,-1-2-4 16,2-1 14-16,0-10-14 0,0 7-13 15,0 2 5-15,0-4 16 0,0 2-12 0,0-7-34 16,12 16-10-16,-1-5-13 0,-2-5-29 16,5-1-13-16,0-2-24 0,3-1-27 0,-6-2-27 15,6 0 15-15,29-13-115 0,-18 8-111 0,4 0 28 16,1-2 24-16,0-2 6 0,3 3 39 0,-3-4-7 16,1-1 12-16</inkml:trace>
  <inkml:trace contextRef="#ctx0" brushRef="#br0" timeOffset="25239.38">12126 1927 307 0,'-4'0'298'15,"1"-1"-37"-15,1 0-18 0,-2 1-2 16,2-1-26-16,0 0-46 0,1 1-10 0,-1 0-19 16,2 0-4-16,0 0 0 0,3 0 3 0,0 0-12 15,4 1-13-15,0-1-13 0,13-1-16 0,-10 1-12 16,7 0 2-16,4 0-12 0,-1 0-3 0,3 0-26 15,0 0-35-15,1 0-43 0,-1 0-33 16,-1 0-34-16,1 0 12 0,0 0-142 0,-2 0-146 16,26-10 1-16,-23 10 12 0,1-4 66 15,0 0 29-15,3 0-46 0</inkml:trace>
  <inkml:trace contextRef="#ctx0" brushRef="#br0" timeOffset="27539.09">12228 1824 687 0,'-14'0'223'0,"-14"39"-31"15,14-25 0-15,2 2-31 0,1-1-7 16,1 0-19-16,3-3 5 0,1-2-40 0,2-1 7 16,1-4-17-16,1 0-5 0,-1 0 2 15,3-1-9-15,0-4 6 0,7 0-23 0,-4-2 5 16,10-6-6-16,-1-1-7 0,2-3-23 0,1 0-4 16,-1-5-9-16,-1 2-10 0,-2-4 3 15,3 2-12-15,-3 0 3 0,0 0 7 0,-1 1-5 16,-1 5-5-16,-4 1 18 0,0 2-9 15,-1 2 2-15,-2 4-24 0,-1 0 27 0,-1 2-12 16,0 0 4-16,0 0 24 0,8 10-2 0,-7-5-16 16,0-1 5-16,1 0 14 0,-1 1-12 0,2 0-15 15,0-1 20-15,8 7 8 0,1-3-1 16,-3-2-2-16,1-1 11 0,-1-4-14 0,2-1 7 16,-2 0-11-16,4 0 6 0,21-15 6 15,-15 7-12-15,0-1-2 0,-2 1-1 0,2-1-1 16,-3-3-2-16,1 5 6 0,-4-2-19 15,-1 3 7-15,-3 4-7 0,-1 1 8 0,-8 1-15 16,7 0 16-16,-7 0-10 0,15 10 3 0,-11-4 12 16,5 7-19-16,-2 1 3 0,2 0-12 15,-7 0-30-15,-1-3-25 0,1-3-14 0,0 2-44 16,1-3 11-16,-1-2-153 0,2-2-125 0,2 1 28 16,-1-2-5-16,11 3 45 0,-4-2 11 15,-1-3 21-15,-3 0-22 0</inkml:trace>
  <inkml:trace contextRef="#ctx0" brushRef="#br0" timeOffset="27843.9">13234 1898 582 0,'2'1'363'16,"2"1"-62"-16,-3 0-42 0,2 0 0 0,-1-1-18 15,3 1-45-15,-2 0-12 0,-2-2-41 16,0 3-39-16,0-3-51 0,0 0-64 0,1 0-64 15,3-1 8-15,-1-1-296 0,0 0-12 0,1-1 30 16,7-4 45-16,3-2 9 0,-3 1 21 16</inkml:trace>
  <inkml:trace contextRef="#ctx0" brushRef="#br0" timeOffset="28007.83">13631 1867 1052 0,'4'2'324'0,"-1"-2"-7"0,1 1-36 0,0 0-32 16,-1-1-13-16,-1 0-40 0,3 0-69 0,-1 0-66 16,3-2-68-16,-3 0-80 0,2-1 7 15,11-3-278-15,-6 3-38 0,6 0 24 0,2 0 24 16,-1 0 32-16,2 3 22 0</inkml:trace>
  <inkml:trace contextRef="#ctx0" brushRef="#br0" timeOffset="28161.24">14013 1874 856 0,'2'0'355'0,"1"0"-10"0,0 0-35 16,-1 1-43-16,0-1-35 0,2 1-42 0,-2 0 2 15,0-1-72-15,2-1-72 0,-2 1-65 16,4-2-74-16,-1 0 8 0,1 1-321 0,7-6 31 16,6 5 1-16,-6-1 51 0,3-1 7 0,0-3 31 15,2 5 21-15</inkml:trace>
  <inkml:trace contextRef="#ctx0" brushRef="#br0" timeOffset="28298.1">14361 1874 599 0,'2'1'369'15,"-1"0"-30"-15,1-1-59 0,0 1-16 0,2 1-22 16,-1-2-16-16,-1 0-99 0,1 0-89 16,-1-2-85-16,2 0 4 0,1 0-319 0,-1 0 24 15,1-2 24-15,11 1-3 0,-1-4 21 0,4 0 26 16</inkml:trace>
  <inkml:trace contextRef="#ctx0" brushRef="#br0" timeOffset="28439.66">14759 1893 732 0,'2'2'347'16,"-1"-1"-68"-16,1-1-50 0,0 0-61 15,3 2-72-15,-3-2-73 0,3-2-4 0,-1 2-294 16,2-1-67-16,1 0 18 0,2 1 36 0,15-8 7 15</inkml:trace>
  <inkml:trace contextRef="#ctx0" brushRef="#br0" timeOffset="29442.91">15433 1956 517 0,'0'0'306'0,"0"0"-34"0,-15 0-28 15,15 0-11-15,-23 20-21 0,19-20-4 16,2 2-8-16,-1-2-17 0,1 0 4 0,-2 0-35 16,4 0 12-16,-2 2-41 0,2-2-17 0,2 0-11 15,0 1 3-15,3-1 15 0,3 0-11 16,17 0-12-16,-10 0-9 0,8 0-8 0,8 0-1 15,1 0-7-15,1 0 20 0,-1 0-12 0,3 0-8 16,0 0-7-16,-3 0-6 0,1 0-36 0,-1 0 4 16,28 11-2-16,-35-9 14 0,-3 0-1 0,-1 0-27 15,-10-2-30-15,0 2 11 0,-4-2-13 16,1 0-26-16,0 0-23 0,-4 0 6 0,-2 0-35 16,-1 0-12-16,-1 0-17 0,0-1-37 0,2 0 15 15,-4 0-164-15,1-1-93 0,-1-1-2 16,0-1 41-16,0 1 43 0,2 0-26 0,0-1 52 15,-2-1 21-15</inkml:trace>
  <inkml:trace contextRef="#ctx0" brushRef="#br0" timeOffset="30124.18">16276 1789 554 0,'-2'-2'284'16,"2"2"-29"-16,-2-2-16 0,2 2-6 0,-1-1 1 16,0-1-28-16,0 0-30 0,-1 2-27 0,4-4 1 15,-1 2-26-15,3-2-17 0,7-3 1 16,-2 2-22-16,6-2 5 0,2 2-19 16,2 0 2-16,0 1-12 0,1-2 4 0,-7 6-21 15,-4 0-4-15,5 0-10 0,13 14 22 0,-14-6-6 16,-1 4-30-16,-1 3 9 0,-5-3 3 0,-3 4 12 15,-1-1-15-15,0 0-6 0,-2-15 28 16,0 10-6-16,0 4-13 0,-13 13-25 0,4-12 24 16,5-6-15-16,-4 3 31 0,-1-3-9 0,1-2-11 15,0-2-19-15,2 0 17 0,2-2-11 16,-3-1-8-16,1 1 5 0,-2-3 18 0,3 2-31 16,1-1-3-16,-2 0 8 0,3 0 6 15,-1-1-1-15,0 0-16 0,2 0 4 0,2 0 3 16,0-1-25-16,2 1 14 0,0 0-8 0,3 0 19 15,1 0-15-15,14 1 6 0,-11-1 5 16,2 0 17-16,20 12-19 0,-14-5-4 0,-4 2-4 16,3 1 2-16,-1 2 8 0,-3 0 5 0,-3 1-8 15,2 3-2-15,-8-6 22 0,-1 0-22 0,0-1 26 16,-2-1-2-16,0-8 2 0,0 10 41 16,-20 11-18-16,8-12-29 0,-3-3 15 0,-3 2-2 15,-5-2-4-15,-2-1 21 0,-1 0-18 16,2-3-11-16,-5 0 21 0,0 1-56 0,0-3 0 15,3 0-56-15,14 0-26 0,-3 0-37 0,-2 0 15 16,-16-13-232-16,24 8-74 0,9-1 45 0,-2 0 29 16,4 2 6-16,3 0 37 0,1 0 13 0,13-2-5 15,4-2 25-15</inkml:trace>
  <inkml:trace contextRef="#ctx0" brushRef="#br0" timeOffset="30293.63">16820 2111 296 0,'16'7'303'0,"-5"-1"-11"0,-4 1-15 16,-3 0-19-16,-2-1-11 0,-4 2-13 0,2 0-15 16,0-8-24-16,0 11-50 0,0 2-5 0,-11 16-2 15,6-17-30-15,1-3-42 0,0-2-36 0,1-1-52 16,2-1-26-16,-1-1-62 0,2-4 11 16,0 0-263-16,0 0-18 0,0 0 23 15,1 4 27-15,0-5 28 0,-1-2-20 0,0 1 20 16</inkml:trace>
  <inkml:trace contextRef="#ctx0" brushRef="#br0" timeOffset="30590.42">17153 2072 329 0,'0'0'395'0,"-1"0"-63"15,1-1-48-15,0 1-33 0,1 0 2 0,-1 0-27 16,0 1-52-16,4-2-22 0,0 1-11 16,3 0-6-16,0-1-3 0,13 3-29 0,-7-2 6 15,5 0-25-15,7 0-19 0,0 0-48 0,4 0-40 16,0 0-41-16,1 0-69 0,4 0 11 0,30-9-223 15,-38 6 27-15,2 0 23 0,-1-1-57 16,-3-1 46-16,1 0 19 0,-4 0-19 0</inkml:trace>
  <inkml:trace contextRef="#ctx0" brushRef="#br0" timeOffset="31043.16">17814 1934 787 0,'-5'-4'313'0,"3"1"-2"0,0-2-54 0,-1 1-38 16,1-1-17-16,0 2 8 0,1-2-52 16,2-1-18-16,2 2 11 0,8-10-38 0,1 5-22 15,6 0 5-15,0-5-22 0,5 7-2 0,1 3-14 16,-3 1-3-16,3 3-3 0,-14 0-10 15,5 0-10-15,5 0 9 0,14 17-17 0,-21-10 21 16,-3 3-15-16,-1 2-16 0,-3-2 26 0,-2 0-29 16,-4-2-2-16,0-8 13 0,0 12 18 0,-13 13-26 15,3-12-7-15,-1-1 11 0,-4 1-5 0,-1-1 8 16,-1-1-4-16,3-1-16 0,-5 3 13 16,0-5-9-16,0 2 7 0,-2-3-16 0,5 0 1 15,-7 0 3-15,8-1 13 0,0-1-16 0,5-2 12 16,4 1-15-16,-1-2 0 0,3 1 9 15,2 0 5-15,1-2-23 0,1-1 16 0,0 0 8 16,0 0-19-16,13 5 33 0,-6-4-28 0,9 3-2 16,3-1 1-16,3 0 2 0,-2 0-28 15,0 0-3-15,-1 0-22 0,3-1-27 0,-3 1-40 16,5-1-36-16,0 2 16 0,-3-1-202 16,0-1-52-16,2-1 10 0,-1-1 35 0,-15 0 22 15,6 0 24-15,5 0 12 0,1 0-4 0</inkml:trace>
  <inkml:trace contextRef="#ctx0" brushRef="#br0" timeOffset="31239.18">18368 2118 386 0,'2'-1'428'0,"-2"1"-72"0,1 1-73 16,-1-1-44-16,0 1-27 0,2 1-12 0,-3 3-15 15,2-1 2-15,-1 1-29 0,-2 0-14 0,1 2-10 16,-5 9-39-16,1 1 13 0,-1-3-14 15,-2 0-51-15,0 1-31 0,-1-4-37 0,0-3-65 16,6-1-59-16,-2-1 14 0,2-4-298 0,1 2 51 16,1-3-6-16,0 1 59 0,1-2-1 15,0 0 29-15,3 0 50 0</inkml:trace>
  <inkml:trace contextRef="#ctx0" brushRef="#br0" timeOffset="31907.53">19026 1792 512 0,'3'5'336'0,"-2"2"-42"0,1 12-12 15,-2-9-8-15,0 5-11 0,0 4-13 16,0 2-18-16,0 4-37 0,0-1-24 0,0 0 14 15,0 0-28-15,0 0-19 0,0-1 11 16,0 0-28-16,0-2-15 0,0-2-11 0,10 14-18 16,-10-23-6-16,2 0-75 0,0-2-18 0,1-2-42 15,-1-2-49-15,0-1-75 0,1-3 19 0,1 0-301 16,0 1 45-16,-1-2 14 0,0-4 49 16,1 5 32-16,-2-5 23 0,0 1 7 0,-2-1 11 15</inkml:trace>
  <inkml:trace contextRef="#ctx0" brushRef="#br0" timeOffset="32324.64">18564 2051 565 0,'-2'0'366'0,"1"0"-63"0,0 0-7 0,0 0-19 15,1 0-29-15,0 1-34 0,0-1-41 0,0 0-14 16,3 1-2-16,1-1-21 0,1 0-8 0,0 0-20 16,3 0-24-16,11 0-53 0,-8 0-61 15,6 0-50-15,1 0-79 0,6 0 16 16,3 0-257-16,2 0-15 0,1-7 54 0,3 7 49 15,33-12 24-15,-32 9 10 0,0 3 23 16</inkml:trace>
  <inkml:trace contextRef="#ctx0" brushRef="#br0" timeOffset="32727.22">19631 2161 577 0,'1'5'385'16,"0"1"-58"-16,0 2-2 0,-4 8-50 0,1-4-20 15,2-12-41-15,0 10-11 0,0 3-14 0,0 1-28 16,-15 14-6-16,6-17-48 0,-2 2-78 15,-6-3-67-15,-3 0-56 0,2-4 8 0,0 2-331 16,-4-3-3-16,10-2 35 0,3-2 68 0,9-1 2 16,-8 0 17-16,1 0 9 0</inkml:trace>
  <inkml:trace contextRef="#ctx0" brushRef="#br0" timeOffset="33253.12">20009 1974 723 0,'-12'14'312'16,"-2"-3"0"-16,3 3-2 0,1-1-10 0,-1 1-69 15,3 0-27-15,1 0 19 0,2 0-3 16,2-2-48-16,3-12 4 0,0 10-7 0,0-1-3 15,13 13-27-15,-4-10 13 0,5-4-13 16,0 0-16-16,4-2-13 0,2-2-21 0,4 0-6 16,-1-3-2-16,-11-1-5 0,7 0-2 0,23-11-12 15,-18 3-17-15,-1-1-2 0,-2-3-9 16,-2-3-34-16,0-2 0 0,-1 3 1 0,-1-1 0 16,-6-2-1-16,-1 1 0 0,-2-3-17 0,-8 6-5 15,0 6 18-15,-16-13 1 0,5 8 2 16,-6 3-32-16,0 2-8 0,-1 2-30 0,-4 2 13 15,-4 2 0-15,13 1-33 0,-5 0-24 0,-1 0-26 16,-21 13-25-16,21-8-29 0,5 2 17 16,2-2-131-16,4 0-110 0,3-1-22 0,1-1 65 15,3-1 11-15,0-1 19 0,2 1 28 0,0-1 18 16,2 0-7-16</inkml:trace>
  <inkml:trace contextRef="#ctx0" brushRef="#br0" timeOffset="33494.9">20554 2186 625 0,'7'8'363'0,"-1"-3"-18"0,-2 2-4 15,0 0-68-15,-3-2-39 0,1 2 6 16,-2-2-40-16,0-5-22 0,0 0 1 0,0 9-19 15,0 1-36-15,-14 11-56 0,7-10-29 0,0-4-46 16,0-2-85-16,1 0 12 0,-8 0-304 16,4-3-56-16,1 0 67 0,3-2 21 0,-1 0 14 15,3 0 35-15,3 2-5 0,-2-1 35 0</inkml:trace>
  <inkml:trace contextRef="#ctx0" brushRef="#br0" timeOffset="34115.82">21233 2024 547 0,'2'-7'276'0,"-1"3"-30"0,1 0 0 0,-1 0-30 16,-2 1-21-16,3 0-32 0,-1 1-21 0,1 0-18 15,-1 3-14-15,-3 1 12 0,3 2 5 0,-1 2 23 16,-1 0-13-16,1 14-7 0,0-11-14 16,0 4-12-16,0 4 9 0,0-1-13 0,0 2 34 15,0-2-12-15,0-1-15 0,0 2-26 0,0-2-7 16,0-1-6-16,0-2-35 0,0 0-57 15,0-3-34-15,0-1-74 0,0-2 12 0,0-6-259 16,0 8-83-16,0-8 47 0,0 7 33 16,0-7 44-16,4 5-19 0,-3-6 52 0,1-2 24 15,-1 2-24-15</inkml:trace>
  <inkml:trace contextRef="#ctx0" brushRef="#br0" timeOffset="34521.39">21497 2157 506 0,'6'-1'326'16,"0"0"-31"-16,-2-3-35 0,0 1-9 0,1-1-40 16,4-5 0-16,1 0-6 0,-3 1-15 15,-3-1-38-15,4-1-4 0,-2 2 2 0,1 0-19 16,-2 2-10-16,0 1 0 0,0 0-19 15,-2 1 2-15,1 1-10 0,0 2-10 0,0-2-26 16,1 2-17-16,1-1 17 0,-1 2-27 0,0 0-7 16,-5 0-1-16,0 0-3 0,8 0-2 15,-8 0 25-15,8 0-30 0,-1 0 28 0,-7 0-4 0,15 10-5 16,-12-8-30-16,0 0 20 0,0-1 1 16,-1 1-13-16,-1-1 13 0,1 0-2 15,1 0-29-15,-1-1 3 0,-2 1-1 0,4 0-1 16,-4-1 7-16,0 0-3 0,2 1-24 0,-1-1-8 15,1 0-18-15,-1 0 2 0,-1 0-11 0,0 0-8 16,0 0 2-16,0 0 5 0,0 0-25 16,4-4-19-16,-6 4-16 0,0-1-9 0,-1 0-21 15,-1 3 13-15,1 1-59 0,0-3-112 0,-1 1-83 16,2 0 27-16,-1 2 36 0,-1-3 8 16,0 4 11-16,0-1 25 0</inkml:trace>
  <inkml:trace contextRef="#ctx0" brushRef="#br0" timeOffset="34999.17">21571 2205 343 0,'2'-1'334'0,"0"0"-20"16,-1-1-47-16,2 2-35 0,0-3-13 16,-1 3-17-16,0-2-13 0,1 1-16 0,1 0-32 15,-1-2-32-15,2 3 19 0,0-2-13 0,-1 1-23 16,0-1-8-16,0 2-17 0,-1-1-9 0,1 0 6 16,-1 1 1-16,0 0-19 0,0-3 1 15,-2 3-1-15,1 0-9 0,0-1-3 0,0 0 25 16,1 1-17-16,-2 0-4 0,2-1 35 15,0 0-14-15,-2 1-10 0,0-2-6 0,-1 2 17 16,0 0-12-16,0 0 3 0,0 0-17 0,0 0 2 16,0 0-6-16,0 0-2 0,0 0-18 0,8 0-1 15,-8 0 25-15,0 0-4 0,6 2-7 16,-6 0-13-16,-1 0 10 0,0 2-1 0,-1 1 27 16,-5 10-18-16,-1 2 32 0,-1 0 1 15,-2 0-14-15,-1 3-2 0,-1-1-7 0,-3 0 2 16,2-2-12-16,-2 3 19 0,2-1-15 0,-4-2-50 15,2 2 1-15,-1-4-85 0,-3-1-34 16,8-3-37-16,-1 0-55 0,1-4 21 0,3-2-281 0,4-3 55 16,1-1 0-16,4-1 49 0,0 0 9 15,-5-5 26-15,7 2 1 0,1-3 59 0,6-7 13 16</inkml:trace>
  <inkml:trace contextRef="#ctx0" brushRef="#br0" timeOffset="35517.57">22202 1908 249 0,'1'-2'375'16,"0"0"-65"-16,1 1-8 0,-2-1-19 0,1 2-23 15,0-3-23-15,-1 3-4 0,0-2-1 0,1 2-26 16,-1-1 35-16,1-1-52 0,1-1-8 0,-1 2-4 16,1-2-35-16,0 1-35 0,0 2 2 15,2-3 0-15,1 3-28 0,1 0-6 0,2 0-11 16,0 0-4-16,18 12-12 0,-13-2 9 0,0 4-21 16,-4 3-9-16,-2 5-9 0,-3 2 8 15,-4 1 10-15,0-13 5 0,0 9-35 16,-11 23 10-16,3-20 10 0,-1-2 13 0,-1-2-19 15,-1-2-11-15,-2-3 13 0,2 0 11 0,-3-3-24 16,0 0 4-16,-3-4 4 0,4-2-13 0,-6 2 0 16,4-4 4-16,1-3-9 0,2-1-9 15,3 0 0-15,9 0-48 0,-9 0 26 16,3 0-18-16,6 0 38 0,-14-11-42 0,11 8-1 16,2 0 24-16,1 0-7 0,1 0 13 0,3 1-10 15,-1 0 23-15,2 1-19 0,0 1 19 16,1 1 2-16,12 2 2 0,-10-3-2 0,21 11 4 15,-10-3 13-15,1-1 0 0,0 3-1 0,0 0 8 16,0-1-20-16,-4 0-37 0,1-2-44 0,-4 0-47 16,-3-3-53-16,1 0 17 0,-2-1-272 15,-2-2 0-15,-1-1 39 0,0 0 25 0,-6 0 15 16,0 0 30-16,8 0 4 0,-2 0 26 16,-6 0 2-16</inkml:trace>
  <inkml:trace contextRef="#ctx0" brushRef="#br0" timeOffset="35697.06">22494 2226 304 0,'6'1'408'0,"-2"-1"-69"0,0 3-25 16,1 0-12-16,-2 3-25 0,4 7-35 15,-4 2 11-15,0 1-13 0,-3-10-29 0,0 10-41 16,0-1-13-16,-14 20-15 0,10-24-34 16,-5 10-34-16,0-6-46 0,-3-1-15 0,2-4-57 15,2-3-54-15,1-5-82 0,0 1 17 16,2-3-255-16,2 0 13 0,3 0 11 0,0 0 53 15,-4-12 31-15,4 5 23 0,0-1-1 0</inkml:trace>
  <inkml:trace contextRef="#ctx0" brushRef="#br0" timeOffset="36199.91">22797 1965 973 0,'11'-13'297'0,"2"3"-32"15,-8 5-15-15,4 0-12 0,0 1-21 0,-2 3-38 16,2-1-24-16,-9 2-11 0,14 0-7 0,0 0-2 16,17 13-17-16,-17-7-34 0,2 4 3 15,-4 2-10-15,0 2 15 0,-5 1-42 0,-4 1 42 16,-3-8-26-16,0 4-3 0,0 2-7 0,0 1-4 15,-16 17-21-15,6-19-3 0,0 0-2 16,2-2-3-16,-3-1 41 0,2 1-8 0,1-4-5 16,1-1-5-16,2-2-6 0,-1 0-3 0,0-1-27 15,1-1-2-15,1 0 16 0,0 1-1 0,1-3-22 16,-1 3 16-16,2-3-3 0,1 1 0 16,0-1-18-16,1 0 16 0,3-1-5 0,1 1-41 15,1 0 20-15,1 0-6 0,-1 0 17 16,2 1-4-16,11 2-12 0,-9-3-6 0,17 8 15 15,-11-2 6-15,2 1-2 0,-2 1-4 0,-2 2 22 16,-3 0-7-16,-2 1 16 0,1 0 2 0,-6-3-3 16,-1 1-3-16,-1-2-1 0,-1-7 19 0,0 6-3 15,-11 12 7-15,3-11-2 0,-4-1 14 16,-3 0-14-16,0-3-4 0,-6-2-15 0,0 0-18 16,0-1 0-16,10 0-112 0,-7 0-51 0,-24-10-71 15,12 3 21-15,7-1-277 0,-1 1 25 16,6-2 37-16,5 1 37 0,8-1 29 0,1 2 32 15,4 2 9-15,0 5 53 0,0 0-28 16</inkml:trace>
  <inkml:trace contextRef="#ctx0" brushRef="#br0" timeOffset="36379.45">23317 2384 668 0,'15'11'360'0,"-6"0"-36"0,-1 2-30 16,-2-4-49-16,-5 1 13 0,0-3-28 15,-1-7-31-15,0 12-40 0,-17 13 6 0,9-11-42 16,-4-2-34-16,3-4-36 0,-9 1-71 0,4-2-67 16,5-2 7-16,-2-3-340 0,5 1 30 15,0-3 26-15,3 0 0 0,3 0 26 0,0 0 12 16,0 0 31-16</inkml:trace>
  <inkml:trace contextRef="#ctx0" brushRef="#br0" timeOffset="36782.01">23510 1967 610 0,'3'-3'373'0,"-3"2"-49"0,2-3-15 0,-1 4-40 15,1-3-22-15,-1 3-40 0,1 0-31 16,-1 3-21-16,-1 0-1 0,0 2-20 0,-5 13-4 16,1-2-15-16,-1 0-12 0,3 3 16 0,-1 0-16 15,-1-1-11-15,1-2-9 0,0-3 38 16,3-1-31-16,-1 0-8 0,1-4 0 0,-2-1-6 16,2 0-3-16,0 0 9 0,0-1 6 0,0-6-1 15,0 0-17-15,0 12 4 0,17 14-6 16,-2-13-6-16,-1-2-5 0,7-2-7 0,1 3-5 15,-1-4 0-15,0-1 2 0,2 1-6 16,0-2-10-16,-2-3-6 0,2-3-19 0,-14 0-36 16,7 0 3-16,0 0-122 0,2 0-50 0,12-13-48 15,-20 9 25-15,-1-2-250 0,-4 1-30 16,-1-1 39-16,-2 3 31 0,-1-3 43 0,-2 0 5 16,1 6 63-16,0 0 11 0,-12-20 39 0,1 9-28 15</inkml:trace>
  <inkml:trace contextRef="#ctx0" brushRef="#br0" timeOffset="36985.05">23688 2121 464 0,'-2'2'401'0,"-1"3"-63"15,-2 8-3-15,0 3-43 0,-1 2 46 16,0 2-28-16,2 0-33 0,2 7-32 16,-1 2-15-16,0 0-32 0,2 2-9 15,1-17-28-15,0 7-11 0,0 4-29 0,0-1-41 16,0-1-7-16,0-2-123 0,0-4-70 15,0-5-58-15,0-4 16 0,0-8-324 16,3 12 40-16,-3-14 37 0,4-1 20 0,-1-2 42 16,8-5 23-16,3-9 28 0,1 3 11 0,6 1 46 15</inkml:trace>
  <inkml:trace contextRef="#ctx0" brushRef="#br0" timeOffset="37147.99">24127 2249 553 0,'4'-2'425'0,"-1"0"-76"16,1 1-28-16,0-2-64 0,-1 1-76 0,1-1-60 15,-2-1-49-15,-1 0-78 0,1 1 2 0,-1-2-280 16,1 0-77-16,0 0 18 0,4-9 29 16,-1 4 13-16,6 1 27 0</inkml:trace>
  <inkml:trace contextRef="#ctx0" brushRef="#br0" timeOffset="37269.31">24430 2152 342 0,'3'0'239'0,"0"-2"-127"0,2 1-12 0,-1-1-359 16,2 0-61-16</inkml:trace>
  <inkml:trace contextRef="#ctx0" brushRef="#br0" timeOffset="37503.43">24927 2174 274 0,'6'0'233'0,"0"-1"-106"0,0 0-18 16,1 0-401-16</inkml:trace>
  <inkml:trace contextRef="#ctx0" brushRef="#br0" timeOffset="37677.9">25256 2188 646 0,'4'0'418'0,"0"-2"-69"15,-1 2 10-15,2-1-44 0,0 0-42 0,-3-2-44 16,3 3-26-16,-1 0-105 0,3 0-62 16,-3 0-77-16,3-1-87 0,-1 0 12 0,-1-2-288 15,1 1 47-15,-1-2-4 0,6-4 24 0,4-6 20 16,-1 4 61-16</inkml:trace>
  <inkml:trace contextRef="#ctx0" brushRef="#br0" timeOffset="38436.41">25550 1664 649 0,'-2'-5'318'0,"1"-2"-9"16,0 2-41-16,0 0-11 0,1-1-17 0,-2 0 4 16,1 1-49-16,2-2 5 0,-1 7-28 0,0 0-11 15,0-8-17-15,0 2 1 0,0 6-15 0,0-8-27 16,0 1-10-16,0 2 0 0,0 5-10 16,0-10-30-16,0 3 9 0,19-10-19 0,-8 7-10 15,4 1-4-15,0 1-2 0,3 2 13 16,3 2-8-16,2 0-4 0,2 4-3 0,-11 0-2 15,8 0-2-15,31 12-4 0,-27-6-19 0,1 2 7 16,-1 0 2-16,-3 5-14 0,0-2-2 16,-1 5 1-16,-5-1 2 0,-4 2 18 0,-2 0-8 15,-4-2 3-15,-3 2-14 0,-4-5 2 16,0-3 0-16,0-1 23 0,0 2-2 0,-15 11 0 16,8-8-10-16,-1 1-17 0,1-2 14 0,-1-4 13 15,2-4-3-15,3 2 1 0,-1 1-1 0,2-3-17 16,0-1 12-16,0 1-3 0,1-1 7 15,-1 1 0-15,2-4-2 0,-1 3-6 0,-1 0 0 16,2-1 0-16,0-1-4 0,0 1-14 0,0-2 1 16,0 0 32-16,0 0 1 0,0 0-22 0,0 0 1 15,0 0 10-15,0 0-1 0,0 0-3 16,0 0-10-16,0 0 8 0,0 6-6 0,0-6-3 16,0 0 2-16,0 0 0 0,0 0 0 15,0 7 18-15,0-7 8 0,0 8-7 0,0-3 20 16,0 2-21-16,-3 7 26 0,1 3 2 0,-2 0-5 15,1 2 3-15,2 1-11 0,0-1 3 16,1 1 6-16,0 1-4 0,0-11-9 0,0 5 6 16,0 4 14-16,0 0-20 0,0 1 9 0,0-3-7 15,0 2 1-15,0 0 2 0,12 21 7 0,-7-20-5 16,0 2-6-16,3 0 2 0,-1 4 2 16,3-6-8-16,0 3 7 0,1 0-6 0,0 1 4 15,-1-2 7-15,-2 1-17 0,-1 0 3 0,2-1-4 16,-4-1 1-16,-2 1 0 0,-2 0 3 15,1-2 5-15,-2-11-8 0,0 6 2 0,0 2 10 16,0 0-7-16,-12 19-4 0,5-16 3 0,-2-4-5 16,-2-1 4-16,-3-1-2 0,2 1-1 15,-3-2-8-15,1-2-57 0,0 0-48 0,3 3 8 16,-1 0-100-16,1 0-39 0,3 1-23 16,4-1 21-16,0-1-154 0,4-2-138 0,0-11 40 15,0 10 33-15,0-2 27 0,0-1 22 0,0 1 33 16,0-2 33-16,0 1 40 0,0-2-1 15</inkml:trace>
  <inkml:trace contextRef="#ctx0" brushRef="#br0" timeOffset="38551.27">25860 2900 990 0,'-1'11'208'0,"-3"-9"-5"0,-1-1 0 16,-1-1 7-16,1 0 2 0,-1 0-3 0,0 0-11 15,0-1 3-15,6 1-25 0,-9 0-24 0,3 0-39 16,-1 0-38-16,0 0-40 0,-7-8-77 16,-2 5-56-16,1 1 9 0,-2 0-327 0,-2-3-5 15,0-1 43-15,-1 0 9 0,-1 1 55 16,-3-3 15-16,1-1 20 0</inkml:trace>
  <inkml:trace contextRef="#ctx0" brushRef="#br0" timeOffset="47354.94">10005 2571 835 0,'0'0'262'0,"0"0"-5"16,0 0-19-16,0 0-12 0,0 0-18 15,26 17 10-15,-26-4-21 0,0 7-12 0,0 5-18 16,0 1 32-16,0 1-26 0,0 2-18 16,0 0-16-16,0 0-30 0,0-2 22 0,0-1-23 15,0-1-16-15,0-1-6 0,0-3-29 0,0-2-6 16,0-4-88-16,0-3-46 0,0-4-33 15,0 0-28-15,0-8 13 0,0 6-235 0,0-6-81 16,-7 7 34-16,4-7 42 0,0-1-8 0,-1-1 45 16,-1 1 52-16,-1-2 28 0,-10-1 9 0</inkml:trace>
  <inkml:trace contextRef="#ctx0" brushRef="#br0" timeOffset="47592.07">9753 2881 1048 0,'-2'-1'305'0,"0"2"-32"16,2-2-9-16,1 1-29 0,2-2 12 15,2 1-30-15,12-5-9 0,5-1-13 0,2-1-33 16,3-1-18-16,2 1-23 0,-1 2-13 16,0-2 8-16,0 2-2 0,2 0-37 0,-1 2-8 15,3-2-88-15,-4 1-31 0,-2 1-68 16,-3-2-28-16,-8 6 13 0,-3-1-188 0,-2 1-106 15,-10 0 16-15,8 0 51 0,-8 0 22 0,7 0 20 16,-7 0 28-16,0 0 1 0,7 0 3 16</inkml:trace>
  <inkml:trace contextRef="#ctx0" brushRef="#br0" timeOffset="52316.79">1325 9221 389 0,'0'0'281'0,"0"14"-59"15,0-14-37-15,0 0-30 0,0 0 19 0,0 0-23 16,0 0 2-16,0 0-15 0,0 0-2 16,4 18-15-16,7-18 4 0,29-14-9 0,-4 5-13 15,3-3-6-15,5 2-9 0,8-2-23 16,5 1 6-16,3-5-18 0,3 7-8 0,2-3-1 16,-3 2-16-16,2 0-40 0,-4 1-17 0,-2 1-50 15,-3 5 8-15,-6-6-172 0,-3 4-125 16,-6-4 35-16,-4 2 16 0,-5 1 27 0,-3-1-8 15,-4 5 59-15</inkml:trace>
  <inkml:trace contextRef="#ctx0" brushRef="#br0" timeOffset="52794.56">1451 10486 760 0,'-1'0'282'0,"-1"0"-27"0,2-1-39 15,0 1-35-15,3-1-7 0,0 2-11 16,2-3-6-16,16 0-33 0,-10 2-3 0,27-10-31 16,-10 5-1-16,6-2-10 0,3-3-13 0,5 1-6 15,2-1-14-15,4-2-22 0,2 2-22 16,-3 1-35-16,0-1-21 0,-5 3-39 0,0 1 9 16,-4-1-167-16,-3 0-91 0,-3 2 16 0,-5 1-4 15,-2-4 44-15,-5 3 17 0,0 1 33 16</inkml:trace>
  <inkml:trace contextRef="#ctx0" brushRef="#br0" timeOffset="53279.38">1340 11546 789 0,'2'2'313'16,"-2"0"-44"-16,0 1-22 0,2-1-38 0,0 1-7 15,1-1-24-15,13 2-48 0,2 0-12 16,2-1-12-16,7-2-4 0,10 0 7 0,-20-1-23 16,10 0-33-16,7 0-12 0,44-10-35 15,-33 5-44-15,1-3-20 0,2 0-42 0,-2 1 10 16,-1-5-168-16,-3 3-112 0,-3-1 56 0,-6 0 19 16,-2 1-12-16,-5 2 28 0,-5 1 14 15</inkml:trace>
  <inkml:trace contextRef="#ctx0" brushRef="#br0" timeOffset="53814.77">1538 12430 806 0,'-2'0'288'0,"2"0"-35"0,2 0-23 0,0-1-19 15,3-2-51-15,1 1-4 0,12-7-11 16,4 0-12-16,1-2-35 0,6-1-7 0,4-5-19 16,4 4-16-16,4 1-52 0,-1 1-37 0,2 1-64 15,5 0 8-15,2 7-275 0,-5-5 16 16,-4 5 29-16,-1 0 12 0,1 3 23 15,-2 0 25-15</inkml:trace>
  <inkml:trace contextRef="#ctx0" brushRef="#br0" timeOffset="56083.37">2296 10369 306 0,'0'0'88'0,"0"0"-24"0,0 0 32 16,0 0-45-16,0 0 13 0,0 0-21 15,0 0-44-15,0 0-7 0,0 0-14 0,0 0-85 16,0 0-84-16</inkml:trace>
  <inkml:trace contextRef="#ctx0" brushRef="#br0" timeOffset="64286.96">10347 9224 222 0,'0'0'196'0,"0"0"-19"15,0 13-29-15,0-13-9 0,0 0-8 16,0 0-19-16,0 0-17 0,0 0 1 0,0 0-1 15,0 0-11-15,0 0-31 0,0 0 27 16,0 12-18-16,0-12-26 0,0 0 11 0,0 0 20 16,-14 17-29-16,14-17 3 0,0 1 12 15,0-1-21-15,0 1-2 0,0-1-10 0,-2-1 10 16,2 2 4-16,1-1 13 0,-1 0-19 16,-1 1-15-16,1-2 13 0,0 2-21 0,0-1 19 15,0-1 0-15,0 1-8 0,0 0 17 0,0 0-5 16,0 0-13-16,-2 0-12 0,3 0 11 0,0 0-10 15,-1 1-7-15,0-2 15 0,0 1-3 16,0 0-13-16,0 0-1 0,0 0 8 16,0 0 2-16,0 0-10 0,0 0-6 0,-1 0 2 15,1 0-6-15,0 0-7 0,0 0-10 16,1 0 2-16,-2 0-34 0,1 0-5 0,0 0 6 0,0 1-72 16,-1-1-51-16,0 0-95 0,0 0-13 15,0 0 40-15,0 2-3 0</inkml:trace>
  <inkml:trace contextRef="#ctx0" brushRef="#br0" timeOffset="80469.13">10136 2378 380 0,'-44'-25'129'0,"31"25"-14"0,3 0-20 15,-6 0-10-15,0 0-10 0,-3 0-17 0,-21 11 10 16,18-5-13-16,-1 0-6 0,-1 5-36 0,1-1 1 15,-1 3 25-15,0 0-4 0,-1 1-5 16,-2 2 26-16,-2 0-5 0,-1 3 0 0,1 1-22 16,2 2-1-16,-1-1-22 0,2 2-3 0,1 0 21 15,-1-1-6-15,6 2-25 0,3-2 13 16,1 2 14-16,4 0 12 0,0 1-2 0,1 0-5 16,4 3-3-16,-1-1 0 0,2 0-32 0,1 1 20 15,1-1 11-15,2 2 1 0,-1 1 17 16,3-2-34-16,-1-1 27 0,1 2-14 15,0-14-15-15,0 7 21 0,0 3-6 0,0 1-7 16,13 28-22-16,-5-27 37 0,2-2 3 0,0-2-1 16,6-3 18-16,0-1-34 0,2-2 23 15,1-3-19-15,3 1 20 0,2-2-12 0,4-1 10 16,-1-2-5-16,3-3 4 0,-1-1-12 0,3-1 17 16,0-3-10-16,5-1-10 0,-20-1-1 0,9 0 10 15,6 0-5-15,37-16-11 0,-33 8 18 16,-1-5-10-16,-1-3-20 0,2 0 10 0,-2-3 8 15,0 0-23-15,-1-4 18 0,0-2-4 16,-3 0-8-16,0-2 2 0,-4-1-2 0,-1-1-2 16,1-3-3-16,-4 0-5 0,1-3 9 0,-2 2-3 15,-3-1 2-15,2 0 2 0,-4 2 1 16,-2-2 6-16,-4 2-7 0,2 2-2 0,-3 0 11 16,-1 0-21-16,-4-1 9 0,2 0 1 15,-4 0-1-15,-2 15-3 0,0-10 16 0,0-3-9 16,0 1-22-16,-15-28 9 0,8 31 14 15,-3-1-6-15,-1 0 6 0,-1 5 1 0,-2 2 1 16,1 3-19-16,-6 0 13 0,2 6 2 0,-3 2 8 16,2 3 2-16,-5 0-18 0,2 1 7 15,-2 3-7-15,10 1 1 0,-8 0-4 0,-27 10 8 16,21-5-13-16,-2 0 1 0,-1 0-15 0,3 2 23 16,0 0-6-16,1-1 0 0,3 0-6 0,0 1-29 15,2 0 8-15,3 3 16 0,2-5-5 16,0 1-10-16,5-2 2 0,3 2 28 15,4-2-27-15,-3-2 30 0,3 3-27 0,1-3 10 16,0 0 1-16,1 1 4 0,2-1 1 0,-3 1-1 16,2-2 5-16,0 1 2 0,0 0 1 15,-1 1 16-15,1-2-16 0,0 0 0 0,0 1 1 16,0 0 4-16,-1 1-26 0,1-3 42 16,0 1-25-16,1 1 6 0,-1 0 9 0,0-2-28 15,0 2 23-15,1 0 5 0,-1-2 0 16,0 3-3-16,1-3 10 0,0 0 15 0,0 0-45 15,0 0 27-15,0 0 2 0,0 0-7 16,0 0 8-16,0 0-4 0,0 0 9 0,0 0-18 16,0 0-5-16,0 0 13 0,0 0-26 0,0 0 24 15,0 0-20-15,0 0 25 0,0 0 4 0,0 7-6 16,0-7 13-16,0 0-7 0,0 0-16 0,0 0 6 16,0 0 3-16,0 0 12 0,0 0-11 15,0 0-2-15,0 0-11 0,0 0 20 0,0 0-4 16,0 0-5-16,0 0 13 0,0 0-28 15,0 0 32-15,0 0-20 0,0 0 5 0,7 11 10 16,-5-10 2-16,-2-1 1 0,0-1-7 16,1 1 10-16,-1 1-9 0,0-1 1 0,0 0 12 15,1 0-19-15,-1 0 13 0,0 0-8 0,-1 0 2 16,2 0-17-16,-1 0 11 0,1 0-19 16,-1 0 33-16,0 0-7 0,1 0-9 0,-1 0 15 15,-1 0-15-15,1-1-30 0,1 2-8 0,-1 0 20 16,0-1-17-16,2 1 4 0,-2-1 1 15,0 1 4-15,2-1-69 0,2 2-1 0,-3 1-46 16,-1-2-112-16,1 0-63 0,0 2-6 16,1-1-6-16</inkml:trace>
  <inkml:trace contextRef="#ctx0" brushRef="#br0" timeOffset="81894.42">7213 4901 287 0,'0'-14'209'0,"2"-9"-39"16,-8 14 33-16,1 2-31 0,-1 0-25 16,1 2-22-16,-1 2 4 0,3-1-20 0,-1 0 0 15,-2 3-23-15,2-2 18 0,3 0-27 0,-2 1 9 16,1-1-18-16,-1 0 0 0,1 0-15 15,0 2 7-15,1 0-14 0,0 1-3 16,1 0-9-16,0 2 8 0,2 0-7 0,1 0-5 16,5 11 17-16,4-1-6 0,-2 5-4 15,2-2-7-15,3 6 5 0,-3-1 7 0,4 1 15 16,-1 5-26-16,5 0 2 0,2 2-2 0,0 1-9 16,-1-2 4-16,2 2-5 0,0-3 1 0,0-1 7 15,0-1-15-15,-1-3 1 0,-3 1 1 16,-2-1 8-16,-2-3-13 0,-1 1 8 0,2-2-21 15,-4-5 9-15,-3 0-2 0,-4-4-3 16,1 0 6-16,-2-4-27 0,-2-1-14 0,-2-1-21 16,0-2-16-16,0 0-16 0,0 0-16 0,-3 2 9 15,1-4-123-15,-1 0-94 0,1-1-47 16,-1 0 17-16,-2 1 14 0,1-2 22 0,-6-3-15 16</inkml:trace>
  <inkml:trace contextRef="#ctx0" brushRef="#br0" timeOffset="82602.91">7493 4782 325 0,'0'-7'168'16,"-1"2"-16"-16,1 1 4 0,0-2-31 0,-2 2 0 15,1-2-8-15,0 2-10 0,1-1 13 16,-1 1-17-16,1 1 3 0,0 3-8 0,0 0 8 16,0 0-21-16,0-8-1 0,0 8-8 0,0 0 2 15,0-6-23-15,0 6-9 0,-5-13-5 16,3 12 5-16,0 0-3 0,2 1-9 0,-4-2 0 15,3 2 2-15,-1-1 2 0,0-1-5 0,0 2 13 16,0 0-15-16,0 0 13 0,1 0-18 16,-1 0-1-16,0-1 15 0,1 1-5 15,0-1-7-15,0 1-13 0,0 0 8 16,0 0-20-16,-1 0 17 0,0 2-11 0,0-2 6 16,0 2-7-16,1-1 1 0,0 1-5 0,-1-2 2 15,0 2 13-15,1 0-13 0,-1 0 7 16,1 0-13-16,-2-1 10 0,2 1-7 0,-1-1 11 15,1 2-9-15,-1-2 8 0,2 1 2 16,-2-1-15-16,1-1 8 0,1 1 1 0,-2-1 10 16,2 2-7-16,0-2 10 0,-1 1 4 15,1 0-8-15,1-1 12 0,-2 0-10 0,1 1-21 16,0-1 16-16,1 0-14 0,-2 1 23 0,1-2 0 16,-1 3-18-16,1-2 1 0,-1 0 10 15,2 0-13-15,-2 0 5 0,1 0 8 0,0 0-11 16,0 0-1-16,0 0 6 0,0 0-11 0,-1 0 6 15,0 2 4-15,1-2-10 0,0 2-7 16,-2 0 12-16,1 1-1 0,0 1-3 0,-1 0 4 16,0 1-1-16,-4 9-6 0,0 4 9 0,-4 3-1 15,2 4-4-15,-1 0 2 0,-3 5 2 16,-1 4 3-16,-3 2-2 0,-2 4 4 0,-3 1-8 16,-2 2 7-16,1 1-6 0,-1-2-14 0,0-3 6 15,0 0 4-15,3-6 8 0,4 1 1 0,-3-5-12 16,4-2-22-16,2-3-17 0,0-1-19 15,0-2-21-15,2-4-39 0,4 0 10 0,-2-3-203 16,2-6-77-16,0-1 23 0,5-3-2 0,-2-2 40 16,2 1 43-16,1-1-3 0</inkml:trace>
  <inkml:trace contextRef="#ctx0" brushRef="#br0" timeOffset="86738.08">12316 9090 489 0,'0'0'230'16,"0"0"-23"-16,-15 0-12 0,15 0-20 15,0 0-15-15,-23-22-23 0,21 22-6 0,1-3 9 16,-1 3-26-16,1 0 13 0,-1 0-9 0,1-1-13 16,0 1-22-16,2-1 0 0,0 2 8 15,3-2-21-15,3 1 10 0,17-5 4 0,-9 5-12 16,32-8-9-16,-7 1 7 0,4 0-12 15,4-1 2-15,2 1-7 0,5-2-11 0,4 3 9 16,1 0-2-16,5-2 10 0,2 0-11 0,4 2-18 16,-3 2 6-16,3-4 8 0,-5 6-19 15,-35 2 21-15,14 0-12 0,6 0-17 0,-1 0 9 16,-1 0-27-16,-7 0-3 0,38 12 3 16,-45-10 13-16,-5 1-13 0,-6-3 14 0,-13 0-19 15,3 0-5-15,-1 0-2 0,-1 0 20 0,-1 0-22 16,-4 0-31-16,-1 0-6 0,-6 0-34 0,0 0-42 15,0 0-16-15,14-10-14 0,-14 8 14 16,-2-1-149-16,-2 0-98 0,-2 1 46 0,-16-4 20 16,-2 2 32-16,-8-3-6 0,0 5 47 15,-3 2-28-15</inkml:trace>
  <inkml:trace contextRef="#ctx0" brushRef="#br0" timeOffset="88190.63">12473 9191 301 0,'-5'1'359'16,"0"0"-52"-16,1 0-60 0,2 0-11 15,-1-1-24-15,1 1-9 0,3-1-17 0,-1 0-40 16,3-1-12-16,3-1 1 0,15-2-25 0,4-3 24 15,4 2-29-15,0-3 13 0,9 1-25 16,7 2 12-16,4-5-31 0,7 3 41 0,3-2-37 16,5 1-2-16,3-1-24 0,3 2 18 0,-2 0-9 15,2-1-32-15,-1 1 12 0,0 4 29 16,-2 0-34-16,-1 2-16 0,-2 0 11 0,-4-1-14 16,-3 0 9-16,-4 2-5 0,-29 0 11 15,9 0-23-15,4 0 11 0,-2 0-11 0,3 0 29 16,-6 0-36-16,-1 0 10 0,-4 0 6 0,-5 0-24 15,-3 0-6-15,-6 0 31 0,-1 0-29 0,-3 0 5 16,-1 0 25-16,-1 0-6 0,-7 0-27 16,8 0 19-16,-8 0-2 0,8 0-4 15,-8 0 15-15,6 0-26 0,-6 0-2 0,7 0 26 16,-7 0 4-16,0 0-9 0,6 0-16 0,-6 0 7 16,0 0 18-16,0 0-27 0,8 0 5 0,-8 0 14 15,0 0-2-15,0 0 0 0,0 0 7 0,7 0 6 16,-7 0-12-16,0 0-1 0,0 0-10 15,0 0 3-15,0 0-5 0,6 0 8 0,-6 0-24 16,0 0 27-16,0 0-9 0,0 0 6 16,0 0 12-16,0 0-21 0,0 0-12 0,0 0 21 15,0 0-2-15,13 4 14 0,-12-4-18 0,-2-2 7 16,1 2-2-16,1 0 1 0,-1 0 7 0,0 0-7 16,0 0-5-16,1 0 16 0,0 0 8 0,-1 0-31 15,0 0 9-15,2 0 21 0,-2 0-7 16,0 0-29-16,0 0 16 0,0 0-26 0,0 0 16 15,0 0-1-15,0 2 3 0,0-2-1 16,1 0-11-16,-1 0 6 0,0 0 23 0,-1 0-24 16,1 0 31-16,0 0-11 0,0 0-28 0,0 0 22 15,0 0-1-15,0 0-6 0,0 1 7 16,0-1 7-16,0 0-10 0,0 0 20 16,0 0-10-16,-1 0-6 0,1 0-16 0,0 0 13 0,1 0-3 15,-1 0 8-15,0-1-9 0,0-1 10 16,0 4-12-16,0-1 15 0,0-1-18 0,0-1 6 15,-1 1 14-15,2 1-7 0,-1-1-14 0,0 1-3 16,0-2-2-16,0 1 21 0,0 0 25 16,-1 0-41-16,0 0 20 0,1 0-15 0,1 0 15 15,-1 1-18-15,1-1-9 0,0 0 26 16,-1 0 4-16,0-1-25 0,0 1 23 0,0 0-18 16,0 0 37-16,-1-1-35 0,1 1-14 0,0 0 18 15,0 0 30-15,0 0 0 0,0 0-25 16,0 0-11-16,1 0-9 0,-2 0 20 0,1 0-10 15,0 0-15-15,0 0 20 0,0 0-9 16,0 0 6-16,0 0 8 0,0 0 27 0,0 0-38 16,0 0 23-16,0 0-2 0,0 0-38 0,0 0 39 15,0 0-17-15,0 0-4 0,3 1 13 16,-6-1 3-16,3 0 15 0,0 1-26 0,0-2 8 16,1 1-31-16,-2 0 18 0,1 0 10 15,0 0 3-15,0 0-21 0,0 0 39 0,0 0-29 16,0 0 30-16,0 0-22 0,0-1-18 0,0 2 18 15,0-2 5-15,0 2-15 0,0-1 0 16,0 0 8-16,0 0 23 0,0 0-35 0,3 1-1 0,-5-1 25 16,4 0-25-16,-4 0 2 0,2 0-13 15,0 0 26-15,0 0-16 0,0 0-1 0,-1 0 2 16,1 0-8-16,0 0 9 0,0 0-4 16,3 0 27-16,-5 0-25 0,1 0 33 0,1-1-27 15,1 1 19-15,-2 0-22 0,1 0 13 16,0 0-12-16,0 0 10 0,0 0-1 0,0 0 16 15,0 0-24-15,0 0 14 0,0 0-21 0,0 0 5 16,0 0 7-16,0 0 5 0,0 0-6 0,0 0-18 16,0 0 23-16,0 0-8 0,0 0 14 15,0 0-1-15,0 0-14 0,0 0 15 0,0 0-18 16,0 0 4-16,0 0 6 0,0 0 14 16,0 0-23-16,0 0 26 0,0 0-14 0,0 0 20 15,0 0-17-15,0 0-12 0,0 0 21 16,0 0-7-16,0 0-10 0,0 0 18 0,0 0-29 0,0 0 16 15,0 0-6-15,0 0 31 0,0 0-43 16,0 0 18-16,0 0-7 0,0 0 6 0,0 0 1 16,0 0-1-16,0 0-10 0,0 0 22 15,0 0-26-15,0 0 33 0,0 0-28 0,0 0 30 16,0 0-26-16,0 0 26 0,0 0-30 16,0 0 21-16,0 0-36 0,0 0 16 0,0 0-6 15,0 0 36-15,0 0-28 0,0 0-17 0,0 0 30 16,0 0-26-16,0 0 22 0,0 0 6 15,0 0-4-15,0 0-14 0,0 0-6 0,0 0 11 16,0 0 3-16,0 0-16 0,0 0 30 0,0 0-28 16,0 0 8-16,0 0-8 0,0 0 21 15,0 0-1-15,0 0-5 0,0 0-13 0,0 0 9 16,0 0 15-16,0 0-36 0,0 0-5 0,0 0-28 16,0 0-24-16,0 0-35 0,0 0-34 15,0 0 14-15,0 0-215 0,0 0-67 0,0 0 30 16,0-14 15-16,-12-8 61 0,12 16-10 15,8-9 23-15,-1 1-19 0</inkml:trace>
  <inkml:trace contextRef="#ctx0" brushRef="#br0" timeOffset="88541.06">14480 8811 702 0,'3'2'237'0,"-1"0"-38"0,0-1 2 0,-2 0-37 16,2 0-21-16,-2-2 5 0,1 2-25 16,0-1 0-16,0 0-24 0,1 1 7 0,-3-1-13 15,2 1-37-15,2-1-7 0,-3-1-24 16,0 0-26-16,0 1-39 0,0-1-8 16,0 1 5-16,2-1-247 0,0-1-55 0,0-1 22 15,-1 1 22-15,3-2 15 0,0 2 7 0</inkml:trace>
  <inkml:trace contextRef="#ctx0" brushRef="#br0" timeOffset="88799.75">14826 8797 509 0,'1'0'237'0,"4"2"-58"0,-1-2 2 16,-2 0-22-16,1 0-11 0,-1 2-16 16,0-2-15-16,0 0-17 0,0 1-19 0,-2-1 8 15,2 0-24-15,0 0-4 0,-2 0-38 0,0 0-6 16,1 0-10-16,0 0-12 0,-1 1-43 0,1-1 4 16,-1 1 5-16,0 0 3 0,-1-1-131 0,2 1-39 15,-2-2-71-15,1 1 4 0,-2 1-21 16,0 0-4-16</inkml:trace>
  <inkml:trace contextRef="#ctx0" brushRef="#br0" timeOffset="89296.08">14838 8815 242 0,'0'0'210'0,"-2"1"-69"0,2 0-7 0,0 0 9 16,0-1-2-16,0 0-25 0,0 1-11 0,0-1-12 15,2 0-13-15,-4 0 15 0,4 0-41 16,-4 1 13-16,4-2 4 0,-4 2-30 0,2 0-27 16,0-1 30-16,0 0-32 0,0 0 10 0,0 0-13 15,0 2 4-15,0 0-6 0,0-2 9 16,-2 0-26-16,2 0 14 0,0-1 5 0,0 1 2 16,0 0-30-16,0 0 23 0,0-1-20 15,-2 1 16-15,2 0-5 0,0 0 11 0,0 1-11 16,2-1 25-16,-4 0-34 0,4 0 39 0,-2 0-30 15,0 1 22-15,-2-1 4 0,4 1 4 16,-2-1-3-16,0 0 5 0,0 0-4 0,0 0 10 16,0 2-9-16,0-2 19 0,0 0-6 15,0 0-7-15,0 0-2 0,0 0 7 0,0 0 8 16,0 0-14-16,0 3-20 0,0-3 18 0,0 0-1 16,0 0 8-16,0 0-11 0,0 0-4 0,0 1 3 15,0-1 8-15,0 0-8 0,0-1-8 16,2 1 10-16,-2 0-4 0,0 1 2 15,2-1-13-15,-4 1 5 0,4-1-7 0,-2-1-12 16,0 2 11-16,0-1-3 0,0 0 14 0,0 0-15 16,0 0 2-16,0 0 2 0,0 0 1 15,2-1-5-15,-2 2 2 0,0-2 2 0,0 1-19 16,0 0-11-16,-2-1-16 0,2 1-42 0,0-3-2 16,0 1 8-16,0 1-257 0,-2 0-21 15,2-3 6-15,-2 2 57 0,2-1 26 0,0-1 5 16</inkml:trace>
  <inkml:trace contextRef="#ctx0" brushRef="#br0" timeOffset="94299.82">21107 2028 483 0,'0'0'126'0,"0"0"-27"16,0 0-6-16,0 0-3 0,0 0-13 0,0 0-9 16,0 0-6-16,0-14-22 0,0 14-3 0,0 0-82 15,0 0-19-15,-21-17-90 0,21 16-148 16,1-2-9-16</inkml:trace>
  <inkml:trace contextRef="#ctx0" brushRef="#br0" timeOffset="94593.6">22070 2075 234 0,'1'-1'109'0,"-1"0"-36"0,1 0-76 0,-2-1-158 16</inkml:trace>
  <inkml:trace contextRef="#ctx0" brushRef="#br0" timeOffset="95783.08">13910 3072 494 0,'0'-17'337'0,"37"-17"-64"16,-29 17-18-16,-6 0-27 0,0-1-25 0,0 1 9 15,-2 11-35-15,0-3-15 0,-11-9-11 0,2 11-18 16,-1 4-20-16,-1 3-16 0,-2 0-6 0,-25 16-19 16,12-4 16-16,-2 5-26 0,-1 1 20 15,2 4-18-15,0 1-6 0,0 2-1 0,6-5 21 16,1 3-44-16,5 0 10 0,0-4 24 15,3 4-28-15,1-3 14 0,-2-2-3 0,8-1-5 16,3-5-13-16,2-12-4 0,0 7-7 0,18 7 5 16,-5-11 3-16,3-6-14 0,-6 3 27 15,21-13-14-15,-9 1-26 0,1 1 8 0,1-3-13 16,-1 2 21-16,-4-1 0 0,4 0-18 0,-2-1 8 16,-4 3 21-16,-1 3-4 0,-1 1-3 15,-3 2 5-15,-5 4-3 0,-7 1-2 0,0 0-4 16,8 0 8-16,7 21 12 0,-9-10 1 0,-3-3 3 15,0 2-8-15,2 5-14 0,0 1 9 0,-1-1 5 16,1 2-4-16,-1-3-24 0,0-3-16 16,1-2 1-16,-1-1-60 0,6 3-49 0,-3-4-39 15,8-2-57-15,2-2 20 0,-7-3-297 16,7 0 16-16,4 0 40 0,25-13 45 0,-19 7 30 16,4-1 34-16,0 1 34 0,5-1-10 0,0 0 7 15</inkml:trace>
  <inkml:trace contextRef="#ctx0" brushRef="#br0" timeOffset="96010.68">14751 3131 247 0,'0'-1'497'0,"0"1"-119"0,0 0-59 0,0 0 26 15,0 0-12-15,0 0-34 0,0-2-39 16,1 2-21-16,4 0-20 0,-1 2-36 0,4-2-28 15,11 2-9-15,-7-2-7 0,4 0-34 0,26 6-10 16,-18-5-110-16,1 2-33 0,-13-3-68 16,8 0-36-16,3 0 14 0,-1 0-283 15,0 0-23-15,1 0 21 0,-1 0 24 0,-2 0 45 16,-2 0 3-16,-3 0 54 0,-4 0-4 0</inkml:trace>
  <inkml:trace contextRef="#ctx0" brushRef="#br0" timeOffset="96223.25">14800 3277 627 0,'-5'3'370'16,"3"1"-52"-16,-2-3-43 0,3 1-8 0,1-1-12 16,1 0-25-16,1 2-28 0,2-1-24 0,3 0-39 15,8 3 11-15,2-1-40 0,2 0-58 16,4-1-53-16,0-1-50 0,-1 0-47 0,5-1 10 15,-5 2-215-15,-8-3 24 0,6 0 21 16,3 0-116-16,2 0 33 0,4 0 33 0,-2 0-8 16,0 0 2-16</inkml:trace>
  <inkml:trace contextRef="#ctx0" brushRef="#br0" timeOffset="99256.69">15519 3103 237 0,'0'0'206'0,"0"0"-15"0,0 0-32 16,0 0-1-16,0 0-24 0,0 0-16 15,0 0 3-15,0 0-27 0,14 0 10 0,-14-12 2 16,0 12-20-16,0 0-11 0,0 0-1 16,0 0 7-16,0 0-16 0,0 0 2 0,0 0-5 15,0 0 5-15,0 0-3 0,0 0 9 0,0 0-11 16,0 0-14-16,0 0-3 0,0 0-1 16,0 0 0-16,0 0 8 0,0 0-16 0,0 0 7 15,0 0 0-15,0 0-7 0,0 0-12 16,0 0-4-16,0 0 20 0,0 0-15 0,0 0-5 15,0 0 4-15,0 0-7 0,0 0 9 0,0 0-2 16,0 0 6-16,0 0 14 0,0 0-5 16,2-12-7-16,-4 12 16 0,-1-1-24 0,-2 0 21 15,3 2-12-15,-2-3 12 0,1 0 39 0,3-1-25 16,-2 1 9-16,0-3 2 0,2 3-19 16,0-4 5-16,2 2-10 0,3-10 2 0,6 1-8 15,3 1 19-15,6-1-39 0,-3 2-15 0,4 0 7 16,4 2 27-16,0 2-21 0,-1 2-7 0,-1 3 1 15,-10 2 19-15,3 0-26 0,27 16 12 16,-23-2-15-16,0 2 10 0,-3 1 7 0,-2 3-13 16,-2 1 13-16,-2 0-11 0,-4 7-14 0,2-2 11 15,-3 2 16-15,0-2-21 0,-6-3 26 16,0-12-20-16,-12 24-3 0,3-15-10 0,0-2 10 16,-3 0-5-16,-1-3 15 0,-1-1 5 0,-3-3-23 15,-1 0 26-15,-2-1-11 0,-1 0 0 0,-1-4-7 16,-1 0 3-16,3-4-1 0,-2 1 6 15,1-1-12-15,6-2 9 0,15 0 0 0,-10 0-22 16,1 0 11-16,1 0-7 0,8 0-4 16,-9 0 13-16,9 0-14 0,0 0 27 0,-7 7-12 15,12-4 0-15,10 0 0 0,6 1 16 0,0-2-11 16,7 0 5-16,-1-1-3 0,6 1 5 16,-6-2-2-16,5 1-1 0,-16-1-1 0,4 0 27 15,9 0-3-15,-2 0-11 0,2 0-13 0,-2 0 4 16,0 0 0-16,16-10-2 0,-23 8-2 15,-9-1-14-15,-1 0-51 0,-4 1-14 0,-1-1-40 16,-1-1-31-16,0 1-56 0,-1-1 19 16,-3-1-230-16,0 0-64 0,-3 0 34 0,3 5 30 15,-11-16 39-15,1 6 27 0,-5 0 11 0,0 8 54 16,-3-1 9-16</inkml:trace>
  <inkml:trace contextRef="#ctx0" brushRef="#br0" timeOffset="100260.41">13825 3809 325 0,'0'-14'399'0,"0"14"-100"16,0 0-15-16,0 0-14 0,0 0 7 0,-18 8-16 15,22 11-31-15,0 4 34 0,0 2-20 16,-1 5-34-16,1 3-11 0,0-5-13 16,-2 3-26-16,-1-1-11 0,-1-14-22 0,0 8-6 15,0 1 0-15,0 1-39 0,-13 21 8 16,9-25-14-16,1-5-10 0,-1-2 0 0,2-3-3 16,0-3-1-16,0-1-12 0,2-3-7 0,-2 0-13 15,1-3-8-15,-1-1 14 0,2-2-7 16,0 1 5-16,2-3-19 0,1-1 3 0,8-6-1 15,5-2-4-15,-1 0-5 0,7 1-7 0,5 0 5 16,-1 2 2-16,1 1 2 0,3 1-26 0,-1 3 22 16,-2 3-16-16,-12 1 14 0,6 0 8 0,1 0-26 15,27 12-4-15,-25-2 24 0,-7 0 1 16,0 0-6-16,-6-1 3 0,-3 1 12 0,-5-1-6 16,-3-1-1-16,0-8 28 0,0 6-22 15,-22 10 2-15,5-7 0 0,-5 0 10 0,-4-3-25 16,-2 0 9-16,-1-3 17 0,-2 1-17 15,2-3-39-15,1-1-14 0,14 0 4 0,-3 0-107 16,-21-10-45-16,18 1-68 0,8-5 27 0,15 2-291 16,-3 4 39-16,14-16 37 0,4 9 22 15,7-2 39-15,5 0 4 0,6 1 66 0,4-2-16 16,5 3 28-16,5 6 0 0</inkml:trace>
  <inkml:trace contextRef="#ctx0" brushRef="#br0" timeOffset="100527.45">14912 4132 367 0,'2'0'518'16,"-2"2"-107"-16,2-2-61 0,1 0 3 0,2 0-6 15,1 3-34-15,1-3-23 0,0 1-29 0,4-1-19 16,4 0-36-16,6 0-24 0,2 0-10 15,3 0-19-15,1 0-26 0,4 0-17 0,-1 0-30 16,3 0-45-16,-2 0-28 0,2 0 0 16,-2 0-80-16,-7 0-50 0,1 0-56 0,11 5-19 15,-22-2-33-15,-3-3 19 0,-5 0-247 0,-4 2 15 16,2-1 15-16,-4 1 40 0,-2-1 30 16,-2 2 39-16,0-2 18 0,-9 9 15 0</inkml:trace>
  <inkml:trace contextRef="#ctx0" brushRef="#br0" timeOffset="100711.94">14926 4381 1095 0,'0'4'368'0,"2"-1"-47"0,2-3-23 0,3 3-36 16,9-2-55-16,4 0-23 0,3-1-21 15,-11 0-50-15,11 0-44 0,4 0-60 0,30-12-49 16,-28 7-58-16,5 0 10 0,3-1-322 15,2 0-7-15,-1-3 31 0,3 1 42 0,2-2 14 16,-1 2 23-16,2 0 3 0</inkml:trace>
  <inkml:trace contextRef="#ctx0" brushRef="#br0" timeOffset="101173.71">15916 4125 599 0,'8'-17'459'16,"1"1"-85"-16,1-1-49 0,2 2 22 16,3 1-53-16,0 2-14 0,0 2-41 0,1 3 4 15,1 2-46-15,0 2-6 0,-7 3-34 0,4 0 0 16,15 16-23-16,-11-2-5 0,-4 2-27 16,-1 0-3-16,-4 2-26 0,-5 2 12 0,-2-3-14 15,1 0 1-15,-3-8-15 0,0 5-7 0,-13 16 0 16,4-13-4-16,-3-4-1 0,-1 2-6 0,-4-6-4 15,2 3 0-15,-3-3-11 0,-1-2 3 0,0-1-20 16,-1-1 23-16,4-3-6 0,-2 0-5 16,7 1-4-16,-2-3-1 0,6 2-14 0,0-2-4 15,3 0-29-15,4 0 3 0,0 0-5 16,0 0-6-16,-7-2-1 0,11 2 3 0,1 0 5 16,1 0 3-16,1 0-1 0,13 4 2 15,5 2 23-15,-4 2-8 0,3 2 8 0,-4 1-14 16,1 2 2-16,-1 0 2 0,2 1 17 0,-4 0 16 15,0 2-17-15,-4 1 21 0,-3-4-10 16,-2 1 8-16,-6-4-1 0,-3-2 11 0,0-8-19 16,-14 18 1-16,-2-8 1 0,-8-4 7 0,-6 0-31 15,1 1 2-15,-5-4-128 0,-9-3-55 0,21 0 20 16,-14 0-360-16,-7 0 33 0,-4 0 36 16,-48-10 50-16,49 5 30 0,0 0 52 15,6 0 2-15,4 0 25 0,1-1-8 0,6 0 14 16</inkml:trace>
  <inkml:trace contextRef="#ctx0" brushRef="#br0" timeOffset="102771.45">15650 3350 464 0,'0'0'304'15,"0"0"-59"-15,0 0-5 0,0 0-40 0,0 0-7 16,0 0-25-16,0 0-22 0,0 0-17 0,0 0-14 15,0 0-26-15,0 0 10 0,0 0-3 0,0 0-32 16,0 0-1-16,0 0-27 0,0 0-23 16,0 0-19-16,0 0-4 0,0 0-34 15,0 0-52-15,0 0 9 0,0 0-131 0,0 12-120 16,0-12 24-16,0 0 23 0,0 0-10 0,0 0-5 16,0 0 3-16</inkml:trace>
  <inkml:trace contextRef="#ctx0" brushRef="#br0" timeOffset="103759.18">16000 4756 348 0,'0'0'196'16,"0"0"-16"-16,0 0 8 0,0 0-36 15,0 0-6-15,0 13-22 0,0-13-16 0,0 0-7 16,0 0-13-16,0 0-4 0,0 0-3 0,0 0-14 15,0 0 6-15,0 0-10 0,0 0-3 16,11 22 4-16,-11-21-13 0,0-1-11 0,3 0-6 16,-3 0 12-16,0 0-10 0,0 3-9 0,0-3 12 15,0 0 1-15,0 1-32 0,-3-1 7 16,3 1 8-16,-1-1-10 0,1 1-8 0,1-1 8 16,-1 0-2-16,-1 0 9 0,2 1-20 15,-2-1 15-15,1 0-15 0,0 0 17 0,1 0-13 16,-1 1 7-16,0-2-1 0,0 2-6 0,0-1 14 15,0 0-12-15,0 0-13 0,3 0 22 0,-3 0-11 16,0 0 3-16,0 1-2 0,0-1 7 16,0 1 5-16,0-1-20 0,0 1 13 15,0-2 10-15,0 2-24 0,2-2 21 0,-2 1-1 16,0-1-3-16,2 0 16 0,-2 1-26 0,0 0 7 16,0 0-6-16,0 0 2 0,-2 0-6 0,4 0-1 15,-4 1 7-15,2-1 3 0,0 1-2 16,0-1 1-16,-2 0-7 0,2 1 5 15,0-1 5-15,0 0-15 0,0 1 6 0,0 0 3 16,0-1 7-16,0 0-19 0,0 0 16 0,0 0-1 16,0-1-2-16,0 1-2 0,2 0-10 15,-2 0 9-15,-2 0 6 0,2 0 7 0,0 0-21 16,0 0 5-16,0 0-11 0,0-1 18 16,0 2-4-16,0-2-13 0,0 2 20 0,2-1-5 15,-2 0-4-15,0 0-8 0,0 1 12 0,0-2-15 16,-2 1 1-16,2 0 12 0,0 0-10 15,0 0-14-15,-3 0 16 0,6 1-12 0,-3-1 1 16,0 0-21-16,0 0-2 0,-3 0-8 16,3 0-8-16,0-1-19 0,0 1-25 0,3-2 11 15,-3-1-185-15,0 1-88 0,0-3-6 16,0 3 48-16,2-4 17 0,-2 0-8 0</inkml:trace>
  <inkml:trace contextRef="#ctx0" brushRef="#br0" timeOffset="104509.72">16640 2362 334 0,'0'0'152'0,"0"0"-21"0,0 0-34 15,0 0-12-15,0 0-61 0,0 0-50 0,0 0-29 16,0 0-116-16,0 0-136 0</inkml:trace>
  <inkml:trace contextRef="#ctx0" brushRef="#br0" timeOffset="112249.2">10602 2855 227 0,'0'0'113'16,"0"0"-5"-16,0 0-17 0,0 0-14 16,0 0-17-16,0 0-4 0,0 0-21 15,0 0 14-15,0 0-7 0,0 0 0 0,0 0 1 16,0 0-24-16,8-5 12 0,3-4-2 0,3 0-50 15,2 0 46-15,5-1-68 0,1 0 13 16,6 3 16-16,1-4-1 0,4-2-18 0,7 3 16 16,9-2 5-16,5 4-20 0,7-4-15 15,4 3-13-15,4-3-47 0,11 0-41 0,1 4-66 16</inkml:trace>
  <inkml:trace contextRef="#ctx0" brushRef="#br0" timeOffset="112901.44">13388 2948 326 0,'27'19'87'16,"2"1"3"-16,1 2-15 0,-3 0-37 15,2 2 0-15,2-4-12 0,-3 3-2 0,1 1-4 16,-3-2 18-16,1 1 10 0,-4-2-26 0,-6-2 12 15,1 1-6-15,-4 2-1 0,-7 2-5 16,-4-5-1-16,-3-9 22 0,0 5-18 0,-23 18-34 16,8-16 7-16,-2 0 42 0,-5-1-45 15,-5 0 28-15,-2-2-55 0,-2 1-18 0,-3-3-2 16,-3 2-51-16,-2-2-5 0,1-2-38 0,0-1 12 16,-1 2-22-16</inkml:trace>
  <inkml:trace contextRef="#ctx0" brushRef="#br0" timeOffset="113306.68">13050 3566 239 0,'-1'0'92'0,"0"-2"-34"0,0 2-2 0,0-1 25 15,0 2 6-15,1-1 2 0,-3 0-33 0,2-1 4 16,0 1-14-16,1 0-28 0,-1 0 31 0,-1 0-4 16,2 0 16-16,0-1 5 0,-1-1-25 15,1 2-3-15,-1 0-4 0,1-1-17 0,0 1 3 16,-1 0-2-16,1-1-1 0,0 1-4 15,0 0 0-15,0-1-1 0,2 0-1 0,-4 0-1 16,0 0 6-16,2 0 19 0,0 1-20 0,0-1 0 16,0 0-3-16,0 1-4 0,0-1 0 15,-1 1 0-15,1 0 0 0,0-2 3 0,0 2-3 16,0 0 2-16,1-2 4 0,-2 2-13 0,1 0 8 16,1-1-1-16,0-1-2 0,-1 2 1 15,0 0-10-15,0 0-5 0,0 0 1 0,0-1 1 16,1 1-1-16,-2 0 3 0,1 0-2 0,1 0-1 15,-1 0-1-15,1 0-28 0,-1 0 17 0,0 0 15 16,0 0-1-16,1-1 10 0,-2 2-3 16,0-2-15-16,2 1-3 0,0 0 2 0,-1 0 1 15,0-1 15-15,-1 1-1 0,2-1 2 16,-1 0-3-16,0 1 7 0,0 0 7 0,0 0 0 16,0 0-32-16,0 0-19 0,0 0 32 0,0 0-44 15,-1 0-28-15,2 0-33 0,2 0-25 16,-5 0-53-16,1 0-77 0,0 0-50 0</inkml:trace>
  <inkml:trace contextRef="#ctx0" brushRef="#br0" timeOffset="116118.68">19236 4013 374 0,'0'0'249'0,"-14"-13"-53"15,14 13-2-15,-16-25-16 0,16 20-27 0,6-9-3 16,0 0-14-16,4 0 0 0,3 0-26 0,0-1-3 16,4-1 3-16,2 4-27 0,2-1-2 0,4 1 1 15,-2 3-1-15,1-1-15 0,-1 3-7 16,-3 4 1-16,0 0-7 0,-20 3-14 0,14 0-1 16,8 13 7-16,-16-6 1 0,1 5-9 15,-1 2-6-15,-6 1 13 0,0-7-24 0,-10 18 10 16,3-7 12-16,-5 0-6 0,-1 1-3 0,-2 0-1 15,-1-1-13-15,-2-1 13 0,-1 0-4 16,-4 0-3-16,2-1-3 0,0-1-10 0,-1-2 10 16,1-1-8-16,0-1-8 0,3-3 19 15,-1-1-16-15,6 0 3 0,0-2 9 0,4-1-3 16,4-2 14-16,0-1-8 0,3 0-3 0,1-2-4 16,1 0-9-16,0 0 2 0,14 3-4 0,8-1 11 15,-10-2-15-15,6 0 18 0,5 0-18 16,4 0-1-16,0 0-22 0,3 0-1 0,4 0-19 15,33 8 5-15,-37-7-19 0,6-1-26 16,-1 0-30-16,-18 0-27 0,7 0 13 0,4 0-217 16,33-9-35-16,-31 4 4 0,-2-2 26 0,-2 2 22 15,-2 0 15-15,-2-3 2 0</inkml:trace>
  <inkml:trace contextRef="#ctx0" brushRef="#br0" timeOffset="116414.96">20052 3823 433 0,'1'-3'310'0,"0"1"-51"0,0 4-4 15,0 0-9-15,0 1-28 0,-2 3-20 16,1 2-2-16,-2 11-1 0,2-9-27 0,-9 23-3 15,6-13-36-15,-1 4 12 0,1 1-39 0,1-2-7 16,-1 4 1-16,0-5-6 0,2 0-24 16,1-1 24-16,0-10-20 0,0 3-27 0,0 3-36 15,0-2-15-15,0-3-39 0,0-2-35 0,0-1-30 16,0-2-16-16,0-7 11 0,0 0-305 16,0 5 32-16,0-5-25 0,10 4 25 0,-9-6 27 15,-1-2 13-15,0-1 17 0</inkml:trace>
  <inkml:trace contextRef="#ctx0" brushRef="#br0" timeOffset="116623.02">19795 4023 454 0,'-4'0'321'0,"2"-1"-40"16,2-1-23-16,2 1-39 0,2 0-18 15,1 0-35-15,12-4-16 0,3 2-17 0,3 0-29 16,2-2-21-16,1 0-32 0,4 0-31 0,-3-2-54 16,5 3-58-16,2-3 6 0,3 1-299 15,2-2 26-15,1 2 27 0,-1-4 15 0,0 4 15 16</inkml:trace>
  <inkml:trace contextRef="#ctx0" brushRef="#br0" timeOffset="117166.96">20515 3882 738 0,'-2'-4'263'15,"2"1"-16"-15,1-2-35 0,1 1-22 0,7-7 23 16,4 2-38-16,1-2-29 0,2 3-1 0,5-1-10 16,0 4-8-16,4 0-34 0,-1 2-15 15,-4 1-6-15,-9 2-4 0,3 0-8 0,16 11-11 16,-19-3 17-16,-1 4-15 0,-6-3-10 16,-2 3 5-16,-2-12-10 0,0 14 4 0,-20 19-10 15,8-15 9-15,-4 0-5 0,1-1 15 0,-1-4-15 16,1 3-3-16,-1-2 16 0,0-3 0 0,1 0-34 15,2-3 7-15,-1 1 16 0,3-5 0 16,3-2-11-16,-1 0-9 0,5-2-3 0,0 0 1 16,-1 0 7-16,5 0-17 0,0 0 20 15,0 0-2-15,0 0-6 0,-3-7-14 0,4 4-8 16,3 0 0-16,3 1-8 0,1 0 7 0,12-1-8 16,0 1 6-16,0-1 4 0,-9 3-1 0,7 0 12 15,3 0-19-15,25 18 8 0,-21-7 18 16,-4 3-24-16,-1 2 5 0,-1 3-2 0,-2 0 1 15,0 2 33-15,-5 1-37 0,-5 0 34 16,-6-2-23-16,-1-11 5 0,-13 18-16 0,-1-10 39 16,-2-2-34-16,-8-3 10 0,-2-1 6 0,0-2-25 15,-2-2-14-15,-3-3-29 0,-3-1-47 16,1-2-94-16,16-1 18 0,-8 0-268 16,-6 0 31-16,2 0 28 0,-26-13 26 0,33 9 25 15,2 0 20-15,9-1 43 0,5-1-33 0</inkml:trace>
  <inkml:trace contextRef="#ctx0" brushRef="#br0" timeOffset="117545.98">21935 3915 312 0,'-1'-3'452'0,"1"-2"-64"16,1 2-27-16,0 0-39 0,-1-1-40 0,2-1 0 15,1 1-47-15,2 0-2 0,5-5-35 0,3 0-17 16,4 2-12-16,5-1-25 0,0 3-3 16,4 2-25-16,1 2-26 0,2 0-29 0,-13 1-6 15,8 0-76-15,0 0-36 0,28 13-24 16,-25-7-37-16,-6 0-44 0,-3 1-29 0,-4-2 18 0,-5 1-265 16,-5-3 23-16,-2 2 18 0,-2-5 19 15,0 0 33-15,-11 10 11 0,-4-5 38 0,-4 0 3 16</inkml:trace>
  <inkml:trace contextRef="#ctx0" brushRef="#br0" timeOffset="117721.44">21813 4087 354 0,'4'1'378'0,"2"2"-79"0,16-2-35 0,-12-1-36 16,7 0-22-16,6 0-40 0,3 0-42 0,2 0-51 15,2 0-52-15,0 0-55 0,32-9 1 16,-31 3-334-16,-4 0 4 0,4-1 29 0,-3 0 1 16,1 0 31-16</inkml:trace>
  <inkml:trace contextRef="#ctx0" brushRef="#br0" timeOffset="118144.63">22798 3777 539 0,'-2'-2'274'16,"1"1"-37"-16,-1 1-21 0,0 0-26 0,2 0-22 15,-4 0-18-15,1 1-7 0,0 1-24 16,1 0-14-16,-1 1-14 0,1 0-15 0,1 0-5 15,-1 0 16-15,2 1-6 0,0 0-3 16,1-1-10-16,1 0-2 0,0 1-6 0,1 1 7 16,10 4-8-16,4-1-15 0,-3 2 12 0,4-1-23 15,-3 1-13-15,4 3 3 0,0-4 15 16,-3 2-25-16,2 2 11 0,2 1-4 0,0 0-13 16,-2 0 12-16,-2 0-13 0,-3 0 8 0,0-3-18 15,-2 2 10-15,-6-3 17 0,-1-2-6 0,-3-1 5 16,-1-7 6-16,0 0 2 0,0 7-3 15,0-7-15-15,-15 15 6 0,1-10-5 16,-1 2 5-16,-4-6-11 0,-4-1-14 0,13 0-30 16,-6 0-26-16,-26-11-39 0,21 7-69 0,0-2 15 15,-5-2-205-15,4 0 27 0,2 1 23 16,1-2-53-16,2 2 25 0,3-2 19 0,6 2-6 16,-3-5 20-16</inkml:trace>
  <inkml:trace contextRef="#ctx0" brushRef="#br0" timeOffset="118419.09">22715 3742 507 0,'2'-3'336'15,"3"-1"-54"-15,-2-1-29 0,9-4-18 16,1 1-34-16,5 1-25 0,1 0-11 0,3 0-11 16,4 2-29-16,2-1-10 0,1 2-10 0,3-2-25 15,1 2-29-15,3 1-26 0,0 2-32 0,-4-1-14 16,-15 2-31-16,7 0-39 0,3 0 7 16,-2 0-77-16,20 10-151 0,-27-6-60 0,-8-1 22 15,-2 1 18-15,-3-1 6 0,-3 1 9 16</inkml:trace>
  <inkml:trace contextRef="#ctx0" brushRef="#br0" timeOffset="118711.88">23751 3880 220 0,'4'0'382'0,"-3"2"-79"0,-2 0-44 16,-10 7-12-16,-4 5-2 0,-4 0-1 0,-4 6-11 15,-5-1-43-15,-4 5 10 0,-4 0-1 0,-3 3-46 16,-6 1-4-16,3 1-5 0,-1 0-42 16,-2 0-4-16,2 1-27 0,2-3-23 0,2-1-49 15,6-1-44-15,1-1-12 0,7-6-27 16,2 1-33-16,5-2-40 0,4 2 15 0,1-7-217 15,2-1-58-15,6-1 27 0,5-6 26 16,0-4 17-16,0 0 32 0,13 5 11 0</inkml:trace>
  <inkml:trace contextRef="#ctx0" brushRef="#br0" timeOffset="119125.86">23787 3996 503 0,'13'-7'337'16,"-5"2"-66"-16,-1 5-30 0,-5 0 5 0,-6 1 5 15,-9 9-17-15,-8 3-16 0,-9 4-4 0,-7 7-24 16,-8 1-24-16,-8 4 7 0,-7 5-20 16,-2-1-7-16,-2 4-14 0,2-1-15 0,2 1-23 15,3-3-8-15,8 0-10 0,2-2-7 0,4-5-8 16,4 0-6-16,3 2-35 0,6-5 20 15,3-4-4-15,5-1-29 0,3-4-1 0,-2 0-2 16,6 0 14-16,4-4 2 0,-2-1 3 0,3-3-3 16,4-1-1-16,1-1-22 0,0-2 23 15,1 1-3-15,2-1-3 0,-3-1 2 0,3 0-2 16,-1-1-31-16,1 2 1 0,1-1 3 0,-1-1 1 16,0 0 0-16,1 0 5 0,0 1 12 15,-1-1 3-15,2 0-14 0,0-1-13 0,0 0-8 16,-1 0-15-16,1 0 2 0,1-1-7 0,1-1-16 15,0 1-11-15,-2-2-8 0,2 1-36 16,0-1-30-16,-2 1-24 0,2-1 14 0,1-3-187 16,-2 1-92-16,0-1 23 0,7-10 51 0,-6-1 9 15,0-3 23-15,7 1 14 0,-7-3 29 16</inkml:trace>
  <inkml:trace contextRef="#ctx0" brushRef="#br0" timeOffset="120104.96">22223 3301 226 0,'-59'42'67'16,"3"2"35"-16,3 2-41 0,2 0 7 15,4 2-7-15,5-2-8 0,4 2-7 0,5 1-3 16,4 1-6-16,6 0-4 0,7 2 43 0,7 1 13 15,6 2-9-15,3-29-66 0,15 53 20 16,2-23-22-16,3-5-4 0,6 2 28 0,1-4-5 16,7 0-3-16,2 0-1 0,4-3-6 15,5-2-20-15,1-1 13 0,4-6-2 0,2-1 15 16,6-7-2-16,1 0-3 0,1-3-4 0,1-4 7 16,-4-2 10-16,4-3-11 0,-2-3 11 15,1-7 0-15,1 1 8 0,1-6-29 0,1-2 15 16,-30 0 19-16,19 0-11 0,69-22 19 0,-51 8-18 15,1-6 12-15,0-4-28 0,-2-2 20 16,-1-4-30-16,0-1 15 0,-6-3-15 0,-5 2 6 16,-4-3-2-16,-2 1 2 0,-5-2 4 0,-7-2 1 15,-2 1-6-15,-5-2-10 0,-3-3 11 16,-3 0-16-16,-7-2 8 0,-2 2 0 16,-3-1-12-16,-4 0 7 0,-5 0-13 0,-1 0 16 15,0-3-8-15,-3 4 0 0,-1 22-15 0,0-13-11 16,-14-41 5-16,3 35 2 0,-5 0-2 0,-4 0 6 15,-2 3-30-15,-8 4 21 0,-6-1-18 0,-2 1 3 16,-5 1 6-16,-6 2 14 0,-1 0 2 16,-5 3 3-16,-8-1-8 0,0 1 0 0,-1 3 2 15,0-1-23-15,-1 3 4 0,4 1 4 16,-1 4 3-16,0 0 3 0,1 5 1 0,1 1 4 16,0 3 32-16,2 4-4 0,3 3 6 0,29 0-5 15,-13 0 0-15,-44 15 0 0,38-7-10 16,4 1 9-16,3 3 6 0,5-1-1 15,2 2-1-15,8-1 1 0,-2 1-46 0,4-2-18 16,4 1-38-16,3 0-30 0,1-4-104 0,2 0 15 16,4-2-127-16</inkml:trace>
  <inkml:trace contextRef="#ctx0" brushRef="#br0" timeOffset="120596.75">24184 3958 251 0,'5'1'238'0,"0"-1"-55"0,1-1-8 15,1 0-29-15,13-1-1 0,-3-4-25 0,1 2-27 16,3 0-9-16,2-3 9 0,3-2-22 16,-1 1-4-16,0-2-21 0,0-2 2 0,1 1 2 15,-1-3-8-15,2-2-1 0,-1-1-5 0,2-2-19 16,0-2 6-16,0-1-2 0,-1-3-12 0,0-2-11 15,-4-3 7-15,-2 1-12 0,-3-4-24 16,-2-3 12-16,-5 1 17 0,-4-2-3 16,-3-2-9-16,-3 1 17 0,-1 19-6 0,-16-38 8 15,5 20-17-15,-2 1 12 0,-7 5 6 0,0-3 4 16,-4 7 3-16,1-2-19 0,-4 3-1 0,1 1 9 16,1 5 15-16,4 2-20 0,0 0 2 0,2 2 10 15,0 2-8-15,0 3-10 0,5 2 13 16,0 2-13-16,0 0 0 0,2 3-13 0,2-1-11 15,0 3 2-15,2 0 3 0,0-2-48 16,0 4-27-16,-8-3-71 0,4-2-135 0,3 2-12 16,2-1 9-16</inkml:trace>
  <inkml:trace contextRef="#ctx0" brushRef="#br0" timeOffset="121104.1">24253 2902 251 0,'-3'0'233'0,"0"3"-30"0,-1-2-17 0,-10 10-9 16,2-1-18-16,-2 1-20 0,-2 2-4 0,-1 2-19 16,1-1 0-16,-1 2-26 0,3 0-5 15,-1-1-5-15,0 0-10 0,0 1 11 16,4-1-21-16,-1 0-9 0,3-2-12 0,0-1-15 15,2-3 16-15,1-1 0 0,2-2 1 16,2 0-24-16,-2-3 9 0,3 2 2 0,0-3-1 16,-1 1-2-16,2-3-9 0,-1 1 14 0,1 2-21 15,0-3 11-15,0 0-1 0,1-3-1 0,-1 2-6 16,0-2-17-16,1-2 15 0,0 0 8 16,4-10-18-16,-2-2 3 0,-1 0 0 0,6-4 3 15,-2-1-13-15,-1 0 11 0,0 0 8 0,0-1-7 16,-1-1-10-16,2 2 1 0,-4-1 4 15,4 1-4-15,-2 1 3 0,2 0-2 16,-2 1-1-16,3 0-4 0,-3 1 10 0,3 0 3 0,-4 2-8 16,3 0 8-16,0 2 5 15,1 1 4-15,1 1-13 0,2 2 2 0,4 1-5 16,1-1-8-16,-1 6 13 0,4 1-1 0,1 0-2 16,4 2-4-16,4 2 12 0,-13 0-20 15,29 11 8-15,-14-4 4 0,0 1-3 16,3 5-10-16,3 1-6 0,-3 3-14 0,3 1-9 15,1 0 10-15,-3-1-24 0,2 3-14 0,1 1 8 16,3-1-82-16,-6-1-133 0,1 0-105 16,-2-5 25-16,-3 1 10 0,-2-2 9 0</inkml:trace>
  <inkml:trace contextRef="#ctx0" brushRef="#br0" timeOffset="121282.08">24934 3025 312 0,'-1'0'227'16,"-1"1"-59"-16,1-1-86 0,1 2-9 0,1-2-90 16,-1 2-101-16,0-2 7 0,2 1-253 15</inkml:trace>
  <inkml:trace contextRef="#ctx0" brushRef="#br0" timeOffset="123432.3">7214 4505 259 0,'-44'-1'153'15,"22"6"-24"-15,1 0-19 0,0 2-14 0,0 1-25 16,1 1-10-16,0-1 13 0,0 1 15 0,2 1-14 16,-1-1-6-16,0 3-31 0,-2 1 21 0,2 1-23 15,1 1 17-15,-2 0 7 0,1 3-22 16,2-1-3-16,-2 0-1 0,4 1 16 0,0 1-15 16,0 3 1-16,-3 4-12 0,3-2 10 0,1 1-5 15,-1 1 5-15,1 3-15 0,2 3-1 16,-2-3 5-16,6 0-9 0,-2 1-4 0,-1 0 7 15,3-1 3-15,2-3-25 0,-3 1 10 0,4 2 6 16,1-3-6-16,1-1 11 0,-2 0-4 0,4-1-8 16,1 0-3-16,0-15 4 0,0 6 10 15,0 2-6-15,13 17-8 0,-5-18-3 0,1 2 6 16,2-1-4-16,-1 0 3 0,3 0 2 16,-1-1 11-16,2 0-5 0,2-1 4 0,2-1-10 15,1 2-1-15,1-1 4 0,2-1 5 16,0 1 10-16,0-1-16 0,1-4-20 0,1 4 3 15,1-3 22-15,2-1-5 0,2-2-14 0,2-1-7 16,1-3 20-16,0-3 3 0,1 2-19 0,-15-3 19 16,6 0-19-16,37-12-1 0,-25 6 26 15,2 1-8-15,-2-2-8 0,2-4-4 0,1 1-9 16,-2-1 9-16,-3 0 1 0,2-1-18 16,-3-2-8-16,-1 1-1 0,-2-1 0 15,-1-2-12-15,-2 0 27 0,0-1 0 0,0-2 3 16,-2-3-15-16,-1 2-5 0,0-1 8 0,0-1 2 15,-3-2 3-15,-1 0 11 0,1 0 2 0,-1 0-23 16,-2-4 3-16,-3 3 23 0,-1 0 3 16,-1-1-1-16,-4 1 1 0,2-1-2 0,-5-2 0 15,-1 0 0-15,-4-3-10 0,-1 16 24 0,0-9-18 16,0 0-3-16,-16-28 2 0,7 26-13 0,1-1-10 16,-7-3-25-16,-2 0 30 0,-3 0 0 15,-3-1-12-15,-2 1 4 0,-4 1 40 16,5 4 4-16,-5 0 19 0,0 4-10 0,0 0 4 15,-3 6 21-15,-2 1-34 0,-2 3 2 0,2 2-9 16,-3 4 3-16,-1 2-3 0,-5 2 3 0,-3 1 0 16,22 0-14-16,-12 0 13 0,-49 15 16 15,38-5-18-15,-1 3 24 0,1-1-29 0,2 5 2 16,-2-1 11-16,5 6-9 0,-1 2 0 16,0 1-61-16,1 7 13 0,0-1-2 0,2 2-13 15,3 3-51-15,0-1-102 0,3-1-108 16,1-1 18-16</inkml:trace>
  <inkml:trace contextRef="#ctx0" brushRef="#br0" timeOffset="126107.66">19235 4956 269 0,'0'-14'345'0,"-38"-5"-25"0,25 9-42 16,2 1-23-16,1 0 2 0,5-1-44 0,-3-1-14 15,3 1 0-15,1 1-42 0,3 0 0 16,1 2 11-16,0 7-47 0,12-19-8 0,0 8-26 16,6 0 2-16,3 3-15 0,2 2-13 0,6 4 17 15,-14 2-37-15,8 0 3 0,27 15 6 16,-20-1-26-16,-3 6 21 0,-1 4-12 0,-5 3-20 16,-4 2 8-16,-3 2 25 0,-6 3-30 15,-4 0-10-15,-4-19 1 0,0 10 30 0,-19 32-9 16,6-26-21-16,-5-2 22 0,0-1-11 0,-4-3-17 15,-1-2 27-15,0 0-28 0,-4-1 6 16,-1-6-8-16,1 0 12 0,-2-4-30 0,0 0-8 16,2-3-16-16,-3-1-10 0,2-3-6 0,5-2 3 15,3 1-12-15,0-2 14 0,6 0 2 0,4-1 17 16,5-1 3-16,0 0 0 0,4 0-10 16,1 2 9-16,0-2 2 0,0 0 15 0,13 5-5 15,4 1 5-15,3-2 3 0,0 3 16 16,2-2-20-16,1 3 18 0,2-2-15 0,-2-1-28 15,2-1-40-15,-4 2-39 0,6-1 11 0,-2-5-130 16,-13 0-151-16,8 0 2 0,2 0 32 16,31-14 19-16,-24 8 27 0,-3-4-20 0</inkml:trace>
  <inkml:trace contextRef="#ctx0" brushRef="#br0" timeOffset="126329.24">19717 5121 383 0,'5'-5'356'16,"7"-1"-55"-16,-1 3-33 0,1 2-18 16,-1-1-26-16,0 2-19 0,4 0 16 0,24 16-27 15,-16-5-25-15,1 2-3 0,0 3-34 16,0 2-22-16,2 3 12 0,-3 0-39 0,-2 1-14 16,0 0-10-16,-3-3-43 0,-1-2-28 0,-2 3-21 15,0-3-37-15,-6-4-31 0,1 0 7 16,-4-2-114-16,-1-7-31 0,-3 1-135 0,0-3 1 15,-2-2 12-15,-2-3 44 0,0 0-19 0,0 1 33 16</inkml:trace>
  <inkml:trace contextRef="#ctx0" brushRef="#br0" timeOffset="126517.74">20078 5150 356 0,'3'-4'340'0,"-3"1"-38"0,-2 1-17 16,1 4-45-16,-1 0 14 0,-7 8-17 0,-2 5-29 15,-3 0-20-15,-3 4 0 0,-1-4-26 0,-3 4-51 16,3 0 13-16,-7 1-35 0,4 0-38 16,1-1-40-16,-3-1-28 0,4-3-57 0,-1 0-35 15,3 0 11-15,3-4-198 0,0-3-116 16,2-2 53-16,2 0-9 0,4-4 27 0,6-2 49 16,0 0-2-16</inkml:trace>
  <inkml:trace contextRef="#ctx0" brushRef="#br0" timeOffset="126700.73">19656 5375 296 0,'4'-4'434'16,"6"-4"-77"-16,5-1-68 0,3 1-44 0,0 1-36 16,6-1-24-16,2 1-28 0,6 1-4 0,0 1-43 15,3 3-34-15,-4-2-43 0,0 1-37 0,3 2-42 16,3 1 5-16,-4 0-176 0,3-3-135 15,0 1-7-15,1-2 19 0,-2 1 31 0,0-2 14 16</inkml:trace>
  <inkml:trace contextRef="#ctx0" brushRef="#br0" timeOffset="127158.96">20477 5039 845 0,'-1'-10'335'0,"4"1"-51"0,1-8-25 0,4 2-38 16,4 4-3-16,2-1-20 0,2 2-14 15,1 2-30-15,-2 3-16 0,0 5 0 0,-15 0-16 16,13 0 11-16,15 18-49 0,-16-4 7 16,-1 1-12-16,-5 4-2 0,-2 2-7 0,-3-1 19 15,-1-10-8-15,0 5-9 0,-14 20-6 0,9-16-37 16,-3 0 14-16,-2-3-28 0,0-1 16 0,-1-2 2 15,0-1-2-15,0-2-3 0,-2-2-3 0,5-2-2 16,0-3-3-16,3 2-23 0,-2-4 20 16,7-1 0-16,0 0-25 0,0 0-11 15,0 0-6-15,0 0 16 0,0 0 0 0,-10-8-20 16,13 5 1-16,1 2-3 0,11-3-3 16,2 0 11-16,1 2-9 0,3 1 15 0,-11 1-5 15,3 0 5-15,27 18-7 0,-16-4 7 0,-2-2 7 16,2 2-5-16,-2 1 0 0,1 3 1 0,-6 4 4 15,-1-4 4-15,1 1-3 0,-7 2 26 16,-1-4-31-16,-5-2 22 0,-4 0 5 0,0-15-5 16,-12 19-8-16,-5-10-10 0,-1-6-20 0,1 0-44 15,3-3-41-15,-4 0-58 0,-26-12 15 16,18 8-276-16,4-4-4 0,2-4 72 0,1-1 13 16,3 1 21-16,5-5-10 0,0 1 61 15,3-2-48-15</inkml:trace>
  <inkml:trace contextRef="#ctx0" brushRef="#br0" timeOffset="127337.43">21293 5106 454 0,'24'-2'350'0,"1"2"-45"0,-14 0-54 15,6 0-26-15,3 0-16 0,0 0-35 0,1 0-37 16,-1 0-40-16,-1 0-37 0,1 0-85 0,15 8 0 15,-24-8-174-15,1 4-154 0,-5-1-6 16,-1-1 55-16,-2 1 23 0,-3 1 8 0</inkml:trace>
  <inkml:trace contextRef="#ctx0" brushRef="#br0" timeOffset="127543.48">21289 5281 247 0,'-2'2'421'0,"2"1"-56"0,2-1-31 0,1 1 6 16,2-2-46-16,0 2-24 0,13 2-31 16,2 1-28-16,3 1-25 0,3 0-20 0,2 2-47 15,3-2-13-15,-5 0-30 0,2-1-75 0,3-1-56 16,0-3-30-16,-4 3-75 0,0-5 14 16,-13 0-261-16,6 0 1 0,2 0 27 0,23-15 32 15,-21 6 40-15,1-4 33 0,-4 1-3 16</inkml:trace>
  <inkml:trace contextRef="#ctx0" brushRef="#br0" timeOffset="128030.78">22208 4759 785 0,'7'-20'294'0,"-2"2"-22"0,-4 6-22 15,1 6-33-15,-2 6 3 0,0 0-15 0,-8 0 14 16,-1 10-29-16,-3 1-21 0,1 3 20 16,-2 2-12-16,2 3 6 0,-1 3-7 0,0-2-35 15,0 3 10-15,-1 4-11 0,3 0-27 16,-3 4-1-16,3 1-5 0,1-1-15 15,3 3-4-15,1-3-9 0,3 3-13 0,2 1-1 16,0-21 3-16,12 31-21 0,-3-18 6 0,5 0-13 16,-2-3-1-16,4-1-6 0,0-3 8 0,3 0-20 15,-2-6-3-15,6 1-10 0,-2-1-2 0,-2-7-3 16,0-2-2-16,1-2-15 0,-12-3 16 16,5 0-20-16,17-12 5 0,-16 2-12 0,-1 3 5 15,0-6 14-15,-5-2-8 0,-2 2-17 0,-4 1 26 16,-2 4-9-16,0 8-16 0,-12-20 18 15,-1 9 16-15,-5 1-30 0,-5 3 9 0,-1 2 7 16,-2 1 1-16,0 3-51 0,14 1-31 16,-7 0-6-16,-5 0-35 0,-28 15-13 0,26-9-22 15,4 0-24-15,7 1-30 0,-1 2 20 16,3-3-165-16,5 0-74 0,2 0 33 0,2-2 27 16,2 3 19-16,2-7 18 0,0 0 21 15,0 0 21-15</inkml:trace>
  <inkml:trace contextRef="#ctx0" brushRef="#br0" timeOffset="128794.83">22606 5175 560 0,'-1'-1'174'16,"3"0"-7"-16,-2 0-12 0,0 1-20 16,1 0-12-16,0 0 4 0,1 2-32 0,0-2 0 15,1 1-17-15,1 1 9 0,0 0-21 16,0-2-3-16,3 3-11 0,0-1-1 0,9 2-16 15,1 1 9-15,1 1 14 0,-2-2-17 0,4 1-20 16,1 0 0-16,4-2 4 0,2 4 6 16,3-2-2-16,4-4-20 0,1 1-7 0,1-1 15 15,-17-1 14-15,11 0-26 0,7 0 11 0,49-11-5 16,-35 6-5-16,3-3-6 0,4-4 7 0,2-2-2 16,6-1 6-16,2-3-22 0,3-1 2 15,2-4-3-15,5-4-3 0,0-1 13 16,7-4-3-16,-2 0 0 0,-1-1 1 0,0-1-13 15,-5-3-4-15,-4-1 10 0,-4 1-21 0,-8-6 18 16,-4-2-17-16,-6-1 7 0,-5-1-3 16,-8-2 2-16,-1-3-6 0,-5-1-8 0,-6-3 3 15,-6 2-4-15,-5-2 26 0,-6-2-5 0,-7 0-1 16,-1 0 13-16,-1 29-15 0,-10-58 2 16,1 31-10-16,-2 0 12 0,-5 0-23 0,0 3 31 15,1 1 4-15,-6 0-31 0,0 5 39 0,0 2-7 16,-1 2 12-16,-3 2-6 0,1 4-3 15,0 6 19-15,2 1-13 0,-2 3-5 0,0 2 4 16,1 5 12-16,3 3-15 0,-1 3-5 16,-2 0 0-16,4 4 15 0,1 3-8 0,1 0-13 15,2 4 18-15,6 1-29 0,-1 1 8 0,1-2 4 16,9 3-7-16,-7 0-13 0,7 0 0 16,-9 0 4-16,9 0-53 0,-9 0-10 0,9 0-32 15,-7 0-125-15,7 0-72 0,-8 0-7 16</inkml:trace>
  <inkml:trace contextRef="#ctx0" brushRef="#br0" timeOffset="129324.74">24102 3245 234 0,'-3'0'220'15,"-2"3"-31"-15,-7 6 15 0,-1 1-28 0,-6 3-27 16,0 2-6-16,0 2-32 0,-2-1 2 0,0 1-14 16,-1 0-5-16,3 2-11 0,-1 1-7 15,-3-2-7-15,4 0-7 0,2-1-23 0,-1-1 7 16,-2-1 1-16,7 0-4 0,1-1 1 15,1-2-14-15,3-3-8 0,1-1 2 0,3-3 3 16,-1-1-5-16,3-1 6 0,2-3-9 0,0 0-7 16,6 2-6-16,-3-4 10 0,0 0-15 15,0-2 6-15,1 0 4 0,4-10-2 0,0 0 2 16,1-3-13-16,-3 1 11 0,3-1-16 16,1-2 7-16,-1-4 4 0,0 3-6 0,4-4 0 15,-2 1 2-15,1 0 3 0,1 5-2 0,0 0-7 16,0-1 9-16,-1 5 2 0,1-1 0 15,-1 3-15-15,0 2 12 0,-4 2 10 0,-1 6-15 16,0-3-1-16,1 3 10 0,0 0-2 16,0 2 3-16,0 0 5 0,6 0 16 0,20 12 3 15,-14-2-9-15,7 1 6 0,-1 2-7 16,2-2 8-16,4 2-10 0,4 3 2 0,2 1-3 16,1-2-3-16,6 7-2 0,2-1-15 15,-2 4-25-15,1-3-27 0,-4 2-26 16,2-1 7-16,-3-3-129 0,-2-3-176 0,-5-1 3 15,-2-4 16-15,-4-4 39 0,1-3 3 16</inkml:trace>
  <inkml:trace contextRef="#ctx0" brushRef="#br0" timeOffset="129519.76">25182 3742 563 0,'3'-1'242'0,"-1"2"-17"16,2-2-16-16,-2-1-47 0,1 2-11 0,-1-1-30 16,0 0-13-16,-1 1-27 0,1-1-47 15,0 0-37-15,-1 1-26 0,2 1 3 0,-2-2-161 16,2 0-151-16,-1 1-3 0,0-2 20 16,0 1 1-16</inkml:trace>
  <inkml:trace contextRef="#ctx0" brushRef="#br0" timeOffset="145527.42">3778 10310 483 0,'0'0'201'0,"0"0"-3"0,0 0-24 15,0 0-19-15,0 0-7 0,0 0-22 0,0 0-9 16,0 0-12-16,0 0-19 0,0 0-1 0,0 0 3 16,0 0-12-16,0 0-21 0,0 0-3 15,0 0-5-15,0 0-6 0,0 0-7 16,0 0 4-16,0 0-25 0,0 0-2 0,0 0-19 15,0 0 3-15,0 0-10 0,0 0-1 16,0 0-12-16,0 0 1 0,0 0-4 0,0 0-2 16,0 0-7-16,0 0 3 0,0 0 3 0,11-21-12 15,-9 20 4-15,0-1-28 0,-1 1-11 16,1-1-21-16,0 1-26 0,-1 1-14 16,0 0-48-16,-1 0-45 0,2 0-70 0,-1 1 12 15</inkml:trace>
  <inkml:trace contextRef="#ctx0" brushRef="#br0" timeOffset="148978.69">19755 8912 374 0,'0'0'193'0,"0"0"-46"0,0 0 8 0,0-12-29 15,0 12-19-15,0 0-3 0,0 0-9 0,0 0-22 16,0 0-13-16,0 0-16 0,0 0 28 16,0 0-2-16,0 0-16 0,0 0 4 0,0 0 4 15,0 0 2-15,0 0-15 0,0 0 2 0,0 0-4 16,0 0 2-16,0 0-17 0,0 0 14 15,0 0-12-15,0 0-10 0,0 0-1 16,0 0-7-16,0 0 14 0,0 0 4 0,0 0-24 16,0 0 3-16,0 0 7 0,0-14-21 0,0 14 1 15,0 0 7-15,0 0-3 0,0 0 11 16,0 0-19-16,0 0-5 0,0 0 0 0,0 0 16 16,0 0-15-16,0 0 6 0,0 0 4 0,0 0-3 15,0 0 18-15,0 0-26 0,0 0 16 0,0 0-17 16,0 0 7-16,3-14-21 0,-3 16-8 15,-1-2-6-15,1 0-14 0,-1 0-18 0,0 0 6 16,1 0-92-16,0 0-101 0,-1 0-93 16,1-2 57-16,-1 2 10 0,1-1 5 0</inkml:trace>
  <inkml:trace contextRef="#ctx0" brushRef="#br0" timeOffset="152581.18">18094 10409 374 0,'0'13'204'0,"0"-13"-31"0,0 0 6 0,0 0-40 15,0 0 3-15,0 0-8 0,0 0-23 16,0 0-9-16,0 0 2 0,0 0-9 0,6 18-1 15,13-20-12-15,-9 2-6 0,5 0-7 0,3 0 2 16,4 0 0-16,24-10-16 0,-23 6 0 16,2-2 11-16,2 0-30 0,1 2 10 0,1-1 10 15,1 5 6-15,0-5-18 0,-3-2-6 0,3 5 15 16,4-3-2-16,-3 2-26 0,3-2 1 16,-1 1 5-16,2 1-10 0,1-1 0 0,-1 1 6 15,0 1-9-15,2-1-2 0,-4 0 7 16,2 1-1-16,-4-2-12 0,3 2-5 0,0-1-4 15,-1 0 3-15,0 1 8 0,-1-1-6 0,0-2 2 16,-2 3 4-16,2-1-7 0,0-1 4 0,-1 0-10 16,3 1 9-16,-1 0-8 0,-1 1 8 15,5 0-10-15,1-2 0 0,-3 1 6 0,2 2-8 16,-1-1 6-16,-1 1-11 0,3 1 20 16,-6-2 3-16,-16 2-3 0,9 0-6 0,3 0 1 15,2 0-20-15,0 0 9 0,-2 0-1 16,1 0 8-16,-1 0 6 0,0 0-12 0,-1 0 10 15,3 0 1-15,-1 0-15 0,2 0 18 0,0 0-19 16,35-13 8-16,-33 10 5 0,2 0-6 16,-1 2 7-16,-1-2-2 0,1 2 5 0,2 0-4 15,0 0-17-15,-1 0 4 0,-2 1 2 16,-2-2 7-16,-1 2-4 0,-2 0 15 0,0-1-1 16,-16 1-18-16,6 0 19 0,3 0-26 0,2 0 22 15,0 0-11-15,1 0 10 0,-2 0 4 0,3 0-11 16,0 0 4-16,2 0 0 0,28-11-7 15,-25 9 9-15,2 2-14 0,1-1-2 0,2-1 15 16,-4 0 8-16,1 1-12 0,-15 1 10 16,6 0-14-16,3 0 7 0,1 0-10 0,0 0-1 15,0 0 17-15,-2 0 0 0,-1 0-19 0,-1 0 3 16,-1 0-4-16,-1 0 4 0,-2 0 7 0,3-8-5 16,19 0 14-16,-18 5 1 0,-1-1-16 15,0 1 13-15,-1 0-4 0,2 2-2 16,-3-2 1-16,6 2-5 0,-3 0-3 0,2-1 3 15,-1 2 15-15,2 0-21 0,-14 0 19 0,6 0 0 16,2 0-5-16,5 0 0 0,-1 0-12 16,-2 0-5-16,0 0 10 0,-1 0-6 0,0 0 4 15,0 0 14-15,-1 0-12 0,22 13-6 0,-25-12 9 16,4 2 7-16,0-2-17 0,-1 0 0 0,1 1 6 16,3-2 14-16,1 0-7 0,-2 1-19 15,2 0 14-15,-2 4 6 0,1-5-7 0,-2 1-4 16,-10-1 6-16,3 0 11 0,3 0-14 15,-1 0 8-15,0 0-10 0,-3 0 14 0,-1 0-11 16,-2 0 6-16,10-11-5 0,-15 11-5 0,2 0 11 16,10-2-13-16,0 0 3 0,-4-1-1 15,0 3 4-15,2-5-5 0,-1 3-6 0,-2 2 26 16,6-1-23-16,0-3 16 0,0 3-17 16,2 0 7-16,-3 1 1 0,-3-1-3 0,1-3 21 15,-16 4-17-15,10 0 7 0,1 0 4 16,-3 0-6-16,-2 0-1 0,-6 0 7 0,8 0-5 15,-8 0 1-15,7 0 12 0,-7 0-1 0,7 0-15 16,-7 0 3-16,0 0 12 0,0 0-15 0,6 0-5 16,-6 0 3-16,0 0 15 0,0 0-10 15,7 0-9-15,-7 0 0 0,0 0 5 0,0 0 13 16,0 0-17-16,0 0 6 0,8-7 7 0,-8 7-12 16,9-10-1-16,-8 8-1 0,-1-1-5 0,1-1 8 15,-2 1 14-15,0-1-7 0,1 1 6 0,-1-4-4 16,-1 1-13-16,0 2 5 0,-3-10 12 15,2 3-12-15,-1 2-12 0,-2-5 12 0,1 0-2 16,1 3 3-16,3 0-11 0,-1 3 18 16,1-4 7-16,0 5-20 0,1-3 2 0,0 2-3 15,0-5 14-15,0-3-16 0,0-1 5 16,0-1 9-16,0 0 10 0,0-3-17 0,0-1-6 16,0-2 1-16,0-1 1 0,0 0 8 15,-12-25 0-15,9 21-13 0,0 0 6 0,1 0 2 16,-1 0 13-16,-1-2-4 0,1 2 0 0,-2 1-18 15,0-1 29-15,1 1-20 0,1 2-8 16,-1 1 15-16,1 2-7 0,-1 2 3 0,2 2 23 16,-2 0-8-16,1 2 6 0,2 3-19 0,-4-1-3 15,4 5 0-15,1 1 1 0,-2 0 4 0,1 1 17 16,-1 3-12-16,1-1-7 0,0 2 7 16,-1 0 7-16,1-2-4 0,-2 2-14 0,1 1 0 15,1 0-3-15,1-1 10 0,-2 1-7 16,0 1 2-16,0-3 4 0,0 3-1 0,-3 0 10 15,2 0-9-15,-2 1-13 0,-1-1 6 0,1 2-4 16,0-3 10-16,-2 3 11 0,0 0-16 16,0-1-2-16,0 0 1 0,-11 1-6 0,-3-1 10 15,8 0-9-15,-1 1 15 0,-6-1 6 0,0 1-12 16,0-2 6-16,5 2-14 0,-6-1-2 16,-2 1 11-16,0-1 7 0,2 1-9 0,-2-2 13 15,2 2-18-15,-6-1-1 0,4-1 9 0,-4 1-6 16,14 1 2-16,-8 0-5 0,-5 0-1 15,-1 0 16-15,-2 0-10 0,-2 0 11 0,0 0-5 16,-2 0 5-16,0 0-8 0,-1 0-1 16,-1 0-12-16,-32 11 18 0,31-9-16 0,2 0 7 15,1 1-10-15,0-3 26 0,-1 5-12 0,3-2-6 16,-2-2 8-16,0 1-12 0,-1 1 8 0,-1-3-6 16,3 2 15-16,-3-2 6 0,3 2-21 15,-2 1-7-15,2-3 24 0,1 0-17 0,0 1 3 16,16-1-12-16,-9 0 32 0,-4 0-23 15,-2 0-6-15,-1 0 1 0,0 0 14 0,-1 0-8 16,-1 0 5-16,-33 7-19 0,33-5 8 0,-1 0 3 16,-2-1-7-16,0 3-3 0,0-3 21 0,-2 3-2 15,-3-3 1-15,3 1-13 0,-4-1 12 16,1 2-12-16,2-1 10 0,-2-1-6 0,-1 0 4 16,2 0 7-16,1 2-4 0,-1-1-9 15,2-2-2-15,-1 3 4 0,0-3 10 0,2 4-9 16,20-4 5-16,-9 0 8 0,-6 0-7 15,-2 0 7-15,-1 0 2 0,0 0-18 0,-34 8 0 16,34-7 19-16,4 0-16 0,-2 4 13 0,-1-3-14 16,1 1 11-16,1-1-6 0,-3-1 0 0,1 1-11 15,-2 2 21-15,0-2-5 0,2 1 2 0,-3 0-12 16,1-2-9-16,-1 2 17 0,1-1 3 16,-1 0-10-16,1 0 3 0,-1 0-2 0,2 0 11 15,-2 1-2-15,-1-3-15 0,1 2 13 0,2-1 9 16,-1 1-11-16,2-1-12 0,0 0 2 15,0 1 0-15,2 1 0 0,-2-2 13 0,1 2 1 16,0-1-12-16,1 0 1 0,1 2 10 16,-2-2-5-16,1-1-5 0,-1 1 3 0,0 0 6 15,-2 0-4-15,3 0 6 0,0 1 0 16,0-1 1-16,-4-1-7 0,2 1 10 0,3 0 3 0,-4 0-23 16,1 1 9-16,17-3 5 0,-9 0 0 15,-2 0 3-15,-2 0-9 0,0 0 0 0,1 0 0 16,1 0-8-16,1 0 21 0,0 0-12 15,2 0 6-15,2 0 6 0,-2 0-15 0,3 0 7 16,-1 0-3-16,2 0 13 0,-1 0-6 0,2 7-2 16,0-7 3-16,-21 10-18 0,22-7-1 15,-4-1-7-15,0 1 8 0,2-1-13 0,0 0 21 16,-2 3-7-16,-2-3 3 0,2 1 3 16,5-3-4-16,-4 5-5 0,3-3 13 0,4-2-17 15,1 1 13-15,2 1-6 0,3-1 6 0,-1-1 10 16,4 1-10-16,-1-1 4 0,3 0-1 15,0 0 8-15,-1 0 7 0,1 3-25 0,0-3 8 16,0 0-7-16,0 1 9 0,2 1-6 0,-1-1-2 16,1-1 14-16,-2 3-20 0,2-3 10 15,2 2 21-15,-1-2-28 0,1 3 17 0,-1 0-10 16,1 0 4-16,0 1 5 0,0-1-5 16,0-3 9-16,0 0-7 0,0 7-1 0,0 0 1 15,0-7-5-15,0 8-2 0,0-1 20 0,10 6-10 16,-9-8-8-16,7 7 17 0,-3-1-16 15,2-2 3-15,-2-4-4 0,3 7-3 0,-1-3-3 16,5-1 2-16,-1 2 24 0,-1 1-4 16,4 0-19-16,-3-2 6 0,0 1 14 0,1-1-2 15,0 1-20-15,0 3 6 0,-1-2-2 0,0 3 5 16,3-1 0-16,-1 3-1 0,-3 0 2 16,3-1 14-16,2 1-13 0,-2-4 2 0,-5 4 12 15,4-1-7-15,1-2-13 0,5 0 16 16,-5-3-10-16,-1 3 19 0,4-1-4 0,-4 0-14 15,4 0-10-15,-2-1 10 0,-1 0-8 0,-1 0 10 16,2 2 8-16,-5-1 2 0,1 0-14 16,2-1 2-16,-2 2 2 0,-1-1 6 0,-1 3-14 15,-1-3 7-15,1 5 8 0,-1-3-8 0,1 3 8 16,-7 1-14-16,6 2-3 0,-5-2 2 16,-2-4 0-16,3 3 2 0,2 3-4 0,-4-1 20 15,3 0-8-15,-1 1-12 0,1-3 5 0,-2 1 2 16,2-1 14-16,1 1-21 0,-2-4 18 0,2 3-7 15,-5-2 11-15,3-1-4 0,1-1-7 16,0 1 3-16,1 1 3 0,-2-2-16 0,0 2 9 16,1 1-3-16,0 0 0 0,-2-5 1 0,-1 0 8 15,0 0-12-15,0-2 6 0,-1 0-5 16,2-2 0-16,0 0 2 0,-2 0-7 0,2 0 23 16,-1-1-23-16,-1 1 2 0,0 0-1 0,0-2-1 15,1 0-35-15,-1-1-8 0,0-1-18 0,0 0 6 16,0-3-272-16,0 0-50 0,0 0 8 15,0 0 54-15,9-10 24 0,1 1 14 16,2-1 2-16</inkml:trace>
  <inkml:trace contextRef="#ctx0" brushRef="#br0" timeOffset="152721.55">18089 10564 504 0,'3'-1'153'16,"1"1"-90"-16,0 0-73 0,0-1-140 16,0-1-127-16</inkml:trace>
  <inkml:trace contextRef="#ctx0" brushRef="#br0" timeOffset="154890.08">19283 9975 443 0,'0'0'263'15,"0"0"-21"-15,0 0-47 0,0 0-6 0,0 0-14 16,0 0-28-16,0 0-10 0,0 0-18 15,0 0 10-15,0 0-33 0,0 0-11 0,0 0 0 16,0 0-2-16,0 0-12 0,0 0-38 16,0 0-20-16,0 0-28 0,0 0-27 0,0 0-39 15,0 0 8-15,-1 10-166 0,6-12-122 16,-2 1 40-16,3-1 16 0,7-5 26 0,0-1-13 16</inkml:trace>
  <inkml:trace contextRef="#ctx0" brushRef="#br0" timeOffset="155129.71">19864 9925 670 0,'2'0'187'0,"2"0"-18"0,-2 0-25 16,0 1-31-16,-1-2-11 0,1 1-45 0,0 0-6 15,1 1-124-15,-2-2-102 0,2 1-111 0,-1 0 8 16,1-1 8-16</inkml:trace>
  <inkml:trace contextRef="#ctx0" brushRef="#br0" timeOffset="162034.43">23702 9844 340 0,'0'0'200'0,"0"0"-28"0,0 0-14 0,0 0-55 16,0 0 9-16,0 0 13 0,13 0-26 0,-13-12 3 16,0 12-31-16,0 0-5 0,0 0 7 15,0 0-17-15,0 0-10 0,0 0 7 0,23-17 6 16,-23 16-12-16,0 2 3 0,1-1-19 0,-1-2 17 15,1 2-13-15,-1 0-2 0,0 0 12 16,1 0-9-16,-1-2-9 0,1 2-11 0,1 0 8 16,-1 0-9-16,-1 2 3 0,2-2 15 15,-2-2-13-15,0 2-10 0,0-1 11 0,0 0-31 16,0 1 24-16,0 0 0 0,0 0-4 0,0-1-2 16,0 1 10-16,0 0 4 0,0 0 11 15,0 0-28-15,-2 0 4 0,2 0 4 0,0 0-9 16,0-2 1-16,-1 2 4 0,1 0 11 0,1 0-7 15,-1 0-9-15,0 0 7 0,0 0-8 16,0 0-8-16,0 0 5 0,0 0 10 0,0 0-4 16,-1 0-9-16,4 0-5 0,-3 0 16 0,1 0-9 15,-1 0 4-15,1 0-16 0,-1 0 16 0,-2 0 2 16,2 0 1-16,0 0-8 0,-1 0-1 16,2 0 7-16,-2 0-8 0,0 0 1 15,2 0 9-15,0 0-6 0,-1 0-3 0,0-2 4 16,2 4 0-16,-3-2 2 0,0 0 10 0,1 0-6 15,1 0-6-15,-1 0-4 0,0 0 3 16,-1 0 5-16,2 0-4 0,-2 0 16 0,1 0-15 16,1 0-9-16,-1 0 14 0,1 0-18 0,0 0 25 15,-1 0-17-15,0 0-4 0,0 0 13 16,-1 0-5-16,1 0-3 0,0 0 20 0,0 0-10 16,0 0 18-16,0 0-7 0,0 0 10 15,0 0-5-15,0 0-6 0,0 0 7 0,0-2-10 16,1 1 19-16,0 1-7 0,0 0-4 15,-1-2-12-15,0 2 24 0,2-2-8 0,-4 1-7 16,4-3 12-16,-2 3-4 0,1-1-17 0,-1 0 9 16,1-2-3-16,-1 1-1 0,1-2-6 0,-2 3 13 15,1-1 6-15,-1-1 1 0,0 0 1 16,-1-3-3-16,2 7-27 0,0 0 10 0,-12-19 14 16,1 7-9-16,0 3-5 0,1 1 11 0,-2-2-11 15,-2 3-4-15,1 0 15 0,-1-3-21 16,-3 3 3-16,0 2 8 0,2-2 2 0,-5 4 14 15,-3 0-11-15,-1 1-2 0,14 2 5 0,-7 0 5 16,-5 0 10-16,-24 17 23 0,26-5-35 16,-1 1 15-16,3 3 1 0,-1 1-1 0,2 0-5 15,4 3-7-15,-1 0 38 0,5 1-24 16,4 0 5-16,5-3-39 0,0-9 13 0,13 16 3 16,-3-11 15-16,4-2-26 0,2-2 30 0,2-1-17 15,3-3-26-15,1-1 23 0,0-3-13 16,-9-2-3-16,4 0 1 0,5 0 6 0,-1 0 18 15,19-15-27-15,-23 8-3 0,1-2-16 0,-4 0 34 16,3-4-21-16,-2-2-10 0,-1 1-1 16,1-1-1-16,1-6-8 0,-4 6 11 0,-1 2 20 15,-4-1-26-15,0 4 16 0,0 5-4 0,-2-2 22 16,1 1-32-16,-3 5 7 0,-2-2 3 16,2 3 11-16,-3 0 9 0,0 3 10 0,0 0 5 15,-2 1-4-15,2 3-2 0,0-2-3 0,0 2 54 16,0 1-22-16,0 1-20 0,12 15 17 15,-4-7 10-15,2-2-16 0,0 0-4 0,4-3-15 16,1-2-4-16,2 0 5 0,1-2-17 0,-3 0-1 16,4-3-69-16,-3-1-30 0,0-4-39 15,-10 0-59-15,7 0 16 0,3 0-221 0,16-12-50 16,-13 3 29-16,-2 1 11 0,0-2 50 16,0-1 23-16,1 3-20 0,-2-1 54 0,1 4 17 15,-3-2 40-15</inkml:trace>
  <inkml:trace contextRef="#ctx0" brushRef="#br0" timeOffset="162529.28">24867 9605 891 0,'3'-3'284'0,"0"1"-54"16,0 4 6-16,-1-2-11 0,-1 5 9 0,2-2-29 15,3 13-23-15,-1 1 35 0,-1 1 5 0,0 6-14 16,0 0-17-16,1-1-11 0,-1 0-32 15,0-1-3-15,-1 2-22 0,-1-2 12 0,0-3-32 16,0 1-8-16,-2-1-25 0,1-7-36 0,1 1-3 16,-2-5-98-16,0-8-42 0,0 7-39 15,0-7-80-15,0 5 21 0,-12 2-271 0,10-6 56 16,-2-2 34-16,0 0 2 0,-1-2 46 16,0 0 26-16,-7-5 47 0,-1 0-38 0,0-2 30 15</inkml:trace>
  <inkml:trace contextRef="#ctx0" brushRef="#br0" timeOffset="162745.39">24652 9793 310 0,'-4'-2'522'0,"1"2"-132"0,1 0-58 16,0 0-41-16,2-1-38 0,1 0 30 15,1 1-37-15,2 0-18 0,1 0-35 0,2 0-17 16,3 0-25-16,13 0-22 0,-8 0-13 0,7 0-68 15,6 0-48-15,3 0-34 0,42 10-48 16,-27-8-36-16,2 3 13 0,0-5-304 16,-3 0 2-16,1 3 20 0,-7 1 40 0,2-2 27 15,-1-2 16-15,-6 0 4 0,-16 0 37 0</inkml:trace>
  <inkml:trace contextRef="#ctx0" brushRef="#br0" timeOffset="163283.37">26026 9445 813 0,'2'0'270'16,"1"0"-22"-16,-3 3-13 0,1 1-6 15,-2 1-10-15,-1 2 1 0,1 15 3 0,1-9-22 16,0 6-22-16,-9 29 3 0,4-19-10 16,1 0-10-16,1 0-25 0,-5-1-3 0,4-3-5 15,1 0-24-15,0-1-15 0,-2-5-16 0,2-2-5 16,-1-2-8-16,2-3-1 0,0-5-2 0,0 0-15 16,-1-4-15-16,3 4 19 0,-1-5 5 15,0 1-15-15,0-3 10 0,1 0-25 0,0 0 25 16,0 0-47-16,0-5 26 0,2 0-25 15,-1 0-9-15,8-8 0 0,-3 2-11 0,4 1 1 16,-2 2 1-16,5 2 2 0,0-1 0 0,-1 6 1 16,0-1 2-16,9 0-20 0,-6 2 5 0,-8 0 4 15,5 0 1-15,2 0 17 0,19 14 2 16,-20-9 15-16,0 3 0 0,1-1-12 0,-2 2-20 16,-2 0 24-16,3-1 2 0,-7 0 0 15,-1-1-1-15,-3 0-1 0,-1-2 23 0,1 0-9 16,-2-5 2-16,0 0-18 0,0 0 38 15,-19 19-14-15,3-13 0 0,-4-2-22 0,-3 2 18 16,-3-3-6-16,-5-1-11 0,-3 1-1 0,2-3-53 16,1 3-17-16,1-3-36 0,2 0-29 0,1 0-59 15,8 4 18-15,-2-4-211 0,21 0-96 16,-11 0 64-16,4 0 16 0,7 0 44 0,0 0 10 16,-6-2 44-16,9 2-10 0,2 0 42 15,3 0-57-15</inkml:trace>
  <inkml:trace contextRef="#ctx0" brushRef="#br0" timeOffset="164106.05">26406 9300 380 0,'0'-14'289'16,"0"14"-35"-16,0 0-29 0,0 0 14 0,20-8-28 16,3 13-8-16,2 5-19 0,2 4-14 15,2 4 20-15,2 3-12 0,3 6-34 16,-4 6-1-16,-2 6-5 0,-2 9-43 0,-5 3 18 16,-5 4-34-16,-8-1 24 0,-5 2-21 15,-3-30-6-15,-15 54-25 0,-2-31-15 0,-5 1 2 16,-7-1-3-16,-3-4-60 0,-5-5-26 0,-4-2-54 15,-3-4-63-15,-5-3 13 0,-3-3-262 0,-4-1 11 16,2-8 52-16,-8-2 22 0,0-5 20 16,0-1 39-16,0-6-18 0,-6 0 7 0</inkml:trace>
  <inkml:trace contextRef="#ctx0" brushRef="#br0" timeOffset="164689.1">23279 9310 314 0,'-1'-3'281'0,"-1"0"-36"0,-4 2-11 15,-2 0 8-15,-10 2-32 0,5-1-11 16,-23 14-2-16,11-4 0 0,-3 9-8 0,1 3 2 15,0 9-5-15,-4 3-1 0,3 7-20 16,1 3-11-16,3 3 16 0,4 2-28 0,5-2 4 16,5 3-45-16,9-1-8 0,1-27 3 0,17 46-11 15,0-25-8-15,6 0-8 0,6-5-95 16,6-3-51-16,6-4-34 0,3 0-34 0,6-4-34 16,6 0 18-16,0-3-228 0,5-6-28 15,6-2 36-15,0-2 21 0,3-4 28 0,6-2 12 16,1-1 47-16,1-3 23 0,8-1-36 15</inkml:trace>
  <inkml:trace contextRef="#ctx0" brushRef="#br0" timeOffset="165353.38">27007 9645 400 0,'12'-6'400'0,"-3"3"-57"0,3 1-20 16,-1 0-50-16,-11 2-13 0,8 0-1 15,5 0-30-15,14 19 13 0,-18-5-7 0,2 6-22 16,-3 1-1-16,-3 2-19 0,-2 3-34 0,-3 0-11 16,0-14-22-16,0 9-7 0,-13 24-17 0,8-21-42 15,1-3-31-15,2-1-3 0,-1-1-97 16,1-3-53-16,-2-5-34 0,3-1 15 0,-1-7-234 15,0 2-62-15,-1-3 32 0,-1 0 12 16,1-3 47-16,1 0-14 0,2 1 39 0,0 0 40 16,-12-8 26-16</inkml:trace>
  <inkml:trace contextRef="#ctx0" brushRef="#br0" timeOffset="165556.41">26922 9859 1154 0,'-2'-2'405'0,"-2"1"-47"0,2-1-8 0,1 0-35 16,1 1-45-16,1-1-50 0,3 2-14 15,2-2-15-15,12-1-34 0,1 1-69 0,6 0-4 16,-1 1-8-16,5 1-135 0,3-1-72 16,3-2-75-16,1 3 20 0,-1-3-232 15,-17 3 6-15,9 0 37 0,6 0 20 0,4 0 28 16,2 0 37-16,1 0-2 0,1 0 23 0</inkml:trace>
  <inkml:trace contextRef="#ctx0" brushRef="#br0" timeOffset="165814.7">27862 9724 684 0,'-3'-6'395'0,"0"2"-48"0,-1 0-26 16,-2 1-42-16,-1 2 1 0,-1 2 6 15,-12 3-3-15,-1 8-21 0,-1 3-16 0,3 0-22 16,1 4-11-16,1 0-20 0,2 1-19 0,3 4-27 16,1-2-15-16,1 2-3 0,6 2-16 15,0-4-27-15,4-12-37 0,0 7-36 0,20 16-40 16,-4-17 3-16,5-4-135 0,2-3-43 0,3-1-35 16,2-2 22-16,4-4-254 0,2-1 9 15,-17-1 12-15,8 0 73 0,32-11 15 0,-26 4 38 16,2-2 34-16,3 2-6 0,2-5 20 15,-2 4 12-15</inkml:trace>
  <inkml:trace contextRef="#ctx0" brushRef="#br0" timeOffset="166022.25">28653 9830 379 0,'4'-5'494'0,"-2"2"-98"0,3 0-7 15,0 1-51-15,9-4-43 0,1 1-55 16,2 2-32-16,4 1 11 0,2 0-47 16,-11 2-18-16,5 0-151 0,2 0-66 0,19 14-70 15,-19-10 11-15,-1-3-294 0,-6-1 46 0,-3 5 38 16,-4-1 7-16,-2-3 35 0,1 3-1 16,-3-1-33-16,-1 2 10 0</inkml:trace>
  <inkml:trace contextRef="#ctx0" brushRef="#br0" timeOffset="166202.23">28554 9982 762 0,'-8'1'459'0,"2"1"-39"16,4 1-64-16,2-2-45 0,2 1-23 0,2 0-34 16,1-1-61-16,14 2-22 0,5 1-89 0,1-3-85 15,7 1-57-15,-3-2-93 0,-13 0 14 16,9 0-269-16,5 0 32 0,2 0 21 0,-1 0 34 15,35 10 18-15,-36-10 4 0,4 2 36 0</inkml:trace>
  <inkml:trace contextRef="#ctx0" brushRef="#br0" timeOffset="167236.02">29723 9927 621 0,'0'-13'248'0,"15"13"-15"0,3-26-27 15,-14 21 0-15,-2-2-15 0,2 3 5 16,-2-4-28-16,0 4 8 0,0-4 6 0,-2 3 0 16,0-4-34-16,0-7-15 0,0 7-17 0,0-3 12 15,-13-17 8-15,3 10-33 0,-4 5-1 16,-5 1-10-16,-6 8 35 0,-5 2 18 0,15 3-22 15,-32 14 3-15,13-2 0 0,-4 5-4 16,4 5-12-16,0 1 0 0,2 2-17 0,2 1-2 16,7 0 0-16,3 1-11 0,3-3-11 15,4-1-8-15,7 2-9 0,5-2 3 0,1-13 6 16,14 18-14-16,2-14-9 0,4-2-7 0,2-5 12 16,4-2-21-16,1-4-7 0,-12-1 14 15,6 0-16-15,5 0 9 0,28-17-16 0,-28 6 8 16,-4 0-17-16,0-3 10 0,1-1-14 0,-2-2 9 15,0 1-9-15,-3-1-2 0,-2 0 6 0,0 3 11 16,-5 3-9-16,-4 6 0 0,2 0 2 16,-4 3-3-16,-5 2 6 0,0 0 4 0,0 0 0 15,0 0 1-15,8 14 6 0,-6-7-2 16,3 10 2-16,2 0 0 0,-3-1 3 0,3 0-14 16,0-2 2-16,2 4 2 0,4-4 0 0,-4-2-12 15,5-2-20-15,-3-1-15 0,5-1-49 0,0-4 8 16,6 2-91-16,-7-3-54 0,8-3-50 15,-9 0 26-15,4 0-250 0,6 0 17 16,26-15 48-16,-24 7 15 0,1 1 23 0,2-1 39 16,-1 0 0-16,1-1 43 0,0 3 27 0,-2-2 29 15</inkml:trace>
  <inkml:trace contextRef="#ctx0" brushRef="#br0" timeOffset="167899.79">30781 9743 702 0,'2'-4'355'16,"-2"-3"-62"-16,0 3-2 0,0 2-30 0,2 2 3 15,-2 5-30-15,0-3 22 0,0 5-12 16,2 10-28-16,-1 2-11 0,-1-8-12 0,0 5-35 15,0 3-17-15,0 1-2 0,0-1-26 0,0 1-28 16,0-3-32-16,0-1-9 0,0-3-4 16,0-1-121-16,0-2-48 0,0-3-62 0,0-7 18 15,0 9-273-15,0-9 12 0,0 0 38 16,0 0 31-16,-7 9 38 0,5-11 4 0,-2-2 47 16,1 1 27-16,-11-8-12 0</inkml:trace>
  <inkml:trace contextRef="#ctx0" brushRef="#br0" timeOffset="168096.87">30555 9830 1143 0,'-3'0'424'0,"2"-2"-53"0,1 1-23 16,4 1-18-16,2 0-41 0,-1 0-27 0,3 0-40 16,12 1-4-16,-9-1-59 0,10 0-47 15,6 0-10-15,2 0-157 0,3 0-55 0,37 10-61 16,-29-8 14-16,1 0-284 0,-1-1 36 15,-2 0 40-15,1 1 6 0,-1-2 33 0,-20 0-8 16,9 0 53-16,38-11 31 0,-29 8-9 0</inkml:trace>
  <inkml:trace contextRef="#ctx0" brushRef="#br0" timeOffset="168396.23">31712 9440 293 0,'0'-9'439'16,"0"2"-105"-16,-6 2-39 0,2 2-2 0,-3 1-1 15,-13 8-49-15,0 0-29 0,-2 7 48 16,-1 1-15-16,1 4 10 0,-5 7-37 0,-2 6 10 16,-1 3-18-16,1 8-18 0,-2 4-12 0,1-1-32 15,1 4-7-15,5-1-20 0,3 1-6 16,8-1-10-16,-1 3-9 0,9-3-27 0,5-24-15 15,0 12-41-15,17 44-39 0,-2-37-14 0,5-5 4 16,5-3-90-16,2-5-36 0,3-3-45 16,1-6-27-16,5-4 22 0,2-6-191 0,-2-3-54 15,3-4 33-15,-2-3 18 0,-16-1 52 0,37-19 9 16,-17 4 24-16,-6-2 27 0,1-4 8 16,2-1 26-16</inkml:trace>
  <inkml:trace contextRef="#ctx0" brushRef="#br0" timeOffset="168836.39">32179 9688 1053 0,'2'-10'374'16,"-4"0"-84"-16,2 7-37 0,-1 3 41 16,-1 2-4-16,0 1-7 0,-4 17-12 0,-2 4-23 15,1 2-18-15,1 3-12 0,0 6-24 0,-1-1-7 16,2 1-24-16,-2-2-9 0,3 0-14 15,0 0-28-15,2-1-12 0,2-1-6 0,-1 1-2 16,-3-6-15-16,4-1 6 0,-4-4-8 0,4-3-17 16,-3-6-1-16,3-5-18 0,0-2-15 0,0-5-8 15,0 3-26-15,3-6-4 0,-3 0-4 16,2-2-34-16,2-8 24 0,1-4-24 0,1 1-2 16,-1-5-3-16,4 1-2 0,0-2 5 15,2 1 6-15,0 2 28 0,-2 2-16 0,4 4 11 16,-1 1-13-16,-1 1 18 0,3 5 26 15,-3 6-10-15,-2 0 25 0,7 0-8 0,19 15 12 16,-17-6-3-16,3 3 9 0,-3 1 1 0,-1 4 15 16,-1-2-3-16,-5-1-5 0,-1 3-3 0,-3 2 4 15,-5-2-8-15,-2-17-7 0,0 11 7 16,-14 14 5-16,3-16-17 0,-5-2 6 0,0-1-15 16,-4-5-19-16,11-1-30 0,-4 0-46 0,-21-12 9 15,16 6-133-15,0-4-77 0,3-1 24 16,1-1-270-16,7-1 28 0,2 0 27 0,1-4 61 15,4-4 11-15,0 11 69 0,16-23 18 16,-3 12 8-16,7-4 15 0,3 0 2 0</inkml:trace>
  <inkml:trace contextRef="#ctx0" brushRef="#br0" timeOffset="169046.46">32764 9777 1132 0,'10'12'378'0,"-3"5"-50"16,1-3 31-16,-5 6-16 0,-1 2-24 0,-2-1-27 15,0-9-21-15,0 7-34 0,-11 25-24 0,5-20-14 16,-1-1-29-16,2-4-13 0,-2 0-26 16,0-4-42-16,-1-1-58 0,2-1-43 0,0 0 1 15,2-5-141-15,1-1-45 0,3-7 19 0,0 0-301 16,-3 1 37-16,3-5 21 0,-1-2 10 0,-3 0 68 16,0-3 4-16,-2-2 42 0,0 0 28 15,-5 1 5-15,2-4-10 0</inkml:trace>
  <inkml:trace contextRef="#ctx0" brushRef="#br0" timeOffset="169212.39">32498 9943 821 0,'-3'-3'463'0,"3"2"-74"0,3-3-6 16,12-5-56-16,2 2-49 0,2-2-32 0,6 3-47 16,2 2 2-16,3 2-49 0,1-3-43 0,6 4-11 15,-3-1-121-15,-17 2-81 0,10 0-59 16,8 0 16-16,-3 0-233 0,3 0-21 0,-3 0 58 15,3 0-2-15,-1 0 31 0,1 0 9 16,-4 0 37-16,0 0-7 0</inkml:trace>
  <inkml:trace contextRef="#ctx0" brushRef="#br0" timeOffset="169431.48">33266 9826 643 0,'-1'-6'354'0,"-5"1"-52"0,1-1 29 15,-3 5-23-15,-3 1-51 0,-1-5-31 0,3 5 36 16,-18 11-50-16,10-3-6 0,-2 2 0 15,-1 4-23-15,3-1-14 0,0 2-38 0,0 1 11 16,7 1-4-16,3 0-37 0,2 1-1 0,4 3-8 16,1-12 9-16,15 19-36 0,-5-8-18 0,10-2-37 15,3-3-1-15,6 1-86 0,0-1-33 16,3-6-59-16,-5-1-47 0,-3-1-18 16,4-5 22-16,-1-2-234 0,-14 0-6 0,7 0 68 15,27-19 42-15,-21 5 29 0,-1-1 7 0,-3-4 34 16,-1-4 6-16,2-3 31 0</inkml:trace>
  <inkml:trace contextRef="#ctx0" brushRef="#br0" timeOffset="169671.11">33525 9501 735 0,'1'-8'339'0,"3"1"-37"0,2 4-39 15,1 1 0-15,-3 4 9 0,12-1-40 16,1 7-26-16,0 10 14 0,7 1-23 0,0 9-14 15,-1 5-11-15,0 11 3 0,-1 7-26 16,-8 7-24-16,-1 5 4 0,-7-1-4 0,-3 0-23 16,-3-27-17-16,-22 69-21 0,1-44-8 15,-8-4-35-15,-3-2-1 0,-9-6-106 0,-12-5-58 16,-3-1-93-16,3-9 21 0,-10 1-226 16,3-4 5-16,-1-4 51 0,5-2 30 0,1-3-28 15,3-1 85-15,3-6 17 0,4 6 10 0,3 0 16 16</inkml:trace>
  <inkml:trace contextRef="#ctx0" brushRef="#br0" timeOffset="169812.49">32675 10730 740 0,'-15'2'320'0,"1"-4"-14"0,1 2-5 15,4-1-16-15,9 1-54 0,-21-9-11 0,12 4-14 16,0 0-10-16,5 1-34 0,-3-1-50 0,2 0-42 16,-5-2-79-16,-2 0-66 0,3 1 8 15,-7 1-332-15,-1 0-1 0,-2 0 52 16,-5-1 7-16,0 3 26 0,-8-2 41 0,3 2-8 15</inkml:trace>
  <inkml:trace contextRef="#ctx0" brushRef="#br0" timeOffset="171213.72">23898 10521 891 0,'0'0'302'0,"0"0"-47"0,0 0-24 15,0 0 17-15,0 0-29 0,-12-6-17 16,14 1-47-16,12-11-17 0,1 0 3 0,5 3 6 15,2 0-46-15,0 2 26 0,4 0-44 0,1 1 4 16,1 2 11-16,5 5-39 0,0 0-18 16,1 2 15-16,-19 1-23 0,8 0-4 0,26 13 10 15,-24-3-10-15,-3 2-16 0,-3 0 36 16,-2 3-20-16,-4 0 0 0,-2 1 4 0,-5 1-20 16,-2-1-2-16,-2-1 10 0,-2-7-19 0,0 6 31 15,-18 20-23-15,9-16-8 0,-4-2-1 0,-2 3-8 16,1-6 37-16,-3 0-15 0,-1-1 4 15,1 0-31-15,-2-5 44 0,4 1-22 16,-2-1-13-16,3-2 0 0,3-2 5 0,3-2 13 16,-2-1-15-16,4 1-12 0,2-1 10 0,-1 0 34 15,3 0-34-15,2 0 11 0,0-2-19 0,2-1 5 16,2 1-9-16,1 2-6 0,2-2-8 16,11-1-9-16,2 0-16 0,1 1 8 0,1 0-40 15,1 1-23-15,-9 1-18 0,5 0-29 16,5 0-21-16,3 0 16 0,3 0-155 15,0 0-98-15,1 0 45 0,0 0 3 0,0 0 54 0,0 0 16 16,0 0 2-16,-1 0-11 0</inkml:trace>
  <inkml:trace contextRef="#ctx0" brushRef="#br0" timeOffset="171508">25081 10464 428 0,'2'-5'380'15,"-1"1"-50"-15,1 0-68 0,-1 2-12 0,-1 0-28 16,0 4-1-16,3-2 9 0,-1 5-25 16,-1 0-24-16,5 10 26 0,-3 1-17 0,1 1-22 15,-1 2 8-15,-1 3-40 0,-2-2-6 0,2 2-31 16,-2-12-19-16,0 7-6 0,0-1-6 0,0 1-6 15,0-1-68-15,0-2-38 0,0-4-52 16,0-1-34-16,0-9-73 0,0 6 17 0,0-6-256 16,9 6 12-16,-8-9 40 0,-1-2 33 15,0 0 31-15,-2-1 9 0,-1 0 47 0,-4-8-16 16</inkml:trace>
  <inkml:trace contextRef="#ctx0" brushRef="#br0" timeOffset="171707.53">24889 10559 785 0,'-2'0'336'0,"1"-1"-31"15,2 1-21-15,2 1-46 0,3-2 20 0,2 1-60 16,15 1-13-16,-8-1-12 0,6 0-36 16,7 0-28-16,3 0-25 0,3 0-62 0,2 0-43 15,-1 0-37-15,2 0-81 0,1 0 12 16,4 0-262-16,42-10-1 0,-41 7 42 0,-2-1 48 15,-3 1 11-15,0-3-32 0,-4 0 44 0</inkml:trace>
  <inkml:trace contextRef="#ctx0" brushRef="#br0" timeOffset="172242.99">25879 10488 483 0,'-3'-2'312'0,"0"-2"-5"0,-1 0-4 16,1 1-42-16,1-1 9 0,-8-6-40 16,2-4-18-16,0 2-25 0,3 2 30 0,2 0-31 15,1 3 7-15,2 7-23 0,0-7-29 0,0 2-16 16,15-11-12-16,-3 8-31 0,0 5 9 15,6-2 1-15,-1 3-20 0,3 2-8 0,-9 0 1 16,21 10-9-16,-11 0-3 0,0 4-9 16,-5 0-4-16,-1 3 4 0,-6 0-28 0,-3 0 31 15,-3 0-15-15,-2-2-8 0,-1-8-2 0,0 6-9 16,-15 13 27-16,6-12-8 0,-3 0-34 16,-1-1 17-16,0-3 0 0,-1-1 11 0,0-2-15 15,2 1 19-15,-1-2-24 0,2-3 16 16,3-1-14-16,1-1-13 0,2 1 19 0,5-2-30 15,0 0 5-15,0 0-9 0,0 0 0 0,0 0 5 16,-12-4-1-16,15 3-18 0,2-1 5 0,1 2 21 16,12 2 3-16,-5-2 0 0,-5 0-2 0,6 0-46 15,18 9 16-15,-13-1 18 0,-1 0 8 16,0 4 2-16,-2-3-1 0,0 2-18 0,-4 1 21 16,-5 0-28-16,0-1 37 0,-7-11-10 15,0 10-4-15,-15 12-16 0,0-8 23 0,-1-2-13 16,-5 0-18-16,-3-1-11 0,0-2-38 0,-1-3-7 15,-1 0-35-15,-2-4-40 0,2-2-35 16,12 0 18-16,-4 0-263 0,-21-15 28 16,21 7 31-16,2-5 29 0,1-2 25 0,11-1 14 15,3-1 41-15,1-8 3 0</inkml:trace>
  <inkml:trace contextRef="#ctx0" brushRef="#br0" timeOffset="172538.24">26250 10217 940 0,'6'-9'375'15,"0"3"-37"-15,-2 3-51 0,-1 0-35 0,2 1 6 16,0 5 4-16,2-1-19 0,7 11-13 16,5 5-29-16,-5 1-13 0,3 4-1 0,2 2-37 15,1 4 3-15,2 2-24 0,0 2-2 16,-2 2-12-16,0 1-10 0,-1 4-12 0,-3-2-5 15,-3 3-18-15,-6 2-6 0,-7-24-4 0,0 11-10 16,0 3-4-16,-20 38-16 0,6-35-33 16,-6-2-32-16,-1-1 5 0,1-2-99 0,-3-3-18 15,-1-2-33-15,-3-4-38 0,4 1 22 0,-2-7-196 16,1-2-67-16,1-1 38 0,-2-4 23 16,4-2 16-16,1-5 38 0,6-2 36 0,14 0 15 15,-10 0 8-15,-5-14 45 0</inkml:trace>
  <inkml:trace contextRef="#ctx0" brushRef="#br0" timeOffset="175716.24">27136 10503 676 0,'0'0'335'0,"0"0"-22"16,0 0-35-16,0 0 32 0,0 0-41 0,0 0 18 15,0 0-44-15,-10 14-17 0,10-2-21 16,0 8-20-16,0 3-5 0,0 2-24 16,0 4-24-16,0-1-18 0,0-3-34 0,0-1-7 15,0 0-99-15,-12 17-28 0,12-29-31 0,-1-3-30 16,0-2-57-16,1-7 16 0,0 0-259 0,3 6-33 15,-3-9 79-15,1 0 15 0,-2-3 14 16,1-1 26-16,-3-8 21 0,3 6-26 16</inkml:trace>
  <inkml:trace contextRef="#ctx0" brushRef="#br0" timeOffset="175921.28">26877 10617 767 0,'-3'0'379'0,"0"0"-30"0,1 0-46 0,3 0 2 16,0 0-11-16,3 0-70 0,4 0 0 0,10 0-29 16,-6 0-23-16,4 0-39 0,9 0-14 15,2 0-67-15,4 0-20 0,34-11-64 16,-32 9-20-16,0-1-64 0,1-1-25 0,2 1 12 16,0-1-220-16,-3 0-38 0,2 1 23 0,-3 0 29 15,-1-2 37-15,1 1 4 0,-3 0-1 0,4 0-30 16</inkml:trace>
  <inkml:trace contextRef="#ctx0" brushRef="#br0" timeOffset="176117.3">27775 10449 523 0,'6'-5'416'0,"-1"5"-73"16,-1 0-21-16,0 3-15 0,-2 2-40 16,0 2 21-16,-2 12-16 0,0-8-26 0,0 7-13 15,0 4-34-15,-13 29-21 0,10-20-24 16,-1-2-33-16,1 0-49 0,1 0-11 0,1-3-5 15,0-1-110-15,1-13-37 0,0 3-66 16,0 2-46-16,0-2 20 0,-10 13-286 0,6-19 30 16,1-3 64-16,-2-4 24 0,1 1 25 15,0-3 25-15,-3-1 9 0,0 1 49 0</inkml:trace>
  <inkml:trace contextRef="#ctx0" brushRef="#br0" timeOffset="176784.61">23892 10320 647 0,'8'-11'229'16,"-2"1"11"-16,1-2-25 0,-3 3-8 16,0-1 3-16,-2 2-34 0,-1 1-9 0,0 2 15 15,-1 5-8-15,0 0-47 0,0-9-1 0,0 9-19 16,-16-12 15-16,8 13 9 0,-14 6-12 16,-1 6-12-16,0 4-12 0,-2 5 39 0,-1 5 12 15,1 6-32-15,1 2-15 0,2 3 7 16,3 6 3-16,5-1-27 0,4 5 16 0,5 1-19 0,5-25-11 15,0 13-10-15,19 47-7 0,0-40-4 16,5-2-6-16,3-2-25 0,10-1-3 0,3-5-68 16,7 0-46-16,4-5-25 0,7-3-24 15,6-2-44-15,4-3-44 0,7-2 20 0,3-4-213 16,8-3 7-16,7-5 27 0,3-3 33 0,4-3 22 16,-48-1 43-16,27 0 1 0,18 0 53 15,125-15 11-15</inkml:trace>
  <inkml:trace contextRef="#ctx0" brushRef="#br0" timeOffset="177259.37">28449 10599 603 0,'-4'0'339'0,"1"2"-21"0,0-1 19 0,2 0-56 16,0-1-61-16,3 1-18 0,1-1-26 15,1 0-18-15,3 0-4 0,14 0-27 0,-11 0-33 16,8 0 12-16,4 0-15 0,-1 0-53 0,3 0-55 16,0 0-50-16,21 10-43 0,-25-7 10 0,-2 2-286 15,-4 1-23-15,-6-1 47 0,-2 0 30 16,-3 0 30-16,-3 0 22 0,-1 0 32 0</inkml:trace>
  <inkml:trace contextRef="#ctx0" brushRef="#br0" timeOffset="177451.88">28416 10901 759 0,'-4'3'382'0,"3"-2"-30"16,0 1-62-16,2 0-9 0,1-1-38 0,4 0-78 16,0 0 11-16,14 5-18 0,2-3-88 15,3 4-27-15,-2-3-55 0,5 1-43 0,1 1-70 16,0 0 12-16,2-1-266 0,1-2-19 15,-1 0 37-15,0 1 79 0,1-2-2 0,7 0-26 16</inkml:trace>
  <inkml:trace contextRef="#ctx0" brushRef="#br0" timeOffset="180559.35">29360 10714 789 0,'0'-18'275'0,"21"-13"-45"0,-6 20-34 15,6 0-9-15,1 0-29 0,1 5 4 16,1-1-36-16,1 3-7 0,0 3-10 0,-14 1-5 15,5 0 1-15,17 12-24 0,-14-4-13 16,-11 8-4-16,-3 3 18 0,-4 4-7 0,-1-12-12 16,-14 25-3-16,0-15 16 0,-1 2-8 0,-6 1-29 15,0-1-5-15,-3-2 31 0,-2 0-18 0,1 0 10 16,2 0-31-16,-4-5 0 0,2 2 6 16,1-2 7-16,2-2-28 0,1-2 20 15,0-1 2-15,4 0-19 0,3-4 18 0,3-2-15 16,4-2 6-16,3-2-24 0,2-1 32 0,2 0 2 15,3-2-17-15,2 1-4 0,1-1-6 0,1 1-14 16,13 0 12-16,-8 1-3 0,4 0 21 16,27-3-33-16,-16 3 18 0,-11 0-11 0,4 0 19 15,5 0-30-15,4 0 4 0,2 0-16 16,30 9 9-16,-32-7-42 0,-2-1-16 16,-2 1-40-16,4-2-30 0,-17 0 15 0,5 0-285 15,3 0 16-15,0 0 20 0,26-11 10 0,-26 3 51 16,1-1 31-16,1 2 4 0,0-4 18 15</inkml:trace>
  <inkml:trace contextRef="#ctx0" brushRef="#br0" timeOffset="180794.98">30270 10704 814 0,'1'-1'323'16,"1"3"4"-16,-2-1-47 0,2 5-34 15,2 11 5-15,0 0-30 0,2 1 12 0,-2 4-23 16,3-3-17-16,-5 4-38 0,1 0-21 0,4-2 13 16,-7-8-17-16,0 1-14 0,0 5-7 15,0-1-11-15,0-1-110 0,0-4-32 0,-10 14-56 16,5-19-55-16,2-3 14 0,-2-1-306 16,0-2 30-16,2-2-4 0,1-1 53 0,-2-1 40 15,2-1 19-15,-1 0 26 0,0 1 12 0,0-3-50 16</inkml:trace>
  <inkml:trace contextRef="#ctx0" brushRef="#br0" timeOffset="180994.01">30040 10824 544 0,'0'-5'458'0,"0"3"-81"0,2-2 4 0,0 1-64 15,2 0-34-15,3 1-48 0,9-3-10 16,2 1-24-16,4 1-22 0,1 0-22 0,-10 3-15 15,7 0-84-15,5 0-62 0,1 0-74 16,4 0-56-16,-1 0 12 0,2 0-287 0,31 12-7 16,-32-12 31-16,5 1 48 0,-3 3 23 0,-1-1-8 15,-2-1 18-15,3 0 66 0</inkml:trace>
  <inkml:trace contextRef="#ctx0" brushRef="#br0" timeOffset="181626.59">31046 10747 800 0,'3'-5'348'0,"7"-7"-27"0,5 2-30 16,2 0-17-16,3 0-27 0,1 2-22 15,1 1-25-15,0 1-12 0,1 2-20 0,0 4-45 16,-4 0-13-16,-10 0-12 0,14 12 3 0,-9-3-20 15,-5 5 9-15,-5-1-9 0,-4 3 3 0,0-8-1 16,-9 20-6-16,-3-10-1 0,-1-1-8 0,-5 0-30 16,0-1 19-16,-2-4 22 0,0 0-30 15,0-1 2-15,-3-2-11 0,3 0-8 0,2 0-6 16,-2-4 18-16,2-1-25 0,2-1 34 16,5-3-27-16,-1 1 3 0,4-1 5 0,1 0-26 15,0 0-3-15,0 0-3 0,7 0 22 0,0 0 9 16,0 0-26-16,-7 0 0 0,7 0-6 15,-8-6-22-15,8 6 26 0,4-1 11 0,1 1-14 16,3 0-20-16,13 3 22 0,-10-3 0 16,5 0-6-16,26 12 0 0,-19-7-7 0,2 3 5 15,-3 0 1-15,0 2 0 0,-5-1 1 0,-2 2-6 16,1-1 7-16,-7 1-12 0,2-1 13 16,-8 0 3-16,1-1 8 0,-2-4-8 0,-2-5 7 15,0 0 4-15,0 0-19 0,-16 15 11 0,9-15-4 16,-10 5 11-16,-4-2-22 0,-3-2-14 15,13-1 2-15,-6 0-85 0,-5 0-42 0,-29-16-54 16,24 6-45-16,2 2 22 0,4 0-250 0,6-3 42 16,4 0 35-16,2-2 31 0,8 2 19 15,1 11 3-15,0-13 33 0,25-14 37 0,0 14 1 16</inkml:trace>
  <inkml:trace contextRef="#ctx0" brushRef="#br0" timeOffset="181843.67">31731 10771 1048 0,'16'7'369'0,"-3"3"-50"16,-3 2 15-16,-1 3-4 0,-5 3-12 15,-4 0-19-15,0-8-31 0,0 7-24 0,0 1-31 16,-11 22-17-16,7-21-23 0,-2 2-21 0,2-1-7 16,0-2-21-16,0 0-31 0,-1-3-32 15,1-7-53-15,2 1-1 0,2-2-119 0,0-2-41 16,-3 0-70-16,3-5 21 0,0 0-275 0,0 0 18 15,0 0 37-15,5 4 31 0,-3-7-12 16,-2 0 71-16,2 0 8 0,-4-2 23 0,2 1 48 16</inkml:trace>
  <inkml:trace contextRef="#ctx0" brushRef="#br0" timeOffset="182040.69">31545 10928 956 0,'-5'-2'484'0,"1"-2"-44"0,2 3-37 15,0 0-48-15,0-1-48 0,2 2-25 16,2-1-26-16,2 1-36 0,3-2-32 0,-1 1-16 16,13 5-46-16,-11-4-42 0,8 0-9 15,4 0-111-15,3 0-63 0,1 0-51 0,1 0-43 16,27 8 18-16,-25-6-285 0,0-2 33 0,-13 0 45 16,5 0 22-16,4 0 18 0,2 0 2 0,27-14 39 15,-30 11 14-15,-2-2 34 0</inkml:trace>
  <inkml:trace contextRef="#ctx0" brushRef="#br0" timeOffset="182272.31">32154 10732 736 0,'2'-3'405'16,"0"-3"-17"-16,-2 3-43 0,2 1-53 0,-2-1-38 16,0 3 17-16,3 0-9 0,-3 5-16 15,0 0-28-15,0 2-13 0,0 15-23 16,0-9-13-16,0 3-31 0,0 6 5 0,-11 28-27 15,8-25-4-15,-3 1-15 0,6-2-26 0,-3 1-27 16,-1-4-40-16,-1 1-2 0,3-1-88 16,0-2-60-16,-3-4-34 0,5-4-42 0,0-11 20 15,0 9-263-15,0-2 14 0,0-7 43 16,0 0 47-16,0 8 11 0,0-8 26 0,12 5 45 16,-8-8 25-16,-1-1-53 0</inkml:trace>
  <inkml:trace contextRef="#ctx0" brushRef="#br0" timeOffset="182580.63">32313 10680 896 0,'5'-15'395'0,"0"3"-50"16,-1 1-47-16,4-2 27 0,3 3-24 15,-5 1-39-15,1 3-15 0,-1 3-27 0,2 1-30 16,0 2-12-16,-8 0-6 0,11 0-15 0,16 19-5 15,-12-5-20-15,6 11 5 0,-1 7-11 16,-2 7 5-16,-2 4-16 0,-1 2-26 16,2 7 3-16,-4-2-10 0,-1 1-7 0,-4 2-21 15,0 1 11-15,-5-3-16 0,-3-27-17 0,0 7-21 16,-15 33-27-16,4-39-30 0,-3-4-14 0,-2-1 6 16,-4-2-79-16,-7-1-18 0,-2-3-40 15,-7 0-25-15,-2-3-41 0,-3-1 22 0,-1-1-263 16,-4-2 16-16,1-2 70 0,-6-1 22 15,4 0 7-15,-3-4 58 0,25 0 3 0,-13 0 58 16,-52-11-27-16</inkml:trace>
  <inkml:trace contextRef="#ctx0" brushRef="#br0" timeOffset="183020.31">31132 10522 684 0,'0'-3'313'0,"0"1"-30"15,-3 0-22-15,-2 2 1 0,1 2-32 0,-13 2 7 16,-4 2-27-16,-2 4-25 0,-4 4-20 16,-2 3 60-16,-2 5-26 0,-3 5 3 0,0 5-27 15,1 4-26-15,-1 2-4 0,5 6 4 16,2 2-31-16,2 1-8 0,7-1-26 0,3 1 4 0,8 5-6 15,5 3-4-15,2-29-25 0,17 55-24 16,2-30-43-16,6 3 3 0,4-5-138 16,2-2-94-16,3-5 25 0,3-4-268 0,2-3 22 15,2-3 28-15,-3-5 36 0,2-2 45 0,-1-6 20 16,-6-2 44-16,3-3 19 0,-2-3 0 0,4-2 4 16</inkml:trace>
  <inkml:trace contextRef="#ctx0" brushRef="#br0" timeOffset="-198321.4">14048 13060 759 0,'0'0'267'0,"0"0"-34"0,0 12-22 0,0-12-10 16,0 0-19-16,0 0-12 0,-10 25-12 16,6-23 4-16,-1 0-17 0,0-2-26 0,1 0 16 15,0-1-1-15,-1 0 1 0,5 1-45 0,0 0 7 16,-14-10 3-16,10 7 2 0,-5-8-9 15,2 3-15-15,2-2-27 0,3 1 12 0,0 0-13 16,2 0-3-16,0 1-5 0,0-5-17 16,0 1 11-16,0-5-9 0,14-13 3 0,-7 14-3 15,2 4 10-15,-1-1-25 0,4 0 8 0,-3 2-2 16,-2 5-9-16,2 3-9 0,-2-1 16 0,-7 4 10 16,8 0-26-16,12 24 0 15,-13-7 60-15,-3 7-6 0,-2 4 3 0,-2-13-2 0,0 9 4 16,-10 30 25-16,1-19-18 0,-5 1 11 15,-1-1-4-15,-4-1-5 0,-1 2-13 0,-2-2-9 16,-3-2 13-16,-1-2-5 0,-1-2-13 0,-1 3 2 16,1-4-5-16,-3-3-10 0,4 0-1 15,0-2 4-15,-1-3-12 0,1-2-2 0,2-2 5 16,1-2 2-16,0 0-10 0,1-3-12 0,0-3-2 16,1-4 18-16,8-3-23 0,4 0 5 15,-8-12-10-15,11 6 8 0,3-3-10 0,3 2-3 16,1-1 9-16,-1 1-7 0,9-9 0 15,-3 9 17-15,4-2-12 0,-1 3 3 0,0 3-12 16,-2 1 15-16,-7 2 3 0,12 0-4 16,19 17 2-16,-14-5 10 0,1-1-3 0,0 4-8 15,1 0 2-15,1 0 16 0,-2 1-20 0,1-1 7 16,0 0 5-16,1-3 2 0,0 0-7 0,-3-3 11 16,2 0-5-16,-3-3 9 0,2-1-4 15,0-1-9-15,-3-3 6 0,-5-1 6 0,3 0-12 16,17-12 17-16,-13 5-18 0,-2-1 5 15,4-4-3-15,-5-2 5 0,2-2-6 0,-3-3 0 16,1-2-6-16,-2-2-19 0,0 0-2 0,2-1-49 16,-4 2 8-16,0-6 4 0,-2 4 6 0,-1 3-68 15,-1 4-9-15,-3 0-37 0,-3 5-11 16,0 12-15-16,0-5-33 0,-11-4 19 16,5 6-183-16,1 3-73 0,-2 0 47 0,2 0 28 15,-2 0 16-15,1 1 21 0,6-1 50 16,0 0 12-16,-8 0 29 0</inkml:trace>
  <inkml:trace contextRef="#ctx0" brushRef="#br0" timeOffset="-197585.27">14407 12634 632 0,'-12'-21'211'0,"-3"1"-17"15,-5 3-8-15,-1 5-21 0,-3-1 0 16,-6 4-15-16,-1 2 1 0,-4 2-23 0,-2 1 17 16,-3 3-19-16,0 1-11 0,19 0-5 0,-42 12 11 15,18-2-9-15,2 3-26 0,-6 5 25 0,0 4-21 16,-2 1 5-16,2 7-10 0,-4 2 5 16,1 7-5-16,2 4 2 0,-1 3-3 0,0 5-9 15,4 2-9-15,3 2 3 0,2 2 0 0,5-2-4 16,0-1-6-16,5 1 21 0,2-2 0 15,5 5-7-15,7 1 4 0,0-4-32 0,6 1 21 16,2-1-9-16,2-1-3 0,5-3-4 0,2-1-6 16,1-26-14-16,15 44 12 0,-1-24 0 0,1-3-14 15,5-5-7-15,5-3 9 0,2-3-10 16,2-3 7-16,3-3-15 0,6-5 22 0,1-2-24 16,3-3 12-16,8-5-22 0,2-4 15 15,3-4-17-15,0-1 14 0,-26 0-24 0,53-12-15 16,-24 3 33-16,-3-3 4 0,-1-4-18 0,-3-5 19 15,-1-1-22-15,0-2 6 0,-2-5-6 16,-1-2-1-16,-2-6 1 0,-1-3-21 0,0-4 20 16,-1-3 2-16,-5-4 0 0,2 3 0 15,-4-9 3-15,-3 2-1 0,-5-4 2 0,-1 3-8 16,-6-4-4-16,-1 7 1 0,-9-3 2 0,-5 5 9 16,-4 0 0-16,-2 27 0 0,-10-46 1 15,-2 25 2-15,-8 0-21 0,-2 6 2 0,-5 3 4 16,-3 5-1-16,-6 0 3 0,-2 4 12 0,-1 3-1 15,-3 7-3-15,-2 2 1 0,-1 3 11 16,-2 2-8-16,1 6 1 0,1-1-22 0,3 5-12 16,21 0-29-16,-8 0-22 0,-36 14-51 0,34-9-32 15,2 5-49-15,6-1 22 0,-2 3-280 16,3 1 63-16,8 1 29 0,-2-2 18 0,9 3 6 16,1-3 63-16,1-1-16 0,3 1 12 15,2-1 29-15</inkml:trace>
  <inkml:trace contextRef="#ctx0" brushRef="#br0" timeOffset="-197414.82">14089 13176 362 0,'2'0'337'0,"1"2"-88"0,-1-2-31 16,0 1-63-16,-2-1-57 0,1 0-92 15,1 2-2-15,-1-1-221 0,-1 1-84 0,-1 0 13 16,1 1-2-16</inkml:trace>
  <inkml:trace contextRef="#ctx0" brushRef="#br0" timeOffset="-196501.9">11837 13412 351 0,'0'-15'353'15,"31"-18"-50"-15,-23 15-47 0,2 0-7 0,-6-4-32 16,0 1-10-16,-1-2-40 0,-3 12 17 0,0-6-34 15,0-1 27-15,-11-19-26 0,1 22-30 16,0 1-5-16,-3 6-19 0,-3-1 15 0,-5 9-24 16,9 0 23-16,-24 17-12 0,8-1-13 0,-2 7-16 15,-2 1 11-15,-1 4-10 0,0 4 11 0,5 2-7 16,1 0-10-16,4 0 1 0,2-1 10 16,6 0-7-16,2-1-19 0,5-5-22 0,4 2 30 15,4-14-16-15,0 7-14 0,13 21 22 0,-2-25-7 16,4-4-25-16,2-3 8 0,1-8-7 15,3-3-18-15,-12 0 20 0,23-12-20 0,-10 0 19 16,-3-4 6-16,-1-2-10 0,1-1 11 0,0-3-28 16,1 2 14-16,-3-3-4 0,-4 3 4 15,1-1-5-15,-5 4 0 0,2 0 8 0,-3 9-35 16,-2 4 0-16,-2 4 15 0,-4 0 4 16,0 0-3-16,8 16 15 0,-1 0-5 0,0 5-3 15,0 0 6-15,0 4 8 0,2-1-30 0,3 0 14 16,0-4 6-16,5 1-21 0,-1-5 2 15,3 1-68-15,1-3-45 0,1-3-58 0,6-1-50 16,2-6 22-16,2-1-272 0,-16-3 10 0,9 0 50 16,29-14 20-16,-20 3 44 0,-1-4-1 15,2-3 59-15,2-6-22 0,0 0 49 0</inkml:trace>
  <inkml:trace contextRef="#ctx0" brushRef="#br0" timeOffset="-196317.91">12569 13317 997 0,'1'-3'382'0,"2"-2"-53"0,2 3-46 16,11-7-35-16,5 3 0 0,-1 1-19 15,3 3-17-15,2 0-24 0,2 2-20 0,-15 0-19 16,9 0-98-16,2 0-45 0,25 12-45 16,-24-10-68-16,-2 5 10 0,-4-3-258 0,-5-1-60 15,-1-2 27-15,-5 4 26 0,-2-2 27 0,-2 0 15 16,-3 2 4-16,0-2-15 0</inkml:trace>
  <inkml:trace contextRef="#ctx0" brushRef="#br0" timeOffset="-196135.85">12551 13639 516 0,'-13'9'451'0,"3"3"-46"0,5-3-56 15,3-3-45-15,8-2-34 0,8 4-7 0,7-4-25 16,7 4-35-16,2-3-38 0,7 3-20 15,6-2-94-15,7-1-81 0,5 0-136 16,5-3 14-16,5 1-277 0,3-1 43 0,-32-2-3 16,17 0 47-16,9 0 30 0,5 0 51 0,5 0-20 15</inkml:trace>
  <inkml:trace contextRef="#ctx0" brushRef="#br0" timeOffset="-188403.34">15253 13609 574 0,'-15'0'261'16,"15"0"-38"-16,0 0 12 0,0 0-30 0,0 0-4 15,0 0-11-15,0 0 12 0,2 5-3 0,16 2-14 16,10-1-4-16,-2 0-25 0,13 2-5 16,9-1-13-16,5 2-22 0,5-1 6 0,5 2-32 15,4-1-2-15,5 3-10 0,0-3-8 16,-1 1-15-16,0-2-18 0,1-1-14 0,-7 1 5 16,0 0-37-16,-5-4 7 0,-6 0-40 0,-8-2-3 15,-4 1-12-15,-6-3-18 0,0 0-20 16,-20 0-16-16,3 0-34 0,4 0 15 0,13-14-162 15,-26 9-140-15,-6-2 43 0,-2 3 31 16,-2 0 28-16,-2 0 5 0,0-3 26 0,2 7 6 16</inkml:trace>
  <inkml:trace contextRef="#ctx0" brushRef="#br0" timeOffset="-187699.31">17487 13646 317 0,'5'-15'395'0,"-5"3"-56"16,1-1-24-16,-1 4-48 0,-12-16-29 16,3 8 6-16,-5 1-31 0,-4-1-6 0,-4 3-23 15,-5 3 6-15,-2 5-19 0,-5 3 1 0,-2 2-1 16,20 1-13-16,-29 13-14 0,12-3 4 16,-1 10-18-16,2 1 14 0,3 4-10 0,7-1-15 15,-1 3-2-15,3 1-22 0,7-5 1 16,1 0-3-16,5 4-2 0,3-2-24 0,4-4-11 15,0-12 10-15,0 4-16 0,16 11 0 0,-7-19 4 16,1-1-7-16,2-3-7 0,-12-1-9 16,14 0 0-16,17-15-6 0,-13 5 5 0,0-2-4 15,-4-4-7-15,3-2-4 0,0 2-9 0,-4-3 10 16,2-1-11-16,-2 5 9 0,0-2-3 16,-1 3 0-16,-7 7-6 0,1-1 1 0,0 2-2 15,-2 0 0-15,-1 4-5 0,-3 2 4 0,0 0 16 16,0 0 3-16,8 12 8 0,-4 5-6 0,1 0 7 15,0 1 1-15,-1 0-14 0,3 1-2 16,3 1-4-16,1 0 2 0,2-1-10 0,3-1-22 16,-1-3-29-16,3 0-29 0,2-1 8 15,2-4-119-15,-1-3-40 0,8-2-49 0,1-3-42 16,-16-2 30-16,9 0-239 0,30-12 39 16,-22 4 37-16,5-1 41 0,1-3 28 0,-1 0 3 15,3-2 32-15,2 2 57 0,1-4 8 16,1 3 3-16</inkml:trace>
  <inkml:trace contextRef="#ctx0" brushRef="#br0" timeOffset="-187234.87">18181 13624 439 0,'12'-15'484'0,"0"3"-88"0,-6-2-57 0,-2 2 23 15,-4 12-38-15,0-5-12 0,0 5-19 0,-14-15-33 16,-3 10-31-16,-2 4-15 0,9 1-7 16,-6 0-4-16,-23 21-2 0,18-10-11 15,2 4 10-15,-4 2-15 0,0 3-20 0,0 1-10 16,3 1-13-16,3 3-18 0,2-1 3 0,2 0-36 15,2 1-9-15,3-2 2 0,3-5 4 16,2-2-17-16,3-16-22 0,0 10-38 16,16 1-37-16,-8-10-25 0,11-6-38 0,1-2-40 15,6-3 14-15,-5-3-55 0,1-4-17 16,1-4-35-16,3-5-13 0,-1-3 13 0,2-2-9 0,4-4 30 16,-1 1 4-16,-1-3 29 0,4 2-8 15,-6-1 30-15,-1 0 27 0,-3 2 31 0,-1-1 35 16,-4 3 23-16,-1 2 24 0,-4-1 42 15,1 4 17-15,-4 3 15 0,0-1 26 0,-1 2-7 16,-3 3-9-16,-2 3 48 0,0 5-10 0,-2 4-19 16,-2 4 10-16,0 4 22 0,-4 2 12 0,-3 10 11 15,-2 7 10-15,-1 3-9 0,-2 2 27 16,1 8-7-16,-2 2 20 0,-2 2-32 0,2 3-2 16,0 2-5-16,-1 2-38 0,3-2-6 15,0 1-6-15,4-1-22 0,3-3-14 0,1-4-40 16,1 0-26-16,2-19-39 0,0 9-27 0,13 22-15 15,-3-27-56-15,3-4 12 0,3-5-106 0,-3-8-37 16,-4-2-54-16,23-10 30 0,-9 0-219 16,1 1-35-16,2-3 56 0,2-2 37 15,3 0 30-15,3 0 25 0,1 0 38 0,1 2 29 16,1 0 43-16,1 0-26 0,-2 0 11 16</inkml:trace>
  <inkml:trace contextRef="#ctx0" brushRef="#br0" timeOffset="-186648.96">18998 13558 539 0,'12'-12'463'0,"0"-2"-67"0,-6 3-53 15,-4 0 10-15,-2 11 0 0,0-7-17 16,-20-7-26-16,4 9-16 0,-3 2-23 0,8 3-23 16,-8 0 7-16,-24 12-18 0,18 0-4 0,-1 3 12 15,-1 4-38-15,1 2-24 0,-1 2-19 16,7 3-16-16,-1-1 41 0,1 3-21 0,3-1-43 16,2-2 2-16,5 0-9 0,0-2-14 0,2 0-10 15,4-3-9-15,4-6-11 0,0-14-55 16,0 7-55-16,17 4-31 0,-8-11-18 0,10-7-37 15,3-3-9-15,0-3-10 0,2-1 13 16,3-8-65-16,2-3-28 0,1-6-28 0,3-4-5 16,4-5-1-16,2-4-2 0,3-4-1 0,1 1 4 15,-5 1 43-15,2 1 35 0,-5 2 58 16,-3 5 27-16,-6 1 52 0,-3 6 30 0,-5 0 26 16,0 6 32-16,-3 3 3 0,-1 3 38 0,-5 2-8 15,-7 10 30-15,-2 7 20 0,-3-2 12 16,-2 8 15-16,-11 9 5 0,1 4 6 0,-6 7 13 15,0 7 20-15,-3 1 1 0,1 0 0 0,-1 4-20 16,3-2-10-16,0 3-20 0,1-2-5 16,5 1-18-16,1-3-17 0,4 0-7 0,3-2 5 15,2-3-16-15,5 2-14 0,0-18-24 0,0 3-1 16,21 23-4-16,-8-25-57 0,6-5-32 16,2-3 1-16,1-6-11 0,-10-1-24 0,5 0-25 15,27-18-11-15,-21 6-14 0,1-2 6 0,3 0-17 16,0-4 12-16,-1-2 15 0,0 4 16 15,-3 2-8-15,-2 0 21 0,-3 4 7 0,-2 3 26 16,-8 4 38-16,-2 1 29 0,-6 2 20 16,2 7 6-16,-4-2 6 0,-2 12 5 0,-1 0 8 15,-3 2 1-15,0 0 9 0,1 2-10 0,-2 2-11 16,2-3-20-16,0 3-1 0,2-5 13 16,-1 0-25-16,3-3-35 0,-2-5-32 15,5-3-27-15,-3-3-59 0,3-4 12 0,7-1-225 16,-4-2 29-16,6-6-291 0,2-5 49 0,1-4 44 15,1-4 21-15,-2 0 54 0,6 1 44 16,1-5 22-16,1-1 24 0,0 2-6 0,0 3 61 16,-3 1-25-16</inkml:trace>
  <inkml:trace contextRef="#ctx0" brushRef="#br0" timeOffset="-186529.64">19573 13423 754 0,'-8'-14'410'0,"0"2"-9"15,2 2-58-15,3 5-47 0,0 1-38 0,2 1-55 16,-1-2-88-16,1 3-75 0,-1 0-78 0,2-1 3 15,0 3-375-15,0 0 0 0,4 2 50 0,-2-1 28 16,0 1 28-16,3 2-28 0,-1-1 66 16</inkml:trace>
  <inkml:trace contextRef="#ctx0" brushRef="#br0" timeOffset="-186255.91">19848 13249 649 0,'8'-17'460'0,"-1"1"-78"16,0 4-16-16,-3 4-43 0,1 3-40 16,-2 4 1-16,0 4-11 0,-2 3 0 0,1 17-7 15,-2-11 17-15,0 8-26 0,0 5 15 16,-15 31-14-16,5-20-22 0,-2 1-17 0,-2 2-31 16,1 0-8-16,-1-2-19 0,-3 1-18 15,-1-3-40-15,2-2-46 0,-3 0-42 0,2-4-43 16,-1-2-56-16,4-1 9 0,-5-8-155 0,5 4-57 15,2-8 28-15,6-5-319 0,3-4 38 0,3-4 53 16,0-1 36-16,5-5 37 0,-1 2 5 16,9-8 53-16,-2-1 38 0,3 1 35 0,2 2-17 15,-1-6 15-15</inkml:trace>
  <inkml:trace contextRef="#ctx0" brushRef="#br0" timeOffset="-186004.24">19808 13631 962 0,'3'-5'505'0,"5"-6"-57"0,1 1-34 16,4 2-41-16,-1-1-36 0,-1 6-45 16,4-2-36-16,1 1-18 0,4 2-33 0,1 1-29 15,-11 1-42-15,6 0-20 0,2 0-26 16,25 11-9-16,-21-5-24 0,0 2-3 0,-5 1-2 16,-1 1-8-16,-2 2-14 0,-5-3 8 15,-1 8-12-15,-4 3 5 0,-3-1-6 0,-1-9-14 16,0 4 6-16,-13 18-27 0,5-13 2 0,-5-2-105 15,-1-2-58-15,-2 0-55 0,2-2 25 16,0-5-273-16,2 1-3 0,1-7 30 0,1-1 30 16,10-1 41-16,0 0 18 0,-7 0 25 15,7 0 21-15,-10-12 13 0,11 5 0 0</inkml:trace>
  <inkml:trace contextRef="#ctx0" brushRef="#br0" timeOffset="-185658.03">20212 13461 474 0,'3'-2'296'0,"-1"5"-44"0,1-1-33 16,0 1-33-16,-1 2-23 0,7 6-25 0,-2 4-11 15,1 1 5-15,-2 4-24 0,-5-3 22 16,5 5 13-16,-1 1 15 0,-3 1 15 0,0 4-19 16,-1-1 61-16,0-1-8 0,1-1-31 15,-2-3-7-15,0 1 7 0,0-3-17 0,1-3-7 16,-1-12-13-16,0 3-5 0,0 0 22 0,0-1 17 15,0-1 7-15,0-6-19 0,0 0 5 16,13 12-17-16,-6-12-29 0,-1-3 12 16,10-9-17-16,3 0-14 0,2 0-21 0,-4-4 6 15,3-2-18-15,2-1-36 0,2-3-30 0,0-5-43 16,2 3-53-16,-1-1-45 0,0 7 12 16,-7 1-112-16,-1-3-44 0,0 8-50 15,-6 2 30-15,-5 3 31 0,-3 5 23 0,-2 0-267 16,-1 2 26-16,-7 2 66 0,5 0 30 0,-3 3 28 15,0-3 16-15,-4 8 9 0,1-2 39 16,3-1-9-16</inkml:trace>
  <inkml:trace contextRef="#ctx0" brushRef="#br0" timeOffset="-185381.8">20530 13701 986 0,'2'5'333'0,"0"0"89"0,3-2-45 15,0 1-27-15,7 1-34 0,1-2-35 0,-4-3-21 16,3 0-31-16,4 0-27 0,17-13-20 15,-14 4-23-15,-1-1-14 0,0-2-15 0,-2 0-16 16,-1 0-8-16,-2-5-21 0,-2 3 4 16,-3 1-14-16,-3 1-9 0,-2 4-13 0,-3 8-4 15,0-7-2-15,0 7-6 0,-12-12-13 0,4 13 9 16,-7 3 1-16,-2 5-2 0,-3 2 5 0,3 3-6 16,2 3-14-16,0 3 1 0,1-2 0 15,2 0 0-15,2-1-6 0,3-2-19 0,2 1-27 16,4-4-32-16,1-12 6 0,0 8-88 0,0-8-42 15,18 14-62-15,7-13 22 0,3 1-308 16,-11-2 40-16,8 0 24 0,39-15 49 16,-25 9 29-16,1-1-23 0,4-4 25 0,1 1 87 0,1 0-32 15,3-2 3-15</inkml:trace>
  <inkml:trace contextRef="#ctx0" brushRef="#br0" timeOffset="-184566.09">21787 13520 716 0,'2'0'441'0,"1"-2"15"16,-1 2-37-16,0 0-18 0,1 0-39 0,-1-2-24 15,-1 2-46-15,0-1-22 0,-1 1-27 16,-1 0-23-16,0-2-26 0,-3 1-27 0,-1-2-1 16,0 1-20-16,-7-6-10 0,-1 0-16 15,0-2-26-15,1-2-7 0,4 5-2 0,0-8-19 16,2-3-12-16,6-5-7 0,0 11-7 15,12-27-24-15,-3 10-1 0,6-1-6 0,2 3-13 16,3 0-18-16,1 5-13 0,2-2-15 0,3 4 7 16,1 3 8-16,-3 1 8 0,2 3-6 15,-4 1 7-15,1-2 15 0,-4 1 5 0,-4 6-9 16,-8 2 4-16,2 1 18 0,-7 4 19 16,-2 0 2-16,-1 0 1 0,-2 4 2 0,-4-1 2 15,-9 10-3-15,-2-1-2 0,-2 4 0 0,1 1-5 16,0 1-8-16,1 4 5 0,1 2 2 0,1 1 5 15,0 0-6-15,2 3 0 0,1 2-2 16,2-2-10-16,2 1 6 0,-1-1 4 16,3 0-13-16,-2 1 2 0,1-2-1 0,-2 0 3 15,3-3-11-15,-2 0 14 0,-4 0-8 0,1-4 8 16,-3 0-4-16,0-4-3 0,-2-2 0 0,1-4-7 16,-3 0 2-16,1-5 13 0,0-1-14 15,-1-1-6-15,11-3 5 0,-4 0-15 16,-11-10-4-16,15 6-8 0,1-4-2 0,5 3-20 15,0-4 4-15,1 1 8 0,1 8-16 16,0-11 15-16,20-9-9 0,-5 6 23 0,4 1-6 0,3 1 3 16,3 0 12-16,-1 3-15 0,5 1 0 15,2 2 10-15,-1 2-3 0,2 2 15 0,-15 2 7 16,8 0 18-16,2 0 1 0,0 0-5 16,22 14 17-16,-30-4 4 0,-4 1 13 0,-2 2-5 15,-4 4 2-15,-2-2 7 0,-4 2-15 0,-1-1 12 16,-2-10-13-16,0 3 5 0,0 1-7 0,0 0 11 15,0-1-11-15,0-1-1 0,0-8 6 0,0 7 22 16,0-7 11-16,0 7 6 0,-10 3 3 16,9-8-18-16,1-2-10 0,0 0-9 0,1-2 4 15,1 0-2-15,1-2-29 0,0-2-37 16,9-5-6-16,0-3-6 0,2 0-21 0,3 2-1 16,1 0 1-16,1 1 0 0,0 2-4 15,2 2 10-15,-5 0 8 0,0 2-2 0,-4 3 2 16,-12 2 1-16,8 0 12 0,0 0 17 0,5 12 11 15,-11-6 12-15,0 0 6 0,-1 0-3 16,0 2 1-16,-1-2 0 0,0 2-14 16,0-2 0-16,0 1 2 0,0-7-12 0,0 7-35 15,0-2-31-15,0-5 5 0,0 9-93 0,0-9-69 16,0 6-33-16,-12 0 25 0,9-5-232 16,-1-3 44-16,1 1 34 0,-1-4-78 0,1 1 47 15,1 1 23-15,2-1 27 0,0-1 55 0,0 0-8 16,3 1 13-16,0-1 9 0</inkml:trace>
  <inkml:trace contextRef="#ctx0" brushRef="#br0" timeOffset="-184270.3">22274 13539 1026 0,'5'2'459'0,"4"9"-12"0,4 1-18 16,-4 4-7-16,-1 6-34 0,-2 2-28 0,-1 1-55 15,-1 0-23-15,-1 0-29 0,-1-3-12 16,-1 0-44-16,1-3 0 0,-2-6-22 0,1 0-23 15,0-4-7-15,-1-1-18 0,1-2 23 16,0-1-15-16,0-2-13 0,2-2-13 0,0-1-23 16,-3 0-2-16,0 0-7 0,16 0-22 15,19-18-4-15,-12 5-31 0,-3-2-14 0,3 1-6 16,2-5-23-16,-1-1-4 0,1 1-20 0,-3 2-1 16,-1 0 3-16,-2 0-18 0,-3-1-17 15,-1 2-29-15,-5 6-36 0,-4 2 15 0,-5 4-108 16,-1 4-60-16,0 0-36 0,-12-8 28 0,5 7-232 15,1 2 27-15,1 0 18 0,0 3 39 16,1-1 52-16,1-3 43 0,1 3 31 16,2 1 6-16,0-1-4 0,1-1 12 0</inkml:trace>
  <inkml:trace contextRef="#ctx0" brushRef="#br0" timeOffset="-183731.77">22634 13629 784 0,'4'0'425'0,"0"-3"-67"16,1 3 60-16,1-2-46 0,0 0-29 0,11-2-34 15,-1-2-22-15,-2-6-39 0,0 2-29 16,0-2-21-16,-1 0-13 0,0 0-28 0,-3 2-16 16,1-1-15-16,-5 3-9 0,-2 2-29 15,-2 1-9-15,-2 3-4 0,0 2-5 0,0 0-6 0,-14 0-4 16,-4 10-5-16,-3 1-4 0,-1 3 7 16,1 2 4-16,3-1 6 0,2 4-16 0,0-2 12 15,4 5-5-15,1-3-14 0,4-2 6 16,3 3-7-16,3-3 3 0,1-10-14 0,14 14-5 15,-6-11-4-15,6 0 15 0,-4-5-11 0,8-3 1 16,1-1-2-16,-9-1-24 0,4 0-14 16,24-11-11-16,-17 2-11 0,1-1-12 0,-3-4 4 15,1 0-4-15,2-1 7 0,-3-1-8 16,0-1 16-16,1 1-7 0,-4 3 5 0,-3 4 7 16,-3-3 4-16,1 3-9 0,-4 6 8 0,-4 2 1 15,-3 1 4-15,0 0-12 0,0 0 19 16,4 13-3-16,-4-8 0 0,0 2 1 0,-1 11 7 15,1-10 10-15,0 5 6 0,0-1 7 16,0 2 5-16,0-1 2 0,-11 14 12 0,11-18 16 16,-1-1 6-16,0-4 6 0,1 1 18 15,0 0 22-15,0-3 9 0,0-2 3 0,0 0-27 16,3 0-15-16,0-3 6 0,-1-1-21 0,1-1-1 16,9-9-5-16,0 2-6 0,2-5 5 15,3 0-33-15,0 0-23 0,5 2-13 0,-3-1-3 16,5 6-39-16,-2-3-23 0,-1 2-5 0,-2 3-26 15,-4 0-18-15,-3 4-31 0,-2 3 15 16,-3 0-71-16,-3-2-39 0,-4 3-29 0,0 0-37 16,0 0 28-16,0 0-230 0,4 8 41 15,-5-3 35-15,1-1 6 0,1-1 53 0,0 2 3 16,1-1 56-16,2 1 4 0,-1-2 19 16,1 2-28-16</inkml:trace>
  <inkml:trace contextRef="#ctx0" brushRef="#br0" timeOffset="-182946.37">23476 13576 339 0,'3'-5'497'0,"-1"0"-98"15,-2 0-10-15,-3 2-63 0,-1 0 3 0,-1 2-32 16,-1 1-28-16,-2 2-21 0,-10 3-25 16,-1 0-28-16,1 2-11 0,0 0-22 0,4 6-21 15,-2-3-12-15,7 1-6 0,-1-2-12 16,1 2-23-16,4-2-1 0,3-2-16 0,2 1 6 16,0-2-7-16,12 11-8 0,-3-6-2 0,2 1-19 15,1-1-12-15,2 2-6 0,-2-2-3 0,2 2-4 16,-3-1-12-16,2 0 12 0,-2 0-5 0,-3-2-5 15,1 2-8-15,-4-4 13 0,-2-3 0 16,-2 1 14-16,-1-6 11 0,0 0 12 0,0 0 4 16,0 8 16-16,-14 1-2 0,8-8 7 15,0 0-15-15,-1 2 9 0,0-3-8 16,0 0-13-16,1 0-4 0,0 1 9 0,1 1-9 16,0-2-11-16,0 0-4 0,1 0 20 0,1 1-16 15,1 0-5-15,2-1 10 0,3 0-13 16,0 0-7-16,2 1 4 0,2-1 9 0,13-1-9 15,-8 1-3-15,7 0-6 0,29-14 6 16,-20 6-22-16,3 1 9 0,3-2-25 0,2-4 10 16,3 2-9-16,-2-3-7 0,-1 1 9 15,-3-4 9-15,-6 4 8 0,-3 0 15 0,-2-1-6 16,-3 0 13-16,-4 1-7 0,-5 2 8 0,-6 2-4 16,-3 4 21-16,-1 5-4 0,0 0 6 0,-12-5-1 15,6 7 6-15,1-2 15 0,0 3-28 16,0-1 11-16,-4 8 2 0,0 0 15 15,3-4-37-15,1 0 6 0,2-1 8 0,1 0-13 16,1 0-8-16,1-5 12 0,0 0-16 0,0 7-34 16,17 8-39-16,-4-7-46 0,2 1-60 15,4-3 17-15,0-1-204 0,1-3 31 0,1 1-303 16,3-1 51-16,2-1 4 0,1 0 44 0,8 0 76 16,-18-1 32-16,12 0 29 0,8 0 20 15,5 0 29-15,6 0 34 0,53 19-9 0,-45-7 30 16</inkml:trace>
  <inkml:trace contextRef="#ctx0" brushRef="#br0" timeOffset="-182791.96">24770 13926 415 0,'4'1'587'15,"0"1"-71"-15,-1-2-42 0,0 2-66 16,1-2-53-16,-1 3-37 0,0-2-34 16,1 1-51-16,0 0-66 0,-1 0-56 0,2 0-11 15,-1 1-161-15,-1-3-89 0,2 0 13 0,-3 2-341 16,-1 0 29-16,-1 0 31 0,-2-1 29 0,-1 1 40 15,-3-2 4-15,0 0 70 0,-1 2-7 16</inkml:trace>
  <inkml:trace contextRef="#ctx0" brushRef="#br0" timeOffset="-180599.47">11283 14995 716 0,'0'0'305'16,"0"0"-30"-16,-9 13-32 0,18 5-25 0,-1 4-19 15,1-1-26-15,4 1-24 0,1-1-9 0,1 3-19 16,2-2 6-16,-1 0-27 0,1-5-11 16,0 2-28-16,-1-2-23 0,0 0-42 0,-4-4-37 15,1 0-43-15,-1-2 10 0,-3-2-142 0,-3-4-115 16,-2-3-59-16,-4-2 24 0,-2 0 27 16,-1-1 11-16,0-1 30 0</inkml:trace>
  <inkml:trace contextRef="#ctx0" brushRef="#br0" timeOffset="-180394.93">11521 14834 627 0,'1'-2'346'0,"1"3"-51"0,-11 10-26 16,2 6-24-16,0 3-20 0,-2 6-31 0,-2 3-40 15,-1 4-7-15,-1 3-23 0,-1 5 5 16,2 1-67-16,-4 2-18 0,-1-3-30 0,1 2-50 15,0-1-59-15,3 0 7 0,-5-5-202 16,6-1-91-16,-3-2 13 0,2-8 22 0,2 0 17 16,-1-3 14-16,-1-3 28 0</inkml:trace>
  <inkml:trace contextRef="#ctx0" brushRef="#br0" timeOffset="-179667.34">16092 15172 222 0,'0'12'480'0,"-15"-12"-124"16,15 0-47-16,0 0 21 0,0 0-46 0,0 0-23 15,13 20-48-15,12-17-3 0,8 2-52 16,1-5 2-16,-14 0-8 0,14 0-23 0,8 0-13 16,8 0-11-16,6 0-23 0,61-13-67 0,-54 8-35 15,-4 1-46-15,1-2-104 0,-1-2 16 0,-8-2-292 16,-1-2 33-16,-10-1 29 0,-5 1 29 15,-8-2 17-15,-6-1 31 0,-6 1 38 16,-3-1-34-16</inkml:trace>
  <inkml:trace contextRef="#ctx0" brushRef="#br0" timeOffset="-179397.56">16849 14962 328 0,'0'0'457'0,"2"0"-88"16,3 0-33-16,1 0-15 0,17 3-32 0,-9-3-34 16,24 10 16-16,-11-3-30 0,0 2-56 0,2 2 4 15,-1 5-22-15,-3 4-21 0,-2 4-14 16,-3 3-5-16,-6 2-38 0,-4 3 2 0,-7-2 3 16,-2 1-29-16,-1-14 11 0,-16 31-45 0,3-16-4 15,-4-2-66-15,-2-2-7 0,-6-1-46 16,2-4-38-16,-2-2-39 0,5-3 16 0,-2-6-264 15,-3 0-28-15,0-7 48 0,10 1 16 16,15-6 24-16,-12 0 26 0,-1-11 27 0,15 2-5 16,3-7 23-16</inkml:trace>
  <inkml:trace contextRef="#ctx0" brushRef="#br0" timeOffset="-178449.09">17586 15165 478 0,'14'15'486'0,"-7"4"-89"16,-1 1 16-16,-6 1-48 0,0-11-20 16,0 5-36-16,0 3-13 0,-13 21-24 0,9-21-31 15,-4-1-27-15,6-5-29 0,0-2-26 0,-1-3-4 16,1-1-6-16,0 0-32 0,0-4-1 0,2 0-10 16,2-3-19-16,-1 0-24 0,1-4-7 15,4-7-8-15,4-5-10 0,0-1-7 0,1-5-24 16,2 1 8-16,-1-1-5 0,5 2 3 15,0 0-9-15,-1-1 10 0,0 5-5 0,0 0-1 16,-1 3-2-16,1 7 8 0,1 4 13 16,-9 3 7-16,18 11-6 0,-12 3 18 0,-1 1 2 15,3 3-6-15,-3-1 2 0,2 2-15 0,-2 1 10 16,-2-2-2-16,-2 0 7 0,1-1-10 16,0-5 12-16,-3-2-5 0,0 0 3 0,-3-8 17 15,4 1 3-15,-2-2-24 0,-6-1 1 0,6 0-14 16,15-13 19-16,-6 0-12 0,1-4-8 15,1 1-19-15,2-3 9 0,0-3-4 0,3 2-4 16,-1 4 2-16,0-2-15 0,-1 4-6 0,-3-1 11 16,-1 3-16-16,0 5 19 0,-5 4-15 15,-11 3 22-15,9 0-15 0,14 14 3 0,-11-2-3 16,-1 2 0-16,0 1 5 0,1 2-1 0,0 0-3 16,-3 1 23-16,0-1-17 0,-2-5 13 15,3 2-22-15,-6-7-10 0,1-2-9 0,0 0-26 16,-1-3-12-16,0-2-43 0,-4 0-15 15,0 0 11-15,17 0-48 0,15-16-6 0,-13 3-3 16,3 1 6-16,-2-1-11 0,-1-1 31 16,6 2-1-16,-4-2 25 0,-1 4 25 0,3 2 20 15,-5 2 28-15,-4 4 45 0,-14 2 10 0,6 0 0 16,-6 0 78-16,16 12 15 0,-12-7-16 16,-3 1 11-16,1 1 14 0,2 10 6 0,-2-5-21 15,3-2 11-15,-2 0-24 0,-1-2 12 0,0-2-16 16,1-1-3-16,-1-1-8 0,0 0-5 0,1-1-15 15,0-1-7-15,2 0-10 0,2-2-18 16,-7 0-11-16,7 0-18 0,6 0 0 0,20-12-27 16,-13 5 10-16,2-3-3 0,1 1 6 0,-4-4-9 15,-2 3 27-15,1 3-18 0,0-2 16 16,-3 4-24-16,-4 1 22 0,-2 3 3 16,-2 1-12-16,-1 0 0 0,-6 0 24 0,0 0-14 0,0 0 19 15,8 0 2-15,3 12-1 0,-8-7-5 16,1-3 8-16,0 3-5 0,1-3-4 0,6 7 10 15,0-1 4-15,0-2-15 0,3 0-2 0,2-3 11 16,-3 0-5-16,-3-1-2 0,-2 0-5 16,0-1 2-16,0 0-12 0,-1-1 2 0,1 1 4 15,-8-1 7-15,7 0 0 0,5 0-11 16,4 0 7-16,15-10 1 0,-15 4 8 16,0-3-5-16,1 4-18 0,-4-1 13 0,-1 3 7 15,4-1-11-15,-4 3 6 0,-12 1-14 0,10 0 10 16,-2 0 3-16,7 10 5 0,-2-1 12 15,-2 1-10-15,1 1-8 0,-3 0 5 0,4-1 3 16,-3-1 0-16,-3-2-23 0,1 0-24 16,-2-2-3-16,10 0 2 0,-7-2-47 0,5-2-39 15,-6-1 1-15,3 0-32 0,20-11-23 0,-13 3-2 16,0-5-42-16,1-2 20 0,-2-2-93 16,-3-8-47-16,4 0-69 0,-1-4 13 0,2-3 13 15,-1-4 61-15,4-2 3 0,2-2 20 0,1-1 31 16</inkml:trace>
  <inkml:trace contextRef="#ctx0" brushRef="#br0" timeOffset="-178220.98">19753 14908 529 0,'15'-36'233'0,"-1"3"0"0,-4 2-4 0,-2 2 14 16,3 1-7-16,-4 4 53 0,-1 5-22 16,1 0-33-16,-3 3 13 0,1 5-18 0,-3 3-16 15,-2 8 20-15,-2-1 5 0,-3 7 0 0,-3 14 6 16,0 4 5-16,-2 6 8 0,-3 7-18 16,4 5-23-16,-4 1 14 0,1 0-21 0,1 2 3 15,1-3-42-15,2 0-14 0,0-3-19 0,0 0-2 16,-1-7-32-16,0-3-1 0,5-1-32 15,0-4-6-15,1-6-73 0,3-18-50 0,0 8-38 16,15 1-49-16,-7-12-36 0,8-6 18 0,-3-7-152 16,4-2-32-16,-1-6 31 0,4-2-262 15,3-5 54-15,1-5 42 0,3-6 19 0,0 2 11 16,0 3 56-16,1-1 24 0,-2 5 12 16,-3 2 14-16,-5 3 62 0,-4 7 62 0</inkml:trace>
  <inkml:trace contextRef="#ctx0" brushRef="#br0" timeOffset="-178039">20065 14766 997 0,'6'-9'329'16,"-3"2"-10"-16,-3 3-41 0,-1 4 63 0,-1 3 19 15,0-1 13-15,-4 13-12 0,-1 2-11 0,0 5-2 16,0 5-38-16,1 2 26 0,1 0-32 0,1 0-30 16,-1 3-32-16,-1 3-19 0,2-1-11 0,-1 0-26 15,-1-1-30-15,0-2-29 0,1 1-14 16,-1-6-119-16,3 2-42 0,-2-2-62 16,-2-6-58-16,3-4 14 0,-5-3-156 0,3-6-81 15,2-6 35-15,4-1-218 0,0 0 16 0,0 0 72 16,-13-11 8-16,10 7 42 0,0-2 70 0,0-10 9 15,-1 0 14-15,2 4 47 0,2 3-39 16,0-4 51-16</inkml:trace>
  <inkml:trace contextRef="#ctx0" brushRef="#br0" timeOffset="-177855.5">19999 15088 541 0,'15'-12'416'0,"2"2"32"0,1 5-38 16,2-1-17-16,-1 2-19 0,1 4-11 0,-10 0-19 16,20 14-30-16,-8 0-26 0,0-1-41 15,-4 2-19-15,-2 3-37 0,-1 3 1 16,-4-1-23-16,-3-2-38 0,-1 3-27 15,-6-5-67-15,-1-9-50 0,0 4-51 0,0 0 7 16,-14 6-115-16,10-12-29 0,1-2-56 0,0-3 24 16,0-2-212-16,2 0 34 0,-2-3 32 0,3-2 31 15,1 0 26-15,2-15-81 0,-3 11 71 16,12-29 3-16,-4 14-7 0,1-1 12 0</inkml:trace>
  <inkml:trace contextRef="#ctx0" brushRef="#br0" timeOffset="-177217.32">20322 14974 740 0,'4'-5'326'0,"-2"1"-63"0,-1 1-18 15,1 0-27-15,-1 2-13 0,1 0-44 0,1 2-12 16,0-1-40-16,0 3-18 0,0 1-22 16,0 0-27-16,0 2-12 0,5 5-7 0,0 2-3 15,-1 0-4-15,-2 1-9 0,3 1 2 16,-2-2-3-16,0 2 16 0,0-2 17 0,-2-2 7 16,1-4-6-16,-1 1 14 0,-1-4 8 15,-1 2 24-15,1 0-3 0,1-4 20 0,0 2-1 16,1-1-4-16,1-2-15 0,0-1-9 0,-1 1 44 15,1-1-14-15,0 0-1 0,-6 0-48 0,12 0 13 16,14-10-5-16,-13 4-1 0,0-4-30 16,2 1-4-16,-2 0-31 0,-1 1-11 0,1-3-2 15,-4 1-22-15,-3 2-11 0,0 2-13 0,-1 1 9 16,-3 2-12-16,0-3-6 0,1 5 9 16,0-2-2-16,0 1 12 0,0 0 5 0,-2 1 5 15,1-1 18-15,0-1 17 0,-1 2 18 0,0 0 1 16,1-2 5-16,-1 0-6 0,-1 2 26 15,0-2 33-15,0 0-23 0,1 0-4 0,0 0-4 16,-1 3-6-16,0 0 43 0,0 0-8 0,0-6 16 16,0 6-36-16,0 0 9 0,0-9-2 15,0 9 0-15,0-5-3 0,0 5 8 0,0 0-22 16,0-7-7-16,0 7 2 0,0 0-2 16,0-7-47-16,0 7 2 0,0 0 1 0,0 0 2 15,0 0-15-15,-11-13-4 0,11 13 19 0,0-2 1 16,0 2 26-16,0 0-2 0,0 0-2 0,-1-2-42 15,1 1 4-15,0-1 3 0,0 2 2 16,-3 0 2-16,3 0 24 0,0 0 0 0,0 0 4 16,0 0-1-16,0 0 0 0,0 0-4 0,0 0-18 15,0 0 2-15,-1-4 2 0,1 3 16 16,0 1-21-16,-1 0 15 0,1 0 0 0,0 0 0 16,-1 0 0-16,0 0 16 0,-1-1-1 0,3 2-34 15,-1-1-3-15,-1 0 28 0,1 0-1 16,0 0-7-16,-2 0-2 0,2 0-23 0,0 0 5 15,0 0 21-15,0 0 11 0,0 1-29 16,0-1 28-16,1 1-20 0,-1-1-9 0,0 1 2 16,0-1-32-16,0 1-37 0,-1-1-30 0,0 0-27 15,-1 1-15-15,0-1-46 0,1 0 18 0,-1 0-211 16,0 2 30-16,0-2 29 0,0 1-44 16,-2 1 23-16,0-1 26 0,0 0 17 0,0 1-7 15</inkml:trace>
  <inkml:trace contextRef="#ctx0" brushRef="#br0" timeOffset="-176312.36">20522 15055 376 0,'0'0'415'0,"0"0"-79"0,0 0 19 0,0 0-46 16,13 6 53-16,-15 16 8 0,-1 4-20 15,-2 1-16-15,0 5-47 0,0 1-10 0,1 4-30 16,-1 1-36-16,0 6-14 0,-1-4-15 0,3 1-33 16,-2-1-11-16,3-4-33 0,0-1-44 15,2-2-33-15,-2-1-42 0,2-5-37 0,0-6 5 16,0-13-107-16,0 1-43 0,0-1-28 16,0-8-29-16,0 0 21 0,12 9-215 0,-10-14-40 15,0-4 39-15,4-7 46 0,-5-8 16 0,1-2 23 16,3-1 4-16,-2-2 15 0,2 3 60 15</inkml:trace>
  <inkml:trace contextRef="#ctx0" brushRef="#br0" timeOffset="-175733.82">20559 15331 231 0,'12'-29'394'16,"-1"3"-41"-16,-2 0-19 0,5 4-14 0,-2 1-39 15,2-2 59-15,0 4-5 0,0 0-24 0,0 3-12 16,-2 3-14-16,3 0-16 0,-1 6-19 16,-1 3-29-16,-2 4-6 0,-2 0-23 0,15 15-32 15,-8-4-14-15,-1 4-5 0,-4 6-16 16,-5-1-11-16,-4-1-20 0,-2-9-18 0,0 5-7 15,-11 16-16-15,0-14-25 0,2-8-25 16,-3 3-50-16,2-1-18 0,-3-5-12 0,1-3 7 16,1-2-73-16,11-1-13 0,-11 0-23 0,-14-18-14 15,13 10-8-15,2-4-22 0,2-4-40 0,3 0 25 16,2-3-60-16,0-2-17 0,3 9-23 16,0-7-5-16,0-4 23 0,18-27 53 0,-6 21 121 15,2-3 13-15,4 1 179 0,3 2 22 0,1-4 37 16,-1 4 30-16,0 1 52 0,0 3-8 15,0 5 33-15,-3-1-26 0,-1 4 63 0,3 3-33 16,-2 0-11-16,1 7 5 0,-3 2-13 16,-10 5 8-16,15 12-9 0,-8-1 13 0,0 9-5 15,-4 8 16-15,-4-2 6 0,0 3-23 0,-3 5 23 16,-2 7-37-16,1-1 13 0,-1-20-20 16,0 8-22-16,0 5-20 0,0 1-5 15,0 0-26-15,0-1-2 0,0-1-19 0,0-4 4 16,-11 22-24-16,8-33 11 0,3-10-14 0,0 0 7 15,12 8-58-15,-7-14-5 0,2 0-1 0,2-2-54 16,6-6-7-16,1-2-19 0,6-2-12 16,-2-3-3-16,-1-2-15 0,1 1 13 0,-1 1 22 15,-2 0-8-15,1 3 8 0,-7 2 8 16,2 1 7-16,-5 4 7 0,-1 4 18 0,-7 0 6 16,0 0 30-16,14 14 10 0,-11-7-10 0,3 8 11 15,-2-1 6-15,2 2 0 0,-1 0-12 0,0-2-9 16,-1-2 11-16,2 1-28 0,-4-9-25 15,0 4-20-15,0-4-45 0,0-1-63 0,-1-3 13 16,-1 0-143-16,0 0-49 0,4-12 30 16,1-2-272-16,3-1 46 0,-2-6 31 0,0-3 39 15,2-2 73-15,-1 2 12 0,-4-2 35 0,2 1 1 16,0 1 8-16,-4 2 37 0,-1 1-14 16</inkml:trace>
  <inkml:trace contextRef="#ctx0" brushRef="#br0" timeOffset="-175624.03">21353 14995 295 0,'-3'-15'427'16,"-2"1"-57"-16,1 2-54 0,3 3 13 0,-2 1-40 15,-1 3-65-15,3-1-30 0,0 3-12 0,-1 0-90 16,2 1-49-16,0 2-84 0,0 2 3 16,3 3-199-16,-1-2-150 0,6 9 27 0,3-1 22 15,1 0 18-15,0 2-6 0,3 0 23 0</inkml:trace>
  <inkml:trace contextRef="#ctx0" brushRef="#br0" timeOffset="-174927.17">21648 15086 570 0,'5'-2'378'0,"0"1"-10"15,-1 1-29-15,-1-3-45 0,-1 1 76 16,-3 0-33-16,0 1-19 0,-1 0-17 0,-3 2-16 16,1 0-14-16,-10 7-8 0,-2 5-17 15,0 2-24-15,0-1-5 0,0 4-27 0,2 2-25 16,3 0-18-16,2 0-16 0,0 0-8 16,2 1 3-16,3-4-24 0,4 1-6 0,0-11-21 15,0 1-45-15,10 13-19 0,-1-10-45 0,3-5-32 16,4-2-37-16,2-1 10 0,4-1-89 15,-10-2-17-15,8 0-27 0,29-12-17 16,-22 7-29-16,3-2 11 0,-1-2 6 0,-3 1 19 16,-1-2 18-16,1 2 90 0,-5 0 51 15,-7-5 44-15,1 3 27 0,-5 1 39 0,-4 2 45 0,-3 1-8 16,-3 6 67-16,0 0 2 0,0-6-6 16,-13-2 13-16,7 7 8 0,-3 2-5 0,-7 1 5 15,7-2-18-15,-14 12 4 0,8-2-10 16,5-5-22-16,-2 3-8 0,6 2-5 0,3 1-12 15,0-3-4-15,3-2-21 0,0-6 10 0,0 0-25 16,0 7-14-16,10 3-21 0,-3-7-8 16,0 0-17-16,10 0 0 0,1-1-30 0,-11-2-11 15,7 0-2-15,1 0-11 0,21-12-6 16,-16 5 0-16,1 1 28 0,-4 0 5 0,3 0 5 16,-2 1 3-16,0 0-11 0,0 2 14 0,-2-1-11 15,-1 1 4-15,-2 2-5 0,6-1 2 16,-1 1 32-16,0-2-7 0,-9 3 2 0,6 0-16 15,0 0 4-15,2 0 20 0,0 0 1 16,18-10-1-16,-17 5 0 0,-2-2-6 0,1-3 1 16,-1 3-33-16,-2-2-13 0,0-8 7 15,-3-1-15-15,0-3-24 0,1-4 10 0,-1-1-11 0,-4-2 2 16,3-4 5-16,1 0-6 0,-2-3 12 16,0 2 41-16,-2 4 11 0,-2 0 53 0,-3-3-2 15,0 7 6-15,-2 14 7 0,0-5-5 16,-11-13 61-16,5 20 9 0,-2 3-2 0,1 5 7 15,0 2 21-15,1 2 7 0,-7 13 21 0,2 6-14 16,0 2-12-16,2 3-12 0,2 2 6 16,2-1-7-16,4 5-13 0,0-3-16 15,1-16-23-15,0 9 3 0,0 2-16 0,0 0-25 16,13 23-46-16,-11-28-53 0,1-2 7 0,3-4-158 16,-3-6-86-16,0-3 27 0,-1-3-296 15,-2-1 54-15,0-1 34 0,0-1 50 16,-2-1 27-16,0 1 25 0,0 0 28 0,-1-3 10 15,-2 0 17-15,2 1 10 0</inkml:trace>
  <inkml:trace contextRef="#ctx0" brushRef="#br0" timeOffset="-174453.72">22398 15083 714 0,'9'-9'371'0,"5"1"-16"0,-2 2-38 0,2 0-41 16,3 2 48-16,-3 3-28 0,7-1-9 16,-12 2-15-16,5 0-25 0,15 14-27 0,-15-6-6 15,1 3-19-15,-6 1-13 0,0 3-14 0,0 2-20 16,-3 2-18-16,-3-1-12 0,0 1-7 15,-3-4 1-15,0-6-19 0,0 2-9 0,0 0-24 16,0-1-19-16,0-1-27 0,0-4-26 16,0-5-11-16,-11 17 1 0,11-17-76 0,0 0-44 15,0 2-49-15,-1-3-21 0,2-2-37 0,0-3-12 16,9-6 23-16,-2-2-120 0,3-3-38 16,2-4-7-16,-1 3-1 0,1 0 94 0,-1 5 129 15,0 0 14-15,-1 1 224 0,0 3 29 0,-3 2 44 16,-2 2 27-16,-1 0 15 0,1 2 12 15,-3 3 18-15,1 0-22 0,-1 0 11 0,-3 0-7 16,0 0 8-16,0 0-21 0,15 10-1 16,-6 0-4-16,2 0 2 0,0 1-10 0,1 0 1 15,-3 0-1-15,0 2-17 0,2-2 0 16,-3-4-17-16,2 3 9 0,-2 1-13 0,-1-5-16 16,-2 0 7-16,-2-2-20 0,0 0 2 0,0-1-10 15,0 0 0-15,-1-3-5 0,1 3 7 16,-1-1 7-16,1-1-26 0,-3-1-7 0,0 0-15 15,0 0 11-15,0 0-31 0,7 0-27 0,10-17-23 16,-7 4-34-16,0 1-15 0,1-2-17 16,0-3-47-16,2 2 14 0,2 1-71 0,-1 0-34 15,2 0-12-15,-3 5-17 0,0-1-20 16,2 0 26-16,-9 5-242 0,-1 3 38 0,-4-1 35 16,-1 2-22-16,-1 2 44 0,-2 1 19 0,0 1 32 15,-1 1 5-15,1 0 13 0,-1 1 2 16</inkml:trace>
  <inkml:trace contextRef="#ctx0" brushRef="#br0" timeOffset="-174204">23094 15153 512 0,'12'11'440'16,"-1"-7"-45"-16,-2 0-53 0,6-1-11 0,2-1-39 15,-3-1-25-15,-1-1-40 0,-13 0-31 16,15 0 10-16,3 0-44 0,2 0-19 0,19-15-5 16,-22 6-7-16,2-1-18 0,-2-1-13 0,-4 3-25 15,-1-2 7-15,-3 3-11 0,-5 0-7 16,0 3-29-16,-3 0 6 0,-1 4 6 0,0 0-7 15,0 0-10-15,-8-3 28 0,3 5-17 16,-1 1-1-16,-7 7-12 0,3-3-8 0,-1 6 5 16,3-3-24-16,2 3 1 0,1-3-67 15,3-2-25-15,0 1-24 0,2-9-44 0,14 15-50 16,5-1 20-16,1-7-190 0,5-2-107 0,1 0 33 16,2-1 43-16,5-3 27 0,-14-1 24 15,6 0 22-15,39-11 38 0,-24 1-8 0</inkml:trace>
  <inkml:trace contextRef="#ctx0" brushRef="#br0" timeOffset="-173723.92">24150 14974 602 0,'3'0'385'0,"-1"0"-25"0,0 1-18 15,0-1-45-15,0 0-16 0,-1 0-20 0,0 0-36 16,0 0-42-16,0-1-7 0,0-1-24 15,-2 1-20-15,0-2-12 0,-1 0 9 0,1-3-15 16,-2 2-22-16,1-1-9 0,-2-12-24 0,1 0 7 16,0 2-6-16,3 5-6 0,0-6-5 15,12-25-6-15,-4 18-4 0,6-2-3 0,0-3-32 16,2-1 7-16,1 2-16 0,0 1 1 16,-4 2 34-16,0 4 0 0,-1-1-13 0,-3 3 5 15,-2 3-19-15,-2 4 19 0,-4 5-4 16,-1 2-3-16,0 4-1 0,0 0 11 0,-15-5 16 15,10 7 1-15,-6 5-9 0,-2 2 7 0,2 8 16 16,2 0-12-16,1 4 15 0,0 4-9 16,0 1 15-16,6 3 2 0,-2 0 9 0,0 3-7 15,3 2 1-15,1 2-7 0,-2-5-1 16,0 1 3-16,2 2-15 0,0-2-12 0,0-15 6 16,0 8-11-16,0 2 2 0,0 2-3 15,0-2-8-15,-10 21 9 0,4-28-12 0,-3-6-9 16,0-2 8-16,-2-3-21 0,-3-3-5 0,-1 0-28 15,7-6-33-15,-7 0-27 0,0 0 9 16,-21-17-81-16,18 11-27 0,1-4-13 0,-1-1-17 16,5-1-12-16,4 1-15 0,4 0 22 15,3 1-78-15,2 10-37 0,0-13-24 0,15-17-47 16,-2 13-10-16,4 0 44 0,0 2 19 0,3 1 56 16,3 1 128-16,-2 3 149 0</inkml:trace>
  <inkml:trace contextRef="#ctx0" brushRef="#br0" timeOffset="-173207.55">24156 14975 1209 0,'20'-1'209'0,"-5"2"27"0,0 3 9 16,1 1 21-16,-4 2-32 0,1 5 28 15,-3 1 26-15,0 3-16 0,-2 2-12 16,-4 2-9-16,2 0-21 0,-3 2-9 0,0-5-11 16,0 0-11-16,-2 1-11 0,3-1-32 0,-4-7-14 15,0-1-7-15,3-4-13 0,-3 1-2 16,1-2 9-16,0-3-23 0,-1 2 4 16,2-3-20-16,-2 0-20 0,0 0-10 0,0 0-27 15,7 0-29-15,11-19-1 0,-8 9-17 0,2-3-14 16,2 1-3-16,0 2-17 0,1-1 14 15,-1 1-8-15,0 2 4 0,-3 5 7 0,-2-1-5 16,0 2 10-16,-2 2-5 0,-7 0 8 16,6 0-3-16,0 0 6 0,1 0 9 0,-7 0-5 15,27 16 6-15,-17-11 6 0,-5 1-10 0,1-4 1 16,0 1 8-16,-3-1-5 0,1-1-4 16,-4-1-15-16,0 0-8 0,0 0-10 0,0 0 5 15,8 0 1-15,-8 0 4 0,0 0 5 0,13-11-29 16,-4 2 27-16,-4-1-19 0,0 0 27 15,1-2-9-15,2-4 16 0,2 7 2 0,-3-3 16 16,-1 3-14-16,-2 2 14 0,0 1-8 0,0 1 17 16,-1 1-3-16,0 0-6 0,0 3 14 0,-1 0-4 15,-2 1 3-15,0 0 5 0,0 0 8 16,6 0-5-16,13 18-1 0,-9-8 17 0,0 1 8 16,-2 0 1-16,2-1-3 0,-3-3 16 15,-1-3 6-15,-1 0 15 0,0 0-8 0,-1-1 8 16,0-2-8-16,0 2 3 0,-1-3 10 0,0 0-14 15,-3 0-10-15,0 0-1 0,0 0-8 16,8 0-24-16,5-12-29 0,-1 3-21 0,-5-3-43 16,0-1-39-16,4-2 11 0,-3-2-191 15,1-2-59-15,0-2 32 0,1 2-245 16,2 1 51-16,-1 1 37 0,0 1 14 0,2 3 19 16,-3 3 32-16,4 2-3 0,-7 5 28 0,-1-3 47 15,-2 4 30-15,0 1-6 0</inkml:trace>
  <inkml:trace contextRef="#ctx0" brushRef="#br0" timeOffset="-172693.68">24939 14892 257 0,'2'4'300'0,"-1"0"-22"16,2 0-10-16,-1 1 10 0,7 5 16 0,0 0-29 16,2 0-1-16,-1-1-34 0,1-5-11 0,2 2-18 15,4-1 3-15,-2 0-1 0,-3-4-44 16,0-1-6-16,-12 0-15 0,10 0-15 0,2 0-21 16,15-13-16-16,-15 7-3 0,-2-4-3 15,-3 2-11-15,-2-1-34 0,-1 1-2 0,-2 1-5 16,-2 1-2-16,0 3-35 0,0 3 5 0,0 0-16 15,0 0-13-15,-13-12 10 0,7 12 9 0,1 0-5 16,0 0-4-16,1 0 21 0,-2 3 2 0,2-2-14 16,1 2-16-16,0 1 8 0,2-1 15 15,0 0 12-15,1 1 0 0,2-1 2 16,0-1-4-16,1 1 1 0,1 1 13 0,3-1-1 16,-2-1-2-16,0-1-2 0,1 0 19 0,0 0-5 15,2-1-2-15,-1 0 0 0,12 1-1 0,-12-1-4 16,6 0-3-16,3 0 0 0,-1 0-3 15,19-11-8-15,-16 9 1 0,0-3-2 0,3 1 5 16,-1 1-6-16,-5 3 0 0,1-3 0 0,-3 3 0 16,-5 0-2-16,-8 0 0 0,8 0-11 15,-1 0 0-15,4 11 1 0,-5-7 1 0,-4-1 46 16,2 1-15-16,-1 0 16 0,0 2-12 0,0-3-3 16,-1 1 35-16,3 1 6 0,-3 0-3 15,1-3 13-15,0 3 17 0,0-3 1 0,1 1 3 16,-1 0-7-16,0-2-20 0,1 0 1 0,1 0-8 15,0 0 1-15,2-1-15 0,-7 0 2 16,0 0-5-16,9 0 3 0,-1 0-6 0,17-10-32 16,-12 4-24-16,2 0-22 0,-2 0-40 15,-1 2 8-15,-4 0-73 0,-1 0-61 0,-3 2-25 16,2 0-25-16,-3 0-47 0,0 2 31 0,2 0-83 16,-5 0-60-16,0 0-30 0,8 0 32 15,16 13 29-15,-8-4-6 0,1-2 23 0,1 0 24 16,0 2 15-16,2-1 35 0</inkml:trace>
  <inkml:trace contextRef="#ctx0" brushRef="#br0" timeOffset="-172444.01">25832 15005 362 0,'13'3'240'0,"-1"-3"-8"0,-1 0 12 0,-2-3 4 16,0 3-26-16,17-8 9 0,-7 4 4 0,-2-2-15 15,-1 1-19-15,0-2-14 0,-2-3-18 0,4 0 12 16,-6 0-12-16,1 2-14 0,-6 0-8 16,4-1-31-16,-9 4-11 0,0-1-10 0,-2 2-11 15,0 4-9-15,0 0-10 0,-13-5-2 16,7 5 0-16,-10 5-20 0,2 0-3 0,-1 3 22 15,3-1 13-15,2 1-2 0,0 4-9 0,6-2 1 16,2 0-7-16,2-2-4 0,11 13-16 16,4-7-3-16,-1 0 5 0,6 4-30 0,0-7 5 15,4 1-31-15,2 2 1 0,2-3-114 16,-1 1-32-16,4-1-26 0,0-3-41 0,1 2 20 16,0-3-169-16,0-2-107 0,-1-1 37 0,-1 1 33 15,2-2 11-15,-3-1 26 0,-3 1 40 16,-3 0 11-16,-1-1 2 0</inkml:trace>
  <inkml:trace contextRef="#ctx0" brushRef="#br0" timeOffset="-172343.75">26566 15180 247 0,'2'2'263'0,"0"-1"-42"0,-1 0 7 15,-1-1-33-15,-1 0-15 0,0 0-33 0,-1-1-29 16,-2-1-96-16,-2-1-3 0,-8-3-340 16,-2-1 8-16,-5-1-23 0,1-3 31 15</inkml:trace>
  <inkml:trace contextRef="#ctx0" brushRef="#br0" timeOffset="-171155.59">17063 14337 287 0,'-21'0'333'0,"-15"22"-30"0,28-22-44 15,-1 0-31-15,9 0-20 0,0 0-17 0,-8 0-17 16,8 0-7-16,-4 3-1 0,12-3-21 16,16-1-1-16,-8 1-7 0,10 0 12 0,9 0-14 15,54-11-15-15,-24 5-14 0,3-3 40 0,9 2 2 16,10-1-37-16,8-1-2 0,10-1-10 15,7 0-1-15,13-2-24 0,8 1-14 0,14-4 2 16,107-8-8-16,-6 1-5 0,-47 2-13 0,54-2-8 16,-5 0 7-16,-5 0-4 0,-42 5-3 15,48-5-4-15,-52 3-3 0,-34 6-1 0,-23 2-13 16,-1 0 21-16,1-2-19 0,-4 2 4 0,-9 0 3 16,-6 1 0-16,-8-2 3 0,-8 2-20 15,-8-1 27-15,-4 0 2 0,-10 0-5 0,-7 3-7 16,-8-1 11-16,-10 1 14 0,-9 0-15 15,-5 0 0-15,-5 0 0 0,-4 2-13 0,-5 1 13 16,-4-1 6-16,-4-3-16 0,1 3-11 0,-4 0 13 16,-2 1-1-16,-5 2-2 0,-1-2 1 15,-5 3-9-15,-1 0-5 0,-2 2-4 0,0-3-41 16,-1 2 5-16,-1 1-16 0,-1-1-36 16,-1 1-16-16,-1 0-13 0,0 0-7 0,0 0-6 15,0 0-18-15,0 1-13 0,-2-1-2 16,1 1-19-16,0-1 8 0,-2 3 17 0,0-2-113 15,-1 0-96-15,-1 0-40 0,0 0 10 0,-1 0 46 16,0-1 29-16,-2 1 19 0,1-2 9 16</inkml:trace>
  <inkml:trace contextRef="#ctx0" brushRef="#br0" timeOffset="-169317.42">16914 15882 819 0,'-8'6'290'16,"3"4"-4"-16,5-4-31 0,5-1-14 0,10 5 3 16,12-1-2-16,4 0-30 0,13 0-4 15,9-1 19-15,13-3-37 0,12 2 4 0,14-4-28 16,12 2-22-16,15-3-10 0,9 0-9 15,22-2-7-15,-13 0-36 0,69 0 15 0,29 0-7 16,262-15-24-16,-237 8-18 0,-2-2-12 16,-49-1 6-16,-26 3-26 0,86-9-8 0,-15-3-2 15,-49 3-39-15,-32 2 0 0,80-6-30 0,-57 5 3 16,-34 1-9-16,-21 6 6 0,0-1 14 16,-1 1 0-16,-4 1 0 0,-10 2 23 0,-10 1-2 15,-9-1-7-15,-9-2-2 0,-6 3 32 0,-9 0-18 16,-8-1 20-16,-9 0 3 0,-8 1 18 0,-5 0-19 15,-7-1 41-15,-4 3-31 0,-8-3 20 16,-5 1-20-16,2 0 7 0,-6 0-3 0,-4 0 9 16,-7 3 5-16,5-1-8 0,-6 0 0 15,-2 0-8-15,-3 1 17 0,0 0-17 0,-3 1-6 16,-1-2-19-16,0 2 0 0,-2 0 3 16,3-3 24-16,-1 3 0 0,-1 0 7 0,1-2-40 15,-2 2 30-15,1-1-16 0,-1 0-2 0,0 0-1 16,2 1 3-16,-2-2 17 0,-1 1 7 15,1 0-6-15,-1-1-4 0,1 1-27 0,0 1 20 16,0 0 5-16,-2 0-2 0,0 0-22 0,0 0 28 16,0 0-14-16,0 0 18 0,0 0-3 15,0 0-29-15,0 0-2 0,6-4 20 0,-5 4 19 16,-1-1-39-16,0 1 2 0,-2 0-13 16,2 0 3-16,-2-1 7 0,1 2 0 0,-1 0 18 15,-1-1-4-15,0 0-12 0,0 0 17 0,-2-1-24 16,1 2 22-16,1-1 7 0,-1 0 6 0,-1 1-22 15,-1-1 2-15,1 0 6 0,5 0-17 0,0 0 6 16,-8 0-4-16,8 0 4 0,-8 0 29 16,8 0-28-16,-7 0 16 0,7 0 13 15,0 0-16-15,-7 0-3 0,7 0-17 0,0 0 18 16,-7 0-3-16,7 0-1 0,0 0 25 0,0 0-27 16,0 0 3-16,0 0 7 0,0 0 18 0,-11-5-26 15,11 4 2-15,2-1-2 0,0 1 26 16,0-1-27-16,1-1-10 0,1 3 28 0,1-1-28 15,0-1 14-15,0 0 8 0,-1 0 3 16,2 1 0-16,-1-1-8 0,2 1 13 0,-3 0-22 16,1 1 17-16,0 0-16 0,0 0 5 0,-2-2-1 15,3 1 17-15,-3 0-23 0,1 1 17 0,0 0-11 16,-1-1 13-16,0 1-10 0,0 0 7 16,-1-1-2-16,1 0 13 0,-1 1-15 0,0 0-4 15,0 0 2-15,0 0-7 0,-1 0 31 16,0-1-14-16,1 0-19 0,-2 1 3 0,0 0 20 15,0 0-24-15,1 0 10 0,2 0-11 0,-2 0 20 16,0-1 1-16,0 2-4 0,0-1-2 16,1-1 17-16,-2 1-24 0,1-1 7 0,-1 1-9 15,0-1 4-15,1 1-8 0,0 1 18 16,-1-1-11-16,0 1 0 0,2-1 28 0,-2-1-26 16,0 0-7-16,0 3 7 0,0-2 11 0,1 0 8 15,-1-1-9-15,-1 1-3 0,0 0-10 0,2 0-3 16,-1 0-7-16,0 0 17 0,1 1 1 15,0 0 9-15,-1-1-27 0,1 0 7 0,-1 0 7 16,2 0 17-16,-4 0-30 0,2 0 9 0,0 0 12 16,0 0-17-16,0 0 20 0,0 0-9 0,0-1 10 15,0 1 3-15,0 0 3 0,1 0-10 16,-1 0 4-16,0 0-4 0,1 0-4 0,-2-1 5 16,2 1-18-16,-1 0 8 0,0-1 22 15,0 1-3-15,2 0-3 0,-2 1-4 0,1-1-3 16,-1-1 2-16,0 1 1 0,0 0-7 0,0 0 0 15,0 0-2-15,0 0 26 0,0 0-24 16,0 0-18-16,1 0 18 0,-2 0-3 0,1 0 0 16,0 0-10-16,0 0 10 0,0 0 27 15,1 1-38-15,-2-1-1 0,1 0 27 16,1 0-4-16,-1 0-18 0,0 0 34 0,0 0-11 16,0 0-30-16,0 0 12 0,-1 0 33 0,1 0-25 15,0-1-4-15,0 1-12 0,0 1 16 0,0 0-4 16,0-1 2-16,0 0 10 0,0 0-38 0,0 0 14 15,0 0 14-15,0-1 2 0,0 0-28 16,0 1 28-16,0 0-9 0,-1 0-6 0,1 0-1 16,-2 0 14-16,4 0 0 0,-2-1 18 15,-2 1-20-15,2 0 3 0,0 0-12 0,-1 0 7 0,1 1-1 16,1-1-4-16,-1 0-14 0,0 0 26 16,0 0-5-16,0 0-5 0,0 0 22 0,0 0-29 15,0 0 4-15,0 0 12 0,0 0-18 16,0 0 4-16,0 1 16 0,0-2-10 0,0 2-12 15,2-1-1-15,-2-1 24 0,0 2-26 16,1-1 23-16,-2-1 5 0,1 1-23 0,0 0 26 0,0 1-10 16,0-1-11-16,-2 0 3 0,4 2 1 15,-2-2 0-15,0 0-2 0,0 0 10 16,0 0 11-16,0 0 0 0,0 0-18 16,0 0 0-16,0 0 21 0,0 0-17 0,0 0-7 15,0 0 6-15,0 0-12 0,0 0 24 0,0 0-42 16,0 0 44-16,0 0-29 0,0 0 8 0,0 0-30 15,0 0 25-15,0 0-24 0,0 0 4 0,0 0 11 16,0 0-13-16,0 0-16 0,0 0-9 16,0 0 11-16,0 0-13 0,0 0-8 0,0 0 1 15,0 0 7-15,0 0-8 0,0 0-10 16,0 0-4-16,0 0-12 0,0 0-15 0,0 0 1 16,0 0-41-16,0 0 16 0,0 0 14 15,0 0-220-15,-27 7-40 0,22-8 14 0,-1-1 31 16,-10-1 19-16,0-3 7 0</inkml:trace>
  <inkml:trace contextRef="#ctx0" brushRef="#br0" timeOffset="-160075.46">11568 13978 711 0,'0'12'261'0,"0"-12"-30"0,0 0-15 15,0 0-31-15,0 0-25 0,0 0-5 0,14 14-29 16,-14-14-17-16,0 0-11 0,0 0 1 0,17 17-27 16,-15-15-9-16,-1 0 13 0,-1-1-20 15,0-1 2-15,2 2-29 0,-1-2-14 16,0 2-18-16,0-2-13 0,-1 0-43 16,0 0-25-16,2 0 7 0,1 0-130 0,-1 0-142 15,3-1-12-15,10-3 24 0,1-3 20 0,7-1 14 16</inkml:trace>
  <inkml:trace contextRef="#ctx0" brushRef="#br0" timeOffset="-159015.98">13787 13704 507 0,'1'0'193'0,"1"-2"-22"16,0 1-11-16,-1 0-34 0,1 0-27 0,1 0 12 15,-1 1-12-15,-1-1-11 0,1 1-11 16,-1-1-15-16,0 1-14 0,1 0 6 0,0 0-17 15,-2 1 10-15,0-1 4 0,2-1-12 0,0 1 0 16,-2-1-4-16,0 1-1 0,0-1 13 0,0 1-24 16,0 0 9-16,0 1 10 0,1-2-1 0,-2 1-17 15,1-1 18-15,1 0-10 0,-1 2 6 16,0-2 9-16,-1 1-23 0,2-1-9 16,-1 1 19-16,0 0-8 0,1-2-2 0,-1 2-11 15,1 0-1-15,-1 0 15 0,0 0-28 0,0 0 9 16,0 0 6-16,1 1 0 0,-1-1-11 15,0 0 2-15,0 0 6 0,-1 0-18 0,2 0 20 16,-2 0-10-16,1 0 3 0,0 2 14 0,1-3-23 16,0 1-5-16,-2 0 8 0,2 1 4 15,-1-2-6-15,2 1 16 0,-3 1-17 0,2-2-6 16,-1 1 8-16,0 0 9 0,0-2-10 16,0 2 11-16,2 0-7 0,0 0-10 15,-2 0 5-15,-2 0 6 0,2 0-4 0,2 0 9 16,-1 0-6-16,-1 0-3 0,0 0-1 0,0 0-1 15,0 0 11-15,0 0-12 0,0 0 1 16,1 0 15-16,1 0-9 0,-2 0-12 0,0 0 18 16,2-2 2-16,-2 2-12 0,0 0 11 0,2-3-1 15,-2 3-12-15,1 0-1 0,-1-2 1 16,0 2-1-16,3-1 3 0,-3 0-4 0,0 1-2 16,0 0 2-16,2 0-4 0,-2-1 10 15,1 1 8-15,-1-1-11 0,0 1-1 0,0-1 1 16,0 1-2-16,0-2 4 0,0 2-3 15,0 0 4-15,1 0 3 0,0-2-8 0,-1 2 12 16,0 0-8-16,0 2 11 0,0-4-15 16,0 2 7-16,2 0-5 0,-2 0-2 0,0 2 9 15,0-4 5-15,0 2-12 0,1 0-4 0,-1 0-3 16,0 0 9-16,1 2 15 0,-2-2-29 16,1 0 11-16,0 0 16 0,2 0-4 15,-2 0-16-15,-1 0 7 0,2 0-19 0,-1-3 23 16,-1 3-18-16,1 0 10 0,-1 0 20 0,1 0-15 15,1 0 0-15,-2 0 3 0,1 1 10 16,0-2-15-16,1 1 3 0,-1 1-5 16,0-1 4-16,0-1-5 0,0 1 0 0,0 3 4 15,0-3-5-15,1 0 1 0,-1 0 11 16,-1 0-15-16,2 0 8 0,-1 0-3 0,-1 0 5 16,2 0 5-16,-1 0-24 0,-1 0 14 15,0 0 6-15,1 0-4 0,0 0-5 0,0 0-13 16,0 0-11-16,0 0-20 0,0 0-2 0,0 0 6 15,0 0-21-15,0 0-4 0,0 0 8 16,0 0-40-16,0 0-20 0,0 0-92 0,23 12-145 16,-20-10 37-16,1 1 17 0,2-2 12 15</inkml:trace>
  <inkml:trace contextRef="#ctx0" brushRef="#br0" timeOffset="-157585.67">13194 14815 651 0,'0'0'269'0,"-14"0"-25"15,14 0-20-15,0 0-15 0,0 0-25 16,0 0-16-16,0 0 9 0,0 0-4 0,-14 0-17 16,14 0-29-16,-15-10-11 0,14 10-2 15,1 0-1-15,1 0-25 0,-1 0-2 0,2 0 9 16,3-1 9-16,2 1-10 0,12-3-9 0,-7 3-9 16,5 0-19-16,27-8 23 0,-17 5-16 0,-2 0-4 15,6-1 7-15,-7 3-36 0,0-1 21 16,-1-2 0-16,0 4-19 0,-2-1 7 0,-1 1-8 15,-5 0-23-15,-2-1 20 0,-4 1-22 16,-2 0 13-16,1-1-3 0,-2 1-2 16,0 0-27-16,-6 0 14 0,0 0-37 0,0 0-23 15,5 0-9-15,-5 0-39 0,0 0-26 0,0 0-35 16,17-9 14-16,-16 4-221 0,1 3-67 0,0-4 31 16,1 3 27-16,0-3 32 0,0 1 20 0,1 1 5 15,8-4 38-15</inkml:trace>
  <inkml:trace contextRef="#ctx0" brushRef="#br0" timeOffset="-156978.55">13903 14672 666 0,'2'2'269'0,"-3"0"-28"0,2-2-6 15,-1 3-10-15,-2-3-31 0,2-2-13 0,-2 2-6 16,-1-1-36-16,1 0-5 0,0-2-22 16,0 0 21-16,0-1-18 0,-1 1 0 0,1-2-29 15,1-1 14-15,1 0-28 0,1 1 0 16,1-2-6-16,-2 7 7 0,10-18-20 0,-2 5-4 16,1 2-3-16,7 2 15 0,-5 2-22 0,1 2-1 15,-2 3 9-15,-1 2-29 0,-9 0 15 16,12 0 7-16,10 18-17 0,-10-5 9 0,-6 1 22 15,-1 3-31-15,-3 3 27 0,-2-11-15 16,0 8-3-16,-11 23 21 0,5-17 21 0,-4-1-6 0,-1 1-18 16,-2-3 15-16,-4 0-22 0,0-1 18 15,-1-3 5-15,-3 0-12 0,1-1 9 0,0-4-25 16,0 1 4-16,-2-2-23 0,3-3 12 16,1 3-14-16,3-7 15 0,1-2-26 0,4 0 2 15,1-1-6-15,9 0-5 0,0 0 5 16,-8 0-9-16,8 0-1 0,0 0-23 0,0 0 1 15,-13-12 38-15,15 12-17 0,1 0 5 0,0-1-9 16,2 1 5-16,2 1 3 0,11 3 5 16,-8-4 7-16,4 0 2 0,22 5-3 15,-14-4 22-15,0 1-15 0,-3 0 18 0,-8-2-24 16,4 0 17-16,3 0-8 0,-1 0 3 0,19-11-2 16,-17 5 10-16,-1-2-17 0,-1 2 5 15,-1-2 0-15,-2-1-13 0,-1 1 12 0,0-4-2 16,-4 0-6-16,1-1-11 0,-3 0-30 0,-1-2 11 15,0 4-22-15,2 0 2 0,-3 2-68 0,-1 1-20 16,-4 8-33-16,0 0-40 0,0 0-27 16,0 0 24-16,-12-12-205 0,5 13-38 15,-6 3 20-15,-8 2 59 0,-2-1-6 0,0 4 29 16,0-2 33-16,-6 1-3 0,4 0 31 0</inkml:trace>
  <inkml:trace contextRef="#ctx0" brushRef="#br0" timeOffset="-156662.72">12984 15316 406 0,'0'0'391'0,"2"1"-63"0,1-1-17 15,3-2-11-15,15-1-39 0,5-4-31 16,4 1-10-16,1-2-26 0,9-1 20 0,2-3-26 15,4 1-21-15,3 2-18 0,4-5-24 0,4 2-19 16,2-3 9-16,4 3 4 0,2-3-18 0,0 2-14 16,1 1-30-16,-1 0 2 0,-2 1-8 15,-1 1 8-15,-4 1 4 0,-2 1-12 0,-8-2-34 16,-3 6-2-16,-6-2-22 0,-4 2-13 0,-5-3-6 16,1 1-49-16,-8-1-25 0,-1 3-18 15,-6-3-23-15,-6 2-38 0,-4 0 16 0,-2 0-188 16,-4 5-82-16,0 0 37 0,0 0-7 15,-18-9 41-15,11 8 53 0,-13 0 8 0,11 1 33 16,-11 0-10-16</inkml:trace>
  <inkml:trace contextRef="#ctx0" brushRef="#br0" timeOffset="-155463.53">13512 15395 325 0,'7'0'362'0,"4"0"-38"0,11 3-14 16,-8-3-51-16,6 0 4 0,5 0-24 15,34-12-2-15,-21 6-39 0,2 0-4 0,-1 1-22 16,2-3-18-16,1-2-8 0,0 1-16 0,1 3 21 16,-5-3-37-16,2 5 9 0,-4-1-14 0,-2 2-12 15,0-3-18-15,-1 2-9 0,-3 1-2 16,-3 1 9-16,-5-2-24 0,-4 2 7 0,-5-1-31 15,-1 0 27-15,-7 3-25 0,3 0 2 16,-4-1-23-16,2 0 31 0,-2-1-6 0,0 2-17 16,-1 0-3-16,-1 0 0 0,2 0-3 15,-3-1-24-15,1 1 7 0,0 0-1 0,-1-1-20 16,-1 1 12-16,0 0-5 0,0 0 2 0,0 0 1 16,0 0 4-16,0 0-8 0,8 0-9 0,-8 0-10 15,0 0 27-15,0 0-13 0,0 0 22 16,0 0 3-16,0 0-16 0,7 0 1 0,-7 0 2 15,6-5 16-15,-8 4-10 0,2 1-17 0,0 0 1 16,0 0 36-16,0-1-19 0,0 1-7 16,0 1 23-16,0-1-40 0,0 0 21 15,0 0 14-15,2 0-31 0,-2 0 15 0,0 0-1 16,0 0 20-16,0 0-35 0,0 0 2 0,0 1 3 16,2-2-15-16,-2 1 36 0,0 1-10 15,0-1-26-15,2 0 39 0,-2 2-14 0,0-2 2 16,0 0 3-16,-1-2 11 0,0 4-28 15,1-2 20-15,0 0 14 0,0 0-21 0,0 0 0 16,0 0 7-16,1 3 4 0,-2-5-20 16,1 1 10-16,0 1-1 0,0 0-3 0,0 0 30 15,0 0-25-15,0-2 22 0,0 1 0 0,-1 1-23 16,1 0 12-16,0-1 6 0,-1 0-19 16,1 0 11-16,-2 0 6 0,2-1-6 0,0 1-14 15,0-1 4-15,0 1 30 0,0 0-16 0,0-1-2 16,0 0 12-16,0 0-12 0,0 1-26 0,0 0 20 15,0-1-2-15,0 0 18 0,0 0-8 16,0 1-27-16,0-2 12 0,0 4-3 0,0-2 21 16,0-1-25-16,0 0 7 0,0 2 4 15,-2-2 19-15,2 2-17 0,0 0-3 0,2-1 16 16,-4 0 15-16,0 1-41 0,2-1 3 0,0 1 5 16,0 0-3-16,0 0 1 0,0 0 0 0,0-1 4 15,0 0-24-15,0 1-1 0,0-3 7 16,0 3 14-16,-2 0-6 0,2 0-11 0,0 0 8 15,2 0 9-15,-2 0-3 0,0 0 12 16,0 0-23-16,0 0-4 0,0 0 17 0,2 0 16 16,-4 0-17-16,2 0 6 0,2 0-12 0,-2 0-1 15,0 0 6-15,0 0 7 0,2-1-10 16,-4 1-6-16,2-2 13 0,0 2-2 0,2 0 5 16,-2 0 4-16,-2 2-2 0,2-4 9 0,2 5-10 15,-2-3 17-15,0 0-12 0,0 0-9 0,0 0 14 16,0 0 2-16,0 0-14 0,0-1 2 15,0 1 8-15,0 1-13 0,0-2 14 0,0 2 2 16,0-2 6-16,0 1-5 0,-2 0 8 16,0-2-18-16,2 2 10 0,-3 2-17 0,3-2 14 15,0 1 7-15,1-2-2 0,1 1-7 0,-2 1 4 16,0-1 6-16,0 0 4 0,0 0-17 0,0 0 12 16,0 0-13-16,0 0 2 0,2 0-5 15,-2-1 20-15,0-1-19 0,0 2 12 0,0 0 0 16,0 0-10-16,2 0 15 0,-2 0-8 15,0 2 2-15,0-2-1 0,0 0-11 0,-2-2 2 16,0 2 5-16,4 3-1 0,-2-3-7 0,-2 0 15 16,2 0-12-16,0 0-1 0,-2 1-4 0,1-1 2 15,1 0 13-15,1 0 4 0,1 2-26 16,-4-4 25-16,2 1-21 0,2 1 7 16,-2 0-13-16,0 0 26 0,-2 0-19 0,4 0 0 15,-2 0 7-15,0 0-18 0,0 0-1 0,2 0 5 16,-2 0-1-16,0 0 11 0,0 0-19 15,-2 0 6-15,2 0-12 0,0 0 22 0,0 0-5 16,0 0-17-16,0 0-5 0,0 0-6 0,0 0 7 16,0 0-26-16,-3 0 16 0,3 0 4 15,3 0-28-15,-3 0 3 0,-2 0-15 0,2 0-6 16,-1-1 8-16,4 2-57 0,-6-4-100 0,2 2-77 16,0 0-27-16,1 1 21 0,0 0 21 15,0 0 5-15</inkml:trace>
  <inkml:trace contextRef="#ctx0" brushRef="#br0" timeOffset="-140401.64">14930 13897 254 0,'13'0'120'0,"-13"0"-32"0,0 0-70 16,0 0-130-16</inkml:trace>
  <inkml:trace contextRef="#ctx0" brushRef="#br0" timeOffset="-140017.12">15523 13128 214 0,'0'0'151'0,"16"0"-25"16,-16 0-49-16,0 0-14 0,27 9-36 16,-25-4-39-16,1 0-128 0,5 9-129 0</inkml:trace>
  <inkml:trace contextRef="#ctx0" brushRef="#br0" timeOffset="-131542.44">193 11348 350 0,'0'0'144'16,"-13"0"4"-16,13 0-26 0,0 0-12 15,0 0-2-15,0 0-12 0,0 0-20 0,0 0-10 16,0 0 1-16,0 0-17 0,0 0 26 0,0 0 2 16,0 0 1-16,0 0-3 0,0 0-3 0,0 0-7 15,-2 6-12-15,17-13 3 0,6-1-20 16,6-1-2-16,7 0 2 0,1-2-10 0,1-1-3 16,8 1-3-16,-4-1 2 0,3 4-10 0,-1-4-11 15,-2 3 7-15,-4-1-22 0,-3 3-16 16,-10 0-21-16,-2 5 5 0,-13 2-43 0,-3 0-106 15,-5 0-164-15,10 6 48 0,-20-3-8 0,-3 4 21 16</inkml:trace>
  <inkml:trace contextRef="#ctx0" brushRef="#br0" timeOffset="-130849.58">390 11221 261 0,'-3'-2'124'16,"1"1"-20"-16,2 1-15 0,-4 0 20 0,4 2-29 16,0-5-9-16,-3 0-8 0,3 3 3 15,-2 0-7-15,1 0-6 0,1 0 1 0,-2 0-7 16,2 1-4-16,3 1 12 0,-3-1 11 16,-3 2-19-16,1-4-21 0,0 0 17 0,2 1 12 15,0-1-17-15,-2 1-9 0,4-3-5 0,0 3 3 16,-2-1 0-16,2 4 7 0,1-3-9 15,2 1-9-15,4 0-8 0,-1-1 6 0,-1-5 1 16,7 5-3-16,8 0-5 0,0 0-9 0,7 0 16 16,-12 0 5-16,10 0-7 0,4 0-1 15,5 0 3-15,2 0 6 0,0 0-12 0,3 0 17 16,-3 0-20-16,35 8-20 0,-43-4 10 0,-3 1 9 16,-2-1 0-16,-7 0-8 0,-2 3-6 15,-2-2 14-15,-4-4 2 0,-3 0 11 0,0 1-16 16,-2-2 7-16,-1 3 9 0,-4 2-22 0,0-5 24 15,0 0-7-15,-25 22 3 0,9-10-13 16,-2-1 16-16,-4 2-4 0,-1 4-12 16,-4 4 15-16,-5 1-21 0,-1 4 2 0,-3 1-4 15,5 1-24-15,-5 4-14 0,2 0 5 16,3 0-59-16,0-5-50 0,6 1-156 0,2-2-19 0,5 2 14 16,2-2 9-16</inkml:trace>
  <inkml:trace contextRef="#ctx0" brushRef="#br0" timeOffset="-130676.62">565 11804 465 0,'0'-4'218'0,"-2"4"-23"0,4-4-31 0,-4 1-6 16,-4 0-19-16,6-1-25 0,0 3-9 0,0-2 4 16,0 1-29-16,-2 1-15 0,2 0-35 15,2 2-23-15,-1 2-7 0,4-2-19 16,-1 5 3-16,3-2-97 0,-1-6-110 0,3 4-102 15,5 2 27-15,-5-4-7 0</inkml:trace>
  <inkml:trace contextRef="#ctx0" brushRef="#br0" timeOffset="-122851.51">3888 14708 430 0,'15'0'180'0,"-15"0"-22"0,0-14-25 0,0 14-31 16,0 0 17-16,0 0-21 0,13 0 16 0,0-23-17 16,-10 21 11-16,-3 1-1 0,1 0 13 0,0 0-23 15,1 0 4-15,0 0-5 0,-2 1 11 16,0-2 1-16,0 2-21 0,1 0 1 0,-2-3-14 15,1 2-9-15,0 0 3 0,0 1-6 0,1-2-13 16,-2 0 7-16,1 0-15 0,-1 1 10 16,1-2-1-16,-1 1 1 0,1 0-19 0,0 2 11 15,0 0-1-15,0 0 1 0,0 0-18 0,-10-14 15 16,7 11 7-16,-1 0-7 0,1-2-12 16,-7-3 1-16,1 2-3 0,0 0-17 0,-1-2 5 15,-3 1 16-15,4 1-14 0,-3-1-1 0,-1-1-6 16,1 1 9-16,0 3-2 0,-2-3 12 15,-1 0-5-15,5 3 5 0,-3-3-13 16,-1 5 1-16,3 1-10 0,1 0 9 0,0 1 14 16,-3 0-34-16,-3 0 10 0,-17 15 9 15,14-7-18-15,-3 1 30 0,1 4-22 0,0 1 16 16,4 1-17-16,-1 3-3 0,3 1 20 0,1 0-4 16,1 3-18-16,-2 0 10 0,2 5-2 15,3-1 8-15,-2 0 16 0,3 0-8 0,3-1 10 16,0 2-10-16,2 2 9 0,3-4 8 15,1-13-20-15,0 5 5 0,12 22 2 0,-4-23 11 16,2 0-19-16,2-3-10 0,-1-4 19 0,7 0-24 16,-2-6 1-16,3-2 43 0,-9-1-15 15,7 0-5-15,21-15-1 0,-14 8-4 0,-2-2 0 16,1-2-7-16,0-3-1 0,-3 0 3 16,-2-2 5-16,1-3-9 0,2 0-1 0,-2-4-2 15,3-2 7-15,-2 0-1 0,0 0-27 0,-1 0 0 16,1 0 3-16,-5 4-1 0,2-1 15 15,-2 2 7-15,0 1-1 0,-3 5-33 0,-2-1 0 16,1 4 5-16,-4 4-2 0,-2 2 20 0,-3 2-13 16,0 3-4-16,-2 0 19 0,0 0 2 15,0 0 1-15,10 12-24 0,-8-7 1 0,0 12 36 16,-2-2 12-16,3 4-4 0,1 0-2 0,0-2-18 16,0 3 10-16,0-1-2 0,4 0-7 15,-2-2 5-15,3 0-3 0,1 0 1 0,0-2-3 16,1-1 5-16,4 1-4 0,-5-4 6 15,4 0-2-15,3 2-45 0,-1-8-41 0,-1 2-9 16,-3-3-16-16,0-2-2 0,-1-2-23 0,-2 0-44 16,7 0-6-16,3 0-21 0,23-15 15 15,-17 6-60-15,0-1-118 0,1 1-68 0,-2-1 25 16,-1-1 30-16,3-1 38 0,-4 0 23 0,2 2-16 16,-3-1 13-16</inkml:trace>
  <inkml:trace contextRef="#ctx0" brushRef="#br0" timeOffset="-122259.34">4921 14483 360 0,'4'-9'316'16,"-2"1"-41"-16,1 2-28 0,-2 0-26 0,-1 1-11 15,0 0-15-15,0 2-17 0,1-1-27 16,1 1-27-16,-2 2-14 0,2 1 24 0,-1 4-13 16,1 1 3-16,1 14-9 0,-2 0 10 0,0 4-25 15,-1-10 10-15,0 6-1 0,0 4-36 0,0 3 6 16,-13 32-6-16,8-31 16 0,-1 2-38 16,1-2 1-16,-2-1 2 0,-1-1-5 0,6-1-6 15,-3-3-16-15,0-1-12 0,0-3-36 16,0 0-22-16,-2-4-34 0,3-1-11 0,1-5-45 15,1-2-8-15,-1-1-41 0,2-2 17 16,0-1-237-16,-1-1-4 0,2 0 17 0,0 0 39 16,0 0 23-16,0 0 0 0,-8-12 5 0</inkml:trace>
  <inkml:trace contextRef="#ctx0" brushRef="#br0" timeOffset="-122041.27">4659 14766 851 0,'-4'-4'271'0,"0"3"-19"16,2-2-29-16,1-1-17 0,1 2-36 0,2 0-5 15,1-3-14-15,11-3-26 0,5-1 18 0,1 0-27 16,2 1-19-16,-3 1-15 0,6-1-9 0,-1 3-3 16,3 0-21-16,0-2-34 0,1 4-18 0,-2-2-23 15,1 1-34-15,3-1-48 0,-1 2-25 16,1 1 13-16,-1-3-183 0,4 1-59 0,-3 1-5 15,-1 0 30-15,-2-2 23 0,2 4 28 0,-1-2 2 16</inkml:trace>
  <inkml:trace contextRef="#ctx0" brushRef="#br0" timeOffset="-121035.58">5612 14621 376 0,'0'-13'244'16,"23"-18"-48"-16,-20 12-14 0,3-3 0 0,-2 1-22 16,-1 1-9-16,-1-1 0 0,-2 1-4 15,0 3-14-15,0 9-9 0,0-2-12 0,-10-9-9 16,4 12-7-16,-1 5 8 0,-4-6-14 16,-1 5 9-16,-1 2-4 0,3 1-8 0,-21 14-9 15,11-2-8-15,-2 3 0 0,4-1-13 0,1 4 7 16,0 1 11-16,0 3-23 0,3 2 22 0,2 0-9 15,2 3-5-15,1-1-7 0,3 1-11 0,-1 4 13 16,5-1-6-16,2-17-4 0,0 8-9 16,16 23-11-16,-5-24 16 0,2 0-16 0,4-5-11 15,4-3 9-15,1 0 12 0,4-5-7 16,3-2 1-16,3-4-4 0,-15-1-3 0,9 0 0 16,2 0 3-16,31-13-10 0,-32 7-4 15,-2-4-6-15,-2-1-1 0,-3-3-8 0,-2-1 25 16,-2-2-10-16,0-5 0 0,-5 3-10 0,-4-5-8 15,2-1 0-15,-1 1-11 0,-7 0-2 16,-1 0 18-16,0 12-9 0,0-4-3 0,0-1-6 16,-16-16-1-16,7 19 27 0,-5 2-18 15,-2 0-14-15,-3 6 14 0,-2 0-5 0,-3 4 13 16,-1 0 4-16,12 2-9 0,-6 0-2 0,-5 0-12 16,-23 13-23-16,24-10-13 0,3 2-21 0,1-3-13 15,4 3-14-15,4 0-20 0,-3 2-19 16,6-2-23-16,4 2 14 0,1-5-92 0,2 1-122 15,1 0-14-15,0-3 16 0,0 0 29 0,0 0 3 16,10 6 27-16,-5-6-18 0</inkml:trace>
  <inkml:trace contextRef="#ctx0" brushRef="#br0" timeOffset="-120463.06">6438 14524 252 0,'-2'0'295'0,"-1"1"-36"0,2-1-4 0,-1 1-33 16,0-1-2-16,0 0-33 0,1 0 4 0,-1 0-32 16,1 0 2-16,0 0-25 0,1 0-18 15,-2-1-9-15,2 1-7 0,2 0-2 0,-2 0 7 16,2 1-23-16,0-1-5 0,1-1-2 16,2-1 2-16,1 0-10 0,11 0-11 0,0-1-4 15,3-1-13-15,3 0 25 0,5 0-24 0,-3 0-3 16,2-1 9-16,3 2-21 0,3-1-6 0,0 0-6 15,1 0 13-15,-1 2-16 0,0-1-11 16,-1-2-32-16,-1 3 0 0,-3 0-8 0,-6-1-9 16,0 0-26-16,-4 1-14 0,-4 1-2 0,-3-2-7 15,-3 3-15-15,0-3-15 0,-8 3 12 16,0 0-68-16,7 0-46 0,-7 0-67 0,8 0-62 16,-8 0-4-16,0 0 51 0,8 3 5 0,-10 0-6 15</inkml:trace>
  <inkml:trace contextRef="#ctx0" brushRef="#br0" timeOffset="-118682.83">6518 14816 499 0,'-1'2'209'0,"2"0"-21"0,-1-1-10 16,1 2-26-16,1-3-12 0,1 0 0 0,0 0-31 15,2 0-5-15,0 0-11 0,3-1-16 0,-2-1 1 16,5 2 1-16,7 0-19 0,23-9-3 15,-16 5-8-15,-3 1-6 0,1 1 9 0,1-1-18 16,-2-2 7-16,0 5-24 0,-1-2 5 0,-5 2 3 16,-2-1 7-16,4-1-10 0,-8 2 3 0,1-3-18 15,-4 3 8-15,-7 0-13 0,7 0 3 16,-7 0-22-16,7 0 15 0,-7 0 0 16,8 0-1-16,-8 0-14 0,0 0 13 0,7 0-10 15,-7 0 3-15,0 0 2 0,7 0 2 0,-7 0 0 16,0 0 8-16,0 0-2 0,0 0-1 0,0 0-4 15,0 0-1-15,6 0 8 0,-6 0-18 16,0 0 10-16,0 0 7 0,0 0-2 0,0 0 4 16,10 8-18-16,-10-8 19 0,1 3-7 0,-1-1 8 15,1-2 7-15,0 0-13 0,-1 2-7 16,1-2 18-16,0 1-5 0,-1-1 0 0,1-1 3 16,0 1-8-16,-1 1 5 0,0-1 17 15,0 0-17-15,1 0 6 0,-1 1-1 0,0-1 9 16,0 0-3-16,0 0-4 0,0 0-12 15,0 0 17-15,0-1-7 0,1 1 8 0,-1 1 2 16,-1-1-17-16,1-1 4 0,1 0-6 0,0 1 11 16,-2 0-3-16,2 0-11 0,-2 0 1 0,2-1-2 15,-1 1 14-15,0 0-11 0,0-1 4 16,0 1 6-16,0 0 1 0,-1 0-1 16,2 0-6-16,-1 0 1 0,-1 0-5 0,0-2-9 15,2 1 17-15,0 1-2 0,-2 0 10 0,2-2-17 16,-1 4-2-16,0-4-4 0,0 2 15 0,0 0-17 15,0 0 16-15,0 0-11 0,0-2 10 0,0 3-9 16,0-2 9-16,2 0-12 0,-4-1 11 16,2 2-4-16,1-1-6 0,-1-1 5 15,0 2 6-15,1-1-3 0,-1 1 2 0,0 0-3 16,0-3 4-16,0 4 1 0,0-2-17 0,1 1 21 16,0 0-19-16,-1 0 5 0,0 0 13 15,0-1-13-15,1-1 11 0,-1 2-6 0,1 0-10 16,0-1 14-16,0 1-14 0,-1-1 10 15,0 1 8-15,0 0-9 0,0-1 4 0,0 0-6 16,0 0-8-16,0 1 5 0,0-1-2 0,0 0 13 16,-1 2-3-16,2-1-8 0,-1-1-1 15,1 1-1-15,-2 0-3 0,1 0 18 0,0 0 0 16,0 0-12-16,0 0 3 0,0 0-1 16,0 0-1-16,0 0-7 0,0 0 14 0,0 0-8 15,1 0 5-15,-1 0 2 0,0 0 5 16,-1 0 2-16,1-2-13 0,0 2 3 0,-1-1-2 15,1 1 4-15,-1 0-5 0,1 0 4 0,0 0 1 16,-2 0 10-16,3 0-14 0,-1 0-2 16,0 0 17-16,-1 1-6 0,2-1-6 15,-1 0-2-15,0 0 1 0,0 0 10 0,0 0-13 16,-1 0 7-16,1-1 3 0,1 1-4 0,-1 0-8 16,0 0-6-16,0 0 11 0,0 0-4 15,0 0 1-15,0 0 13 0,0 0-13 0,0 0-2 16,0 0 7-16,0 0-3 0,0 0-1 15,0 0 5-15,0 0-13 0,0 0 21 0,0 0-9 16,0 0-4-16,0 0 1 0,0 0 4 0,0 0-7 16,0 0 14-16,0 0-17 0,0 0 4 0,0 0 9 15,0 0-16-15,0 0 12 0,0 0-9 16,0 0 11-16,0 0 4 0,0 0-13 16,0 0 5-16,0 0-1 0,0 0-1 0,0 0-4 15,0 0 9-15,0 0 0 0,0 0 4 0,0 0-16 16,0 0-7-16,0 0 17 0,0 0 11 15,0 0-12-15,0 0-5 0,0 0 15 0,0 0-1 0,0 0-15 16,0 0-3-16,0 0 11 0,0 0-16 16,0 0 23-16,0 0-14 0,0 0 0 15,0 0-6-15,0 0 5 0,0 0 13 0,0 0-7 16,0 0 5-16,0 0-9 0,0 0 7 0,0 0-5 16,0 0 4-16,0 0 1 0,0 0-3 0,0 0 3 15,0 0 2-15,0 0-14 0,0 0 10 16,0 0 1-16,0 0-5 0,0 0 8 0,0 0-3 15,0 0 1-15,0 0-1 0,0 0 10 16,0 0-25-16,0 0 19 0,0 0-11 0,0 0 12 16,0 0-11-16,0 0 14 0,0 0 3 0,0 0-19 15,0 0 5-15,0 0-12 0,0 0 18 16,0 0-4-16,0 0 0 0,0 0-3 0,0 0 5 16,0 0-4-16,0 0 12 0,0 0-21 0,0 0-1 15,0 0 15-15,0 0 8 0,0 0-12 16,0 0-1-16,0 0 1 0,0 0 10 0,0 0-11 15,0 0-6-15,0 0 13 0,0 0-2 16,0 0-5-16,0 0 0 0,0 0 13 0,0 0-17 16,0 0 3-16,0 0 2 0,-8-20-2 0,8 20 10 15,0 0-8-15,0-1 4 0,0 0 0 16,0-1 4-16,-1 2-8 0,1 0-13 0,-1 0 14 16,1-1 0-16,2 0 1 0,-2 1-4 0,0-1 7 15,0 0-6-15,0 1 3 0,-2 0-3 16,2 0 0-16,0-1 15 0,0 0-3 0,0 1 1 15,1 1-16-15,0-1 15 0,-2-1-13 16,2 0-9-16,-1 2 7 0,0-1 1 0,-1 0 1 16,0 0 17-16,1-1-23 0,0 1 8 15,0 1 2-15,0-1 4 0,0 0-10 0,0-1 11 16,1 1-7-16,-1 0 3 0,1 0-9 16,-2 0 0-16,0 0 12 0,1 0-14 0,1 0 1 15,-2 0 5-15,1-2-3 0,0 2 1 0,0 0 4 16,1 0-12-16,-1 0 11 15,0 2 12-15,0-4-14 0,0 4 1 0,-1-2 2 16,1 0-9-16,0 0 19 0,0 0-12 0,1 0 10 16,-2 0-10-16,1-2 7 0,0 2 3 0,0 0-13 15,0 0 10-15,1 0-6 0,-1 0-19 16,-1 0 4-16,1 0-2 0,0 0-10 0,0 0-13 16,0 0-19-16,0 0-8 0,1 0 9 0,-2 0 5 15,1 0 4-15,0 0-132 0,-1-3-113 16,-1 3-67-16,1-1 16 0,-1 0 50 0,0-2 6 15</inkml:trace>
  <inkml:trace contextRef="#ctx0" brushRef="#br0" timeOffset="-115333.37">7569 14511 613 0,'17'-16'232'16,"6"-16"-10"-16,-16 13-2 0,-3 2-26 15,1-2-5-15,-1 0-4 0,-1 1-18 0,1-1-3 16,-3 1-4-16,-1 10-14 0,0-2-6 0,0-5 0 16,-18-9-10-16,6 14-28 0,-1 3-1 0,-4 5-2 15,5 2-18-15,-5 0-1 0,-24 20-6 16,15-2 32-16,-1 2-21 0,-1 6-7 0,-1 4 16 16,2 2-19-16,0 1-14 0,5 0 20 15,7-1-7-15,1 1-17 0,7-1-7 16,3-3 20-16,4-14-6 0,0 4 0 0,13 25-22 15,-2-25-2-15,5-4 12 0,3-3-16 0,4-4-6 16,3-6 11-16,-12-2 7 0,9 0-14 16,27-12-3-16,-22 5-8 0,2-8 11 15,-1 1-16-15,-2-4 4 0,0-1-8 0,0-3 3 16,-2-1-13-16,0-1 2 0,-2 1-14 0,-1-1 2 16,-4 3 14-16,-2 3-2 0,2 2-6 15,-4 1 2-15,-3 6-18 0,-3 4 16 0,0 4-10 16,-8 1 23-16,0 0-2 0,11 11-32 15,-3 2 13-15,-1 1-3 0,2-1 26 0,3 4-12 16,1 0 9-16,4 3-18 0,0-6 2 0,2 5 13 16,1-5-36-16,3 2 2 0,-2 1-87 15,3-2-27-15,1-1-22 0,-2-3-50 0,2 3 19 16,-2-4-247-16,3 1-44 0,1-3 41 16,-2-2 28-16,-2-1 49 0,4-3 18 0,1 2 34 15,0-1 28-15,-1-2 10 0</inkml:trace>
  <inkml:trace contextRef="#ctx0" brushRef="#br0" timeOffset="-115195.51">8503 14833 649 0,'-3'1'242'0,"-2"1"-45"16,2-2-37-16,-3 0-66 0,0 0-39 0,-1 0-45 15,1 1 1-15,-5-1-272 0,-4 0-53 16,-24 6 12-16,17-3-7 0</inkml:trace>
  <inkml:trace contextRef="#ctx0" brushRef="#br0" timeOffset="-114364.76">4186 15831 210 0,'7'-8'270'15,"5"-4"-43"-15,-5-2-13 0,-5 1-13 0,3-1-32 16,1 0 10-16,-4-2-11 0,-2 9 5 0,0-2-20 15,0-3-9-15,0-2-15 0,-16-12 12 0,7 16-27 16,-4 0-1-16,0 2-6 0,-6 4-7 16,-2 1 14-16,11 3-5 0,-8 0-6 0,-27 19-12 15,15-7 1-15,-2 3 3 0,0 4 0 0,-2 4-23 16,-2 2-8-16,2 5 40 0,2 2 1 16,2 1-10-16,7 3-10 0,2 3-12 0,5-5-8 15,5 3-8-15,4-2 0 0,5-3-6 0,2-15 3 16,0 5 1-16,17 24-17 0,-2-24-14 15,3-4-5-15,2-3 17 0,6-4-13 0,0-3 9 16,6-5 3-16,0-3-25 0,-17 0 9 16,29-9 6-16,-17-1-6 0,-4-4 9 0,-1 1-14 15,0-7 11-15,-4-1-8 0,-2-4 1 0,-2-4-15 16,0-4-27-16,-3-1 0 0,0-2 3 16,-5 1 1-16,-3 2 7 0,-1 2 0 0,-2 16 2 15,0-5 1-15,-18-22 1 0,8 29 1 16,-10 4 1-16,-1 7-1 0,7 2-45 0,-24 14-25 15,10 0 6-15,-3 1-19 0,1 7-26 16,1 2-21-16,3 2-3 0,1 3-22 0,8-4 16 16,1 1-106-16,6-2-132 0,3 0-35 0,6-6 12 15,1-18 33-15,15 25 13 0,3-17 50 0,8-1-6 16,7-3 22-16</inkml:trace>
  <inkml:trace contextRef="#ctx0" brushRef="#br0" timeOffset="-114086.02">4995 15502 885 0,'10'-15'324'15,"-3"8"-52"-15,-1 7-7 0,2 3 8 16,-4 5-34-16,2 12 44 0,-3 6-20 0,2 4-21 15,-3 2-26-15,0 1-16 0,-2 8-41 16,0-21 1-16,0 12-22 0,0 6-13 0,-10 40-14 16,7-38-35-16,1-1-41 0,-1-3-3 0,0-2-117 15,3-19-62-15,0 9-34 0,0 1 16 16,0-4-247-16,0-4-64 0,0-5 54 16,0-5 15-16,0-7 35 0,-11 8 18 0,9-12 53 15,-1-2 12-15,1 1 6 0</inkml:trace>
  <inkml:trace contextRef="#ctx0" brushRef="#br0" timeOffset="-113876.37">4815 15925 509 0,'-6'-2'367'16,"3"-1"-54"-16,1 1-47 0,3-1-16 15,-1-1-38-15,4-1-22 0,8-5-26 0,4 0 2 16,5-1-5-16,2 1-26 0,2 0-26 0,-1 0-25 15,3-1-43-15,2 3-45 0,1-2-36 16,3 1-53-16,1 1 7 0,-1-1-197 0,-1 2-133 16,1 3 36-16,-2-2 39 0,0 0 27 0,1 2-8 15,0 2 37-15</inkml:trace>
  <inkml:trace contextRef="#ctx0" brushRef="#br0" timeOffset="-113455.74">5747 15665 252 0,'0'-11'460'0,"-3"-6"-74"16,0 0-49-16,-2 5 2 0,-2-2-45 15,-1 2 3-15,0 4-28 0,-1 4-33 0,0 3-28 16,-1 1 7-16,-15 13-29 0,6 0-11 0,0 5-12 16,2 3 9-16,-2 6-18 0,-1 2-5 15,3 4-10-15,0 2-1 0,3-2-21 0,2-1-6 16,4 2-12-16,2-3-15 0,2-1-2 0,3 1-9 15,1-18-6-15,0 6-13 0,12 20 6 16,-2-25-8-16,3-4-9 0,-1-8-15 0,-5-2-7 16,6 0-20-16,4 0-22 0,19-22-6 0,-20 6-28 15,4-1 5-15,-3-5-11 0,2-2 0 0,0-2 7 16,-2-2 21-16,1 2 2 0,-2 1-8 0,-1 4 16 16,-3-1-14-16,1 1 38 0,-4 6-12 15,-1 1-7-15,-2 5 4 0,-1 4 16 0,-1 4 13 16,-4 1 8-16,0 0 4 0,11 12 13 0,-2 5-8 15,-1 2-5-15,0 1 1 0,0-1-9 16,6 2 2-16,-4-2-3 0,0 1-4 16,2-3-18-16,-1 2-30 0,4-3 5 0,-6 0-100 15,3-8-42-15,3 2-36 0,0-3-49 0,4-2 25 16,-12-5-268-16,8 0 10 0,2 0 54 0,4 0 31 16,2 0 2-16,27-14 64 0,-24 5 14 15,3 0-2-15,1-3 36 0,0-3 16 0</inkml:trace>
  <inkml:trace contextRef="#ctx0" brushRef="#br0" timeOffset="-113238.16">6777 15566 685 0,'-3'-3'432'0,"2"1"-51"0,1-1-49 0,0 2-33 16,5-2-37-16,0 0-32 0,13-3-13 0,1 1-10 15,2 1-10-15,4 1-33 0,3 0-16 16,2 2-14-16,-15 1-134 0,7 0-36 0,3 0-81 16,3 0-38-16,-2 0 15 0,-1 0-289 0,20 11-4 15,-28-10 36-15,-6 2 41 0,-3 1 25 16,2-2 25-16,-5 2 6 0,-1 1 6 0</inkml:trace>
  <inkml:trace contextRef="#ctx0" brushRef="#br0" timeOffset="-113037.63">6814 15903 563 0,'-8'5'464'15,"-5"2"-86"-15,9-3-46 0,4-3-43 0,5 2 8 16,3-3-31-16,11 0-38 0,-8 0-2 0,9 0-60 16,7 0-18-16,1 0-24 0,4 0-13 15,3 0-62-15,37-11-70 0,-37 10-30 0,0-2-66 16,1 3 12-16,-6-4-225 0,1-2-109 0,0 1 30 15,1 0 29-15,-8-2 13 0,-2 0 43 16,2 0 22-16,3 5 40 0</inkml:trace>
  <inkml:trace contextRef="#ctx0" brushRef="#br0" timeOffset="-112562.36">7996 15671 976 0,'5'-23'304'0,"-3"-2"4"0,-2 10-48 16,0-5-10-16,0-6-29 0,-15-24 31 0,6 25-17 16,-4 2-11-16,-1 2-27 0,-3 2-27 0,-5 2 3 15,0 5-18-15,-3 0-15 0,-4 8-20 16,14 4-4-16,-9 0 3 0,-29 12-20 0,25 4 15 0,-1 6 1 16,2 6 0-16,1 5-12 0,3 5 10 15,-3 4-20-15,5 1 2 0,2 1-13 0,4 1-4 16,4-2-10-16,7-1-4 0,2-6-7 15,2-19-6-15,12 31-1 0,2-20-14 0,4-4 3 16,3-6-4-16,0-3 5 0,5-5-6 0,1-5-18 16,7-4-7-16,-19-1-9 0,28-11 1 15,-13-1-23-15,-3-3-5 0,-1-5-4 0,1-5-2 16,-3-1-21-16,0-4 13 0,0 0 0 0,-2 0 20 16,0-1-24-16,-5 3 24 0,-1 4-3 15,-2 1 6-15,-1 2 2 0,-2 1 8 16,-3 6-26-16,-3 4 9 0,1 5 12 0,0 4 11 15,-6 1-3-15,0 0 4 0,6 0 10 0,13 24 4 16,-7-7-8-16,2 0 8 0,1-1 2 0,-1 4-8 16,2-1-2-16,0 0-5 0,3-1-31 15,-3-1-37-15,0 0 8 0,4-2-99 16,0 2-21-16,-1-3-29 0,4-4-35 0,0 0 23 16,-2-3-237-16,2-1-37 0,1-3 42 0,2-1 26 15,-2-2 47-15,-11 0 37 0,7 0 16 0,30-9 17 16,-17 4 39-16,2 3-14 0</inkml:trace>
  <inkml:trace contextRef="#ctx0" brushRef="#br0" timeOffset="-112399.93">8856 15888 696 0,'1'0'436'16,"0"0"-17"-16,1-1-54 0,-2 1-22 0,1-1-52 16,0-1-49-16,-1 1-8 0,0 0-10 15,1 0-44-15,-1-1-49 0,1 2-13 0,0 0-84 0,0-3-56 16,-2 0-47-16,0 1-59 0,1 0 10 15,-2-2-314-15,-2 1-19 0,0 2 55 16,-10-7 49-16,-2 0 17 0,-3 1 13 0,-4 3 13 16,3-4 4-16</inkml:trace>
  <inkml:trace contextRef="#ctx0" brushRef="#br0" timeOffset="-98821.91">7611 15668 331 0,'0'0'70'0,"0"0"0"0,0 0-74 16,13-14-86-16</inkml:trace>
  <inkml:trace contextRef="#ctx0" brushRef="#br0" timeOffset="-90634.91">1158 9999 256 0,'54'-25'130'0,"-20"12"-17"0,6-4-44 16,10-2-17-16,4-2 20 0,9-5-13 15,8-1-27-15,12-4-7 0,1 0-14 0,7-1-9 16,4 1 22-16,4 2-18 0,7 0 0 0,-1 4 2 16,-2 1 3-16,-1 4-44 0,-6 2-51 15,-5 1-179-15</inkml:trace>
  <inkml:trace contextRef="#ctx0" brushRef="#br0" timeOffset="-90202.74">1526 10747 232 0,'32'-15'83'0,"7"0"15"0,7-3-41 0,11-1 29 15,5-1-37-15,5-1-3 0,6-1 11 0,3-1-23 16,9-3-26-16,4 0 6 0,4 1 9 0,6-2-29 16,3 1 14-16,0-1-6 0,-2 3-12 15,0 0-29-15,-5 0-132 0,-5 4-138 0</inkml:trace>
  <inkml:trace contextRef="#ctx0" brushRef="#br0" timeOffset="-89171.48">1702 12472 314 0,'-14'0'98'0,"14"0"-14"15,0 0-12-15,0 0-48 0,0 0-3 16,0 0-2-16,0 0 41 0,0 0 3 0,12 20-9 16,13-28-19-16,3-1-5 0,6-3 13 0,7-3-23 15,6-2 0-15,4-2-23 0,6-5 13 16,3 1-15-16,9-3-39 0,1-5-94 0,5 3-92 15,6-2-80-15</inkml:trace>
  <inkml:trace contextRef="#ctx0" brushRef="#br0" timeOffset="-85013.65">8976 3704 270 0,'0'20'107'0,"-33"15"-13"15,27-20-14-15,6-15 7 0,15 18-36 16,2-14 23-16,7-2-19 0,-10-2 1 0,7 0-15 15,35-17-11-15,-17 7-2 0,4-2-4 0,3 0-13 16,2-1 14-16,2 2 9 0,-7-2-22 0,0-1-140 16,-5 2-13-16,-3 4-146 0</inkml:trace>
  <inkml:trace contextRef="#ctx0" brushRef="#br0" timeOffset="-84546.41">8456 4807 314 0,'-1'2'137'15,"-1"2"-11"-15,2 0-11 0,-1 0-12 0,1-1-23 16,1 2 7-16,1-1-23 0,1-1-13 16,1-1 21-16,3-2-18 0,16 0-10 0,-11 0-19 0,11 0 6 15,41-14-3-15,-14 2-27 0,8 1 6 16,4-2-1-16,5-4-14 0,6 2-41 0,6-4-25 15,4-3-162-15,5-2-62 0,0-3-15 0</inkml:trace>
  <inkml:trace contextRef="#ctx0" brushRef="#br0" timeOffset="-74232.45">9844 1358 215 0,'0'0'102'16,"0"0"-43"-16,0-14-13 0,0 14-7 0,0 0 50 16,0 0-34-16,0 0-29 0,0 0-6 0,0 0 21 15,0 0-14-15,0 0 0 0,0 0-14 16,0 0 21-16,0-14-6 0,3 0-26 0,5 12 30 16,22-2-14-16,2-3 0 0,-9 2-11 0,7 1 25 15,-5 1-31-15,-10 3 32 0,4 0-44 16,4 0 41-16,2 0-13 0,2 0-12 0,0 0-13 15,33 12 8-15,-30-7-19 0,2-3 29 16,2 3 4-16,0 3-23 0,1-4 17 0,-1 3-28 0,5-2 27 16,-1 0 16-16,1 3-34 0,5-2 32 15,-1-3-7-15,3 3-36 0,4 0 21 16,1-2 21-16,6 1-45 0,3-2 34 0,1 0-33 16,1-1 23-16,0 0 7 0,2 0-22 0,-1 0-11 15,3-1 30-15,-3 0-23 0,3 1 36 0,-5-1-38 16,-1 0 28-16,1 0-26 0,0 1 3 15,-1-2 14-15,-1 2 9 0,-1 0 6 0,4-2-27 16,-2 1 12-16,4-1-18 0,0 0 30 16,-31 0 11-16,14 0-10 0,9 0-4 0,4 0 2 15,65-9-30-15,-61 8 50 0,2-1-20 0,4 1-16 16,-2-3 32-16,2 2-31 0,0 0 13 16,0 2-1-16,0-1-23 0,1 1 15 0,-2-3 10 15,1 1-19-15,-2 1 37 0,-2 1-34 16,1-1 12-16,-2 1-21 0,-1 0 25 0,-33 0-23 15,16 0 12-15,9 0 0 0,2 0 12 16,3 0-2-16,2 0 23 0,-2 0-26 0,1 0 12 16,-1 0-25-16,2 0-3 0,-2 0-11 0,1 0 18 15,1 0-16-15,1 0-1 0,0 0 1 0,2 0-45 16,69-15-58-16,-67 12-19 0,-3-1-28 16</inkml:trace>
  <inkml:trace contextRef="#ctx0" brushRef="#br0" timeOffset="-73724.1">16579 1197 264 0,'0'2'56'0,"0"0"-2"0,3-2-31 16,-4 5-9-16,2-5 23 0,-1 3 17 15,4-2-36-15,-4 2-6 0,0-2 12 0,0 2-22 16,0-3 24-16,0-1-5 0,0 1-6 0,-2 1 15 15,2-2-44-15,0 3 29 0,0-2-17 16,4-4 32-16,-6 6-28 0,2-2 9 0,-2 1 15 16,2-4-34-16,0 5 22 0,0 0-34 0,-1-3 23 15,0 2 20-15,0-2-37 0,1 1 36 16,-2 1-36-16,-2-1 5 0,2 1 18 0,-1 0 15 16,1-1-40-16,0 1 35 0,2 1-26 0,-2-2 5 15,0 1 0-15,0 1-6 0,-1-2 12 16,3 0 4-16,0 0-22 0,-2-2 7 0,2 1 30 15,1-2-15-15,-2 3-3 0,1-1-9 0,1 2-1 16,0-2 13-16,2 1-19 0,-3 0-6 16,0 2 19-16,0 0 25 0,0-2-36 0,-3 0 13 15,3 0 8-15,-1 0-28 0,5 0 34 16,-8-2-15-16,3 4-20 0,0-2-13 0,-3 0-33 16,2 1-45-16,-2-2-86 0</inkml:trace>
  <inkml:trace contextRef="#ctx0" brushRef="#br0" timeOffset="-73043.79">23899 819 383 0,'16'-21'240'0,"0"-22"-19"0,-14 25-47 16,0 5-15-16,-4 1-8 0,2 3-30 16,1 4-8-16,0 3-29 0,1 2-4 0,-5 5-7 15,-2-1 1-15,5 3-22 0,0 5-5 0,2-1 8 16,-2-4-14-16,0 4 11 16,0 4-13-16,0-1-21 0,10 14 14 0,-4-14-7 15,3-2-1-15,2 1-16 0,2 1-9 0,-2 0-53 16,1-2 6-16,-5-5-42 0,2-3-109 15,1-2-179-15,-2-2 23 0,-8 0 5 0,12-16 5 16</inkml:trace>
  <inkml:trace contextRef="#ctx0" brushRef="#br0" timeOffset="-72917.96">23977 548 329 0,'-8'-5'132'0,"-7"3"-18"0,6 4-49 0,6-1-18 15,-1 6-36-15,3 2-33 0,7-2-189 0,2 3 2 16</inkml:trace>
  <inkml:trace contextRef="#ctx0" brushRef="#br0" timeOffset="-72630.19">24403 752 272 0,'-17'-3'171'0,"0"2"-12"15,5-1-14-15,2 1-32 0,6 0-31 16,-3 1 19-16,5 0-7 0,2 1-20 16,4 5-9-16,3 2-15 0,13 4 4 0,1 1-12 15,9 3 2-15,5 3 0 0,3 3-21 16,0-3 9-16,-2 2-22 0,-8-3 15 0,-3-2-2 16,-3-3-10-16,-7-1-3 0,-1-2-3 15,-7-2-27-15,-2-2 25 0,-5-6 10 0,-11 9-2 16,-5-8-25-16,-6-2 18 0,9 1 4 15,-9 0 8-15,-36-11-5 0,25 7-11 0,1-2 9 16,3 1 5-16,2 0-19 0,5 0-25 0,7 1 4 16,3 0-37-16,4-4-42 0,8 3-184 0,0 5-53 15,22-2 12-15,1-1 11 0</inkml:trace>
  <inkml:trace contextRef="#ctx0" brushRef="#br0" timeOffset="-72320.36">25441 809 348 0,'-16'2'175'0,"1"-6"-19"0,7 4-31 0,0-1-14 0,2 1-5 16,6 0-13-16,0 0-4 0,0 0-2 15,-5 11-38-15,13-8 16 0,3 4-21 16,3-3 7-16,5 0-2 0,6 2-8 0,-5-3-4 15,-1 1-24-15,-3 0 18 0,-2-3 10 16,-5 0 10-16,-9-1 6 0,0 0-6 0,8 0-9 16,-8 0 3-16,9 0-4 0,-9 0 7 0,6 0-23 15,-6 0-5-15,0 0 0 0,10 0-1 0,-1 0-8 16,-2 0-21-16,0 0-15 0,1 0 2 16,3 0 3-16,3 0 1 0,2 0-182 0,1 0-161 15,4 0 11-15,2 0 25 0,-1 0 11 16</inkml:trace>
  <inkml:trace contextRef="#ctx0" brushRef="#br0" timeOffset="-71105.44">26420 843 220 0,'2'-9'271'15,"-2"-1"-52"-15,-6-1-27 0,-11 0-32 16,0-1-16-16,-6 2-15 0,3 1-21 15,-4 5-1-15,2-2-20 0,8 6-13 0,-1 1-4 16,3 2-9-16,0-2 7 0,12-1-16 0,-16 12-3 16,13-2-6-16,3-4-2 0,2 2-3 0,-2-8-8 15,14 22-10-15,3-10 6 0,1 3 8 16,2-1-9-16,3 2-11 0,0 0 7 16,7 2-15-16,0 1 8 0,2 2 10 0,0-3-23 15,1 3 9-15,0 2-11 0,-4 0 8 0,-1-3 0 16,-5-2 0-16,-5-4-14 0,-5-1 11 15,-3-3-5-15,1-3-2 0,-2 2 6 0,-7-4-11 16,0 2 6-16,-2-7-11 0,0 0 10 0,0 5 15 16,-15 5-21-16,10-8-2 0,-3-2 4 15,-3 2-2-15,0-4-21 0,4 2 1 16,-3 0-9-16,-14-14-9 0,8 7 14 0,2 4-17 16,-1-2 9-16,5-4 11 0,1 4 2 0,1-3 3 15,6 1 3-15,2 7-12 0,0-8 1 16,12-5 3-16,0 5 4 0,1-1-3 0,7 1 6 15,1-2 3-15,1-1 1 0,0 0 15 16,2-4-12-16,-6 4 19 0,3 0 1 0,1 1-2 16,-3-2 8-16,-1-1 1 0,-2 1-7 0,-2 2 16 15,0 1 19-15,-3 4 1 0,-2-2-19 16,0-1 23-16,-4 1-13 0,2 4 9 0,-1-2-12 16,4 3 4-16,-7-1-8 0,2 0-3 15,-4 2 5-15,-1 1-16 0,0 0 11 0,0 0-5 16,0 0-3-16,4 7-7 0,-1-6 6 0,-5 0 6 15,4 3-2-15,-3-3-8 0,2 0 1 16,-1 1 4-16,-1 0-5 0,1-1-7 0,0 2 4 16,-1-2 9-16,1-2-25 0,-1 1 16 15,0 1 7-15,5-1-10 0,-3 0 7 0,1 1 18 16,-1-2-12-16,4-1 3 0,2 0 0 16,2 1-3-16,6-1-2 0,-6 2-7 0,21-2-2 15,-11 0 0-15,9-1-6 0,-9 0 10 0,0 2-5 16,-6 0-3-16,-3 0 0 0,-5 0 2 15,3-2-5-15,-3 3-3 0,-5-2 16 0,2 2-26 16,0 0 13-16,0 0-2 0,-2 0 1 16,0 0-3-16,2 1 4 0,-1 0-2 0,-4-1 6 15,4-2-11-15,1 4 18 0,1 1-8 0,0-5 4 16,-7 5-6-16,8-3 5 0,4 1-12 16,-1-2 27-16,5 3-24 0,3 0 12 0,-8-2 2 15,4 0 2-15,1 0-11 0,2 0-12 16,0 0-19-16,0 0 20 0,14-9-8 0,-18 3 18 15,2 1-26-15,-4 0 21 0,-2 1-2 0,0 1-2 16,-2-1-7-16,-3 1 7 0,-1 0-1 16,0 1 7-16,0 2-1 0,-4-3 1 0,4 3-3 15,0 0-13-15,-5-3 15 0,2 6-7 16,-1-1 1-16,2 0-15 0,0-3-11 0,0 4 9 16,4-1 3-16,-2-2-4 0,-2 2-3 15,2-1 13-15,0 1-11 0,1-2 10 0,4 2 7 16,-1-4-3-16,6 2-8 0,-1-3 13 0,0 1-2 15,0-1 6-15,2 0 1 0,-3 1 1 16,-1-1-7-16,2 2 34 0,-5 0-23 0,0-1 16 16,-1 2-23-16,0 0-6 0,-3 0 13 0,0 0-20 15,0 0 3-15,7 0 31 0,-7 0-5 0,6 0 6 16,-6 0-21-16,10 0-12 0,-1 0 25 16,-2 0 0-16,12 12-13 0,-9-9 17 0,2 2-7 15,2 0 13-15,0-1-11 0,0-1 3 0,4-1-14 16,1 3 12-16,1-2-3 0,5 1-4 15,-2-3-15-15,-4 2 24 0,4 1-24 0,-3-4 17 16,-11 0 0-16,4 0-10 0,3 0-3 16,14-12 10-16,-17 6 1 0,3 1 0 0,-5-1-13 15,-1 1 9-15,1 0 13 0,-3 0-9 0,-3-1-7 16,5 5 21-16,-7-2-16 0,1 0 5 0,-1 2 7 16,-3 1-9-16,0 0 1 0,0 0-4 15,8 16-10-15,3-6 16 0,-6 5-2 16,5 1-8-16,3 6 1 0,4 1 11 0,-3 4-12 15,2-2 4-15,-2 2-7 0,1-3 13 0,-6 3 2 16,6-4 3-16,-4 2-11 0,-2-3 8 0,-2 0-18 16,-7-13 5-16,0 5 2 0,0 1-44 15,0 0 14-15,-18 11-6 0,9-17-17 0,-8-1-26 16,0-2-22-16,7-6-56 0,-4 0-122 16,-21-13-32-16</inkml:trace>
  <inkml:trace contextRef="#ctx0" brushRef="#br0" timeOffset="-70909.92">27615 838 339 0,'6'-12'247'0,"1"2"-25"0,-2 1-29 16,2 2-30-16,-3 0-27 0,-1 4-12 16,0 1-22-16,0-1-12 0,0 3-9 0,1 0 6 15,0 5-9-15,0 1-16 0,-1 0-17 16,-3 1-10-16,1 1-34 0,-2 1-35 0,-3-1-11 15,4-8 5-15,-10 14-197 0,10-14-111 16,0 9 20-16,0-1 15 0,24 4 7 0</inkml:trace>
  <inkml:trace contextRef="#ctx0" brushRef="#br0" timeOffset="-70771.05">27966 1022 299 0,'0'5'192'0,"2"5"-81"0,0 0-14 16,-4 8-296-16,2-7 8 0</inkml:trace>
  <inkml:trace contextRef="#ctx0" brushRef="#br0" timeOffset="-62156.18">9499 17434 320 0,'-16'0'293'0,"16"15"-40"0,-20 5-8 0,19-15-9 16,3-3-21-16,2-2-7 0,1-1 0 16,1-1-36-16,14-5 18 0,2-5-33 0,-1-2 13 15,3-2-26-15,0-2-2 0,2-2 1 0,4-1-16 16,-5-4-3-16,0-3-21 0,0-1-36 15,0 0-6-15,-2-1-7 0,-3 0-5 0,0 5 39 16,-3 0 9-16,-3 4 12 0,-1 2-28 0,-3 0 1 16,-1 5-8-16,-5 4-31 0,0 2-3 15,-4 8 22-15,0 0-17 0,-6-4 3 0,1 7-13 16,1-2 10-16,-6 9-28 0,3-2-14 0,-2 2-1 16,0 3-18-16,5-4-11 0,2-1 1 15,1-5 3-15,1-3 37 0,0 0-2 0,12 14-20 16,2-7-10-16,1-2-30 0,4-1 31 0,3-1-22 15,3-1-2-15,-2 1 26 0,2 1-1 0,0-1-9 16,0 2 9-16,-3 0-4 0,0 4 12 16,-3-1-17-16,-3 1 20 0,-5 3-15 0,-2-2 30 15,-2 2 3-15,-5-2-13 0,-2 0 3 0,0-10 16 16,0 12-16-16,-18 17 13 0,2-15-27 16,1 1 0-16,-4-1 2 0,-1 1 18 0,-1-3-20 15,1 2-59-15,-2-4-28 0,0 0-52 16,3-6-40-16,0-3 18 0,8 1-309 0,1-2 53 15,10 0 30-15,0 0 28 0,0 0 21 0,-9-14 28 16,11 6 28-16,7-4-2 0</inkml:trace>
  <inkml:trace contextRef="#ctx0" brushRef="#br0" timeOffset="-61697.93">10296 17316 832 0,'18'-5'277'0,"1"1"-52"15,-1-2-17-15,0-2-22 0,1 1-23 0,0-4-20 16,2-1-15-16,-1 1-15 0,-1 0-5 0,-1-3-30 16,-4 0 18-16,1 1-35 0,0-1 8 15,-2-3-11-15,-3 3-16 0,3 0 3 0,-5 0 10 16,-1 6-3-16,-1 1 5 0,-4 3 1 0,-1 1-19 16,-1 3-1-16,0 0 12 0,-4 1-8 15,1 4 7-15,-4 7-5 0,-2 2-3 0,0 3-7 16,-2 0-5-16,7 2-1 0,-2-1 2 15,3 1-5-15,2-2 11 0,0-3-17 0,1-7 9 16,0 5 6-16,14 12-31 0,-8-16 13 0,0-1-17 16,1-2 18-16,1-2-13 0,2-2-13 0,-2-1-18 15,0 0 14-15,6 0-28 0,18-15-5 16,-14 7-2-16,-1-7-8 0,-3 0 12 0,3-6-16 16,-4-1 23-16,0 0 5 0,0 1-7 15,2-1-3-15,-2-1 14 0,-1 1 7 0,1-3 11 16,-4 8 14-16,-2 1 14 0,-1 3-4 0,-3 1 1 15,0 7-1-15,-2 3 11 0,-1 2 8 16,0 0 3-16,2 9 6 0,-3-2 8 0,1-2-33 16,-4 15 21-16,0 1-17 0,0-1-11 0,2 1 6 15,-4-1 2-15,3 0-10 0,3-9-14 16,0 1-52-16,0 5-30 0,0-5-38 0,0 1 12 16,0-2-189-16,12 4-127 0,-6-12 49 15,-2 1 7-15,0-4 57 0,1-2 20 0,1 0 8 16,-1 1 26-16</inkml:trace>
  <inkml:trace contextRef="#ctx0" brushRef="#br0" timeOffset="-61523.46">10950 17198 455 0,'-2'-3'471'0,"1"2"-121"0,-1-1-42 16,3-2-55-16,2 2-50 0,9-6-49 0,-3-1-72 15,7 1-69-15,0-1-51 0,7-1 4 0,0 1-254 16,5 1-91-16,0 2 55 0,3 0 19 16,-2 1 12-16</inkml:trace>
  <inkml:trace contextRef="#ctx0" brushRef="#br0" timeOffset="-60924.61">11741 17149 866 0,'2'5'390'0,"2"0"-47"16,-4 2-32-16,2-3-42 0,7 9-32 0,-5-8 16 15,4 2-49-15,-3-2-14 0,10 2-4 16,0-2-21-16,-1-4-17 0,-2 1-29 0,0 0-16 16,-3-2-21-16,-9 0 2 0,14 0-10 0,-2 0-18 15,9-11-10-15,-14 5 3 0,-1 1-4 16,-2 0-38-16,-2-2-3 0,0 1 18 0,-2-2-5 15,0 1-30-15,0-6 26 0,-13-9-29 0,6 6 14 16,0 4-17-16,-1 2 29 0,1 2-20 16,2 1 11-16,0 2-3 0,2-1-1 0,0 4-20 15,0-3 16-15,0 3-42 0,3 2 4 16,0 0-28-16,0 0 13 0,0 0-13 0,0-6 11 16,13-3 3-16,4 4-2 0,-3 0-2 15,2 0 18-15,-2 1 0 0,-2 3 15 0,0 0 3 16,-3-1 16-16,-9 2 25 0,8 0-7 15,3 0 16-15,14 17-4 0,-16-5 24 0,-1 1 6 16,-2 1-8-16,-2 5-1 0,-3 1 19 0,1 6 1 16,-2-14-12-16,0 8-24 0,0 2-1 0,-16 28 46 15,9-24-7-15,0 1-30 0,-3-4-19 16,6 3-1-16,1-2 33 0,1-1-3 0,2-2-6 16,0-12-17-16,0 2-15 0,0 3 7 15,13 16-8-15,-6-22 2 0,-1 0-25 0,2-4-2 16,0-1 26-16,9 2-8 0,-3-5-1 0,-4 0-17 15,2 0 15-15,22-12-23 0,-18 4 15 0,-4-2 21 16,-2 3 11-16,-2-3-1 0,-3 3 7 16,-1 2-3-16,-2-1-1 0,-2 1 1 0,0 5-4 15,0 0 3-15,0 0 3 0,-15-18 10 16,7 12-4-16,0 2-30 0,1 1-62 0,0 0-18 16,-2 0-34-16,3 1-29 0,0-1-46 0,2 2 19 15,-1-1-260-15,-7-7-5 0,6 4 22 16,0-3 27-16,6 8 28 0,0 0-11 0,17-15 21 15,-1 9 44-15,9 2 24 0</inkml:trace>
  <inkml:trace contextRef="#ctx0" brushRef="#br0" timeOffset="-56907.93">13683 17119 523 0,'0'0'294'0,"0"0"-48"16,0-13-23-16,0 13-20 0,0 0-7 0,-22-25-27 16,25 21-12-16,10-6 25 0,0 3-24 15,5 0 4-15,3 6 0 0,1 1-32 0,-10 0-15 16,6 0 0-16,20 19 33 0,-15-4-17 16,-4 3-12-16,-4 1-31 0,1 2-8 0,-1 1-9 15,-2 0-1-15,-1 3-6 0,-3-2-8 0,-2-1-5 16,0-3 13-16,-5-1-7 0,-1-1-6 15,-1-6 6-15,0-11 11 0,0 10 2 16,0-2 4-16,0-1-11 0,-13 4-16 0,9-10-23 0,2 1 7 16,-4-2 4-16,3 0-9 0,-1-1 11 15,-2-1-7-15,2-3-19 0,2-1-2 0,-4-6-25 16,3-5 2-16,3 9-30 0,0-4 9 16,14-20-39-16,-2 11 6 0,2 4-28 0,3 1 9 15,1-2-6-15,-1 6-27 0,1 2-25 16,1 1-21-16,-3 4-20 0,3 1 18 0,-7 1-183 15,-2 3-92-15,1 0 32 0,-11 0 26 0,8 0 39 16,12 11 25-16,-8-8-14 0,0 5 3 0</inkml:trace>
  <inkml:trace contextRef="#ctx0" brushRef="#br0" timeOffset="-56583.57">14215 17246 377 0,'1'4'312'16,"-2"-2"-20"-16,1 2-52 0,0-2 15 15,0 1-39-15,0-1 3 0,1 0-15 0,0-1-10 16,5 0-21-16,-2-1-21 0,0-1-24 0,3-1-14 16,9-4 14-16,-3-2-26 0,0-3-25 0,1-1-16 15,-1 0 15-15,-3 0-24 0,1 3 39 0,-6 1-39 16,3 0 7-16,-5 3-7 0,-3 1 21 16,0 4-21-16,0 0 0 0,-11-3 9 0,6 6-5 15,-8 6 19-15,-1 5 6 0,-2 1-20 16,2 2 5-16,3 0 15 0,2 0-10 0,0-2-12 15,2 4 5-15,2-3-12 0,4-2 11 16,1-14-25-16,0 9-3 0,0 1-5 0,11 3-20 16,3-5-16-16,1-1 3 0,3-4-111 0,2-1-15 15,-10-2-38-15,6 0-45 0,23-12 19 16,-14 1-182-16,2 1-82 0,-4-2 22 0,4-1 31 0,-2 5 36 16,2-5-11-16,1 3 26 0,5-2 16 15,-2 4 65-15</inkml:trace>
  <inkml:trace contextRef="#ctx0" brushRef="#br0" timeOffset="-55999.02">14851 17156 1027 0,'-19'2'370'0,"0"3"-51"0,-3 5 19 15,0 3-7-15,-1-1-32 0,3 2-30 0,-1 1-17 16,3 0-33-16,0 4-14 0,3-1-23 15,3-2-10-15,2 1-26 0,3 0-15 0,4-5-23 16,3-12-8-16,0 7-11 0,14 12-43 0,-6-12-2 16,2-4-26-16,1-3-4 0,-3 0-11 15,9 0-16-15,17-15 0 0,-10 8-35 0,-6-3 24 16,5-2-4-16,-1-2-15 0,-5-1-8 16,4-2 12-16,-5 3-14 0,1-1 37 0,2-2 3 15,-4 3-22-15,-3 2 14 0,1 2 7 16,-6 5 9-16,-2 4-18 0,-5 1 30 0,0 0 3 15,5 11-16-15,-4-6 20 0,-2 1-11 0,1 0 14 16,-1-1-1-16,1 2 5 0,0-1 16 16,0-6-3-16,0 13-4 0,0-1-2 0,15 11 8 15,-8-15 0-15,-1-3-6 0,0-2-28 0,2 0 6 16,-1-1-9-16,3-2 6 0,-10 0-5 0,11 0-1 16,16-13-28-16,-12 2-19 0,1-4-13 15,-1-2 17-15,2-3-12 0,-4-2 4 0,-1-1 14 16,0-8-1-16,1 2-3 0,-3-3 1 0,-1-1 11 15,1 3 7-15,-2 1-6 0,-5 0 31 16,3 4 16-16,-6-1 6 0,0 15 3 0,0-3-6 16,0 1-18-16,-17-16 27 0,7 21 0 0,6 5-2 15,-3-1 13-15,1 6 12 0,-2 10 22 0,-1 6 4 16,1 1 14-16,3 5 3 0,1 5-13 16,2 4-10-16,2-1 3 0,0-15-16 0,0 4 3 15,0 7-8-15,11 27-4 0,-3-26-7 16,1-3-32-16,1-3-18 0,3-3-28 15,3 3 3-15,2-6-97 0,0-2-35 0,-1-4-54 16,4-5-26-16,4-2 23 0,0-4-276 0,-12 0 1 16,30-12 65-16,-10 7 31 0,5-4 27 0,0-3-8 15,8 4 26-15,-4-1 58 0,2 1 29 16</inkml:trace>
  <inkml:trace contextRef="#ctx0" brushRef="#br0" timeOffset="-54483.94">15887 17087 818 0,'8'16'397'0,"-4"0"-60"0,-2 2 1 0,2 1-31 15,-4-9-6-15,0 7-19 0,0-2-19 16,0 2-35-16,0 2-27 0,0-4-14 0,0-1-32 16,0-4-12-16,0 0-15 0,0-3 6 0,0 0-28 15,0-7-15-15,0 5 5 0,0-5-27 16,0 0-27-16,3 7-12 0,1-9-10 0,10-6-22 16,-1-4-17-16,3-2 14 0,1 2-1 15,2 0-10-15,-2 1-6 0,-3 2 7 0,-1-1 2 16,2 3 1-16,-7 3-20 0,1 3 11 0,1 1 4 15,-4-1 25-15,-6 1 9 0,7 0-5 16,4 0 4-16,16 14 30 0,-11-7-25 0,1 3 1 16,-1-3 7-16,3 2-22 0,-4 1 26 0,3-3-4 15,-2 0-15-15,2 1 18 0,-1-1-15 16,0-5 2-16,-4 0-5 0,-2-1-4 0,-2 1-14 16,-9-2-8-16,7 0 17 0,1 0-2 0,15-13-62 15,-11 4 5-15,1-3 0 0,3-1 0 0,-5-2-17 16,-2 2 8-16,3 1 24 0,-8 0 11 15,0 4-18-15,1 2 14 0,-1 0-8 0,0 3 10 16,-4-1 9-16,3 2 4 0,-2 2 2 0,-1 0 73 16,0 0 5-16,0 0-16 0,1 12 7 0,-1-5-2 15,0-2-5-15,0 3 5 0,3 1-2 16,-1 8-15-16,2-1-7 0,1 0 12 16,1-2-12-16,-1-3 14 0,2-4-21 15,-1-1 17-15,1-1-29 0,-1-2-4 0,1-1-22 16,3-2 1-16,-2 0 3 0,5 0 1 15,17-13-39-15,-14 7-15 0,-1-4-6 0,1 0 22 16,-1-2 10-16,-2 0 7 0,-2 3 16 16,0 1-31-16,0 1 10 0,-5 4 12 0,-3-1-10 15,1 4 27-15,1 0 0 0,-5 0 0 16,0 0 2-16,0 0 13 0,0 0-22 0,13 12 17 16,-12-10-2-16,3 3 0 0,0-2 32 0,0 1-3 15,0-1-49-15,-2 3 29 0,2-3 2 16,9 7-11-16,-4-5-2 0,-1-3 2 0,0 0-1 15,-1-1-6-15,3-1-28 0,-10 0 39 16,6 0-10-16,-6 0-28 0,9 0 17 0,-3 0 13 16,10-9 16-16,-11 6-25 0,1 1-2 0,1 1 18 15,11-3-20-15,-9 4 7 0,2-3 25 16,-6 3-28-16,2 0-6 0,-1 0 3 0,-2 0 22 16,-1 0-17-16,-3 0 16 0,0 0-22 0,0 0-2 15,9 0 28-15,-2 0-3 0,-7 0-2 16,8 0-26-16,-1 0 26 0,-7 0-22 0,9 0 23 15,-2 0-27-15,0 0 26 0,-1 0-7 16,2 0-14-16,-8 0 18 0,8 0 28 0,-3 0-42 16,-5 0 17-16,10 0 10 0,-2 0-5 15,-8 0-17-15,7 0-10 0,2 0 9 0,-3 0 1 16,3 0 18-16,2 0-6 0,17-5-5 0,-16 3-7 16,0-1 18-16,3 0-26 0,-2 0-1 0,-3 0 19 15,-1 2-28-15,-1-1 13 0,-4 2 11 0,4 0 7 16,-3 0-8-16,2-2-10 0,-2 2 6 15,-5 0 10-15,0 0 1 0,10 0-3 0,-3 0 20 16,-2 0-44-16,4 0 29 0,-2 0-8 16,1 0-8-16,4 0 27 0,3 0-21 0,13-7-14 15,-13 0-5-15,5-1 9 0,-7 1-22 0,2-1 4 16,-3-4-2-16,-1 0 4 0,-5-3 10 16,0 1-16-16,0-3-4 0,-3-2 11 0,1 0-7 15,-2-2-3-15,0-4 11 0,-2 13 6 0,0-8 8 16,0-1 7-16,0-4 15 0,0 3-10 15,0-2 18-15,0 1 19 0,0 3 7 0,0 0 24 16,0 6-30-16,0 3 2 0,0 2 4 16,0 9 3-16,2-10 5 0,-2 13 1 0,-1 2 1 15,1 2-5-15,-2 15 6 0,2-10 29 16,0 7 13-16,0 5-9 0,0 3-32 0,0 2 5 0,0-1-5 16,0 2-13-16,0 1-4 0,0-3 6 15,0-1 5-15,0-1-7 0,0-4-5 0,7 19-9 16,-7-29 2-16,5-2-4 0,-4-3-4 15,0-1 8-15,1-3-9 0,0 0-11 0,2-3-5 16,1 0-19-16,0-3 19 0,10-2-18 0,1-6 2 16,2 3-41-16,4 0 22 0,-3-1 3 15,0-3 19-15,5 7 2 0,-4 1 0 0,-5 1 1 16,-7 3-1-16,2 0 2 0,15 11-42 0,-12-3 26 16,-4 1 2-16,-2 2 31 0,0-1-13 15,-2 3-4-15,-2 0 17 0,-3-5 2 0,0-8-23 16,0 9 25-16,0-1-22 0,-13 12 3 0,4-12 33 15,-2 0-18-15,-2 1-1 0,3-4-56 0,1 0-22 16,-11 0-56-16,5-2-16 0,1-3-43 0,14 0-33 16,-11 0 19-16,-5 0-193 0,5 0 30 15,-10-13 29-15,19 6-77 0,2 1 16 0,2-2 26 16,12-5 25-16,0-4 15 0,4 1 29 16</inkml:trace>
  <inkml:trace contextRef="#ctx0" brushRef="#br0" timeOffset="-53985.61">17750 17152 304 0,'3'-3'371'0,"3"1"-41"0,-3 0-36 0,-1 1-18 16,0 0-27-16,-3 0 0 0,3 0-17 0,-1 0-37 16,1-2-23-16,3 3-20 0,-2-2 0 15,-1 0-20-15,2-3 8 0,1 2-39 0,-1 0-7 16,10-6-14-16,-2 1-29 0,-2 1 9 0,2-2 8 16,-4 1-24-16,-1-3-8 0,-1 4 23 15,-2 4-24-15,0-2 6 0,0 2 11 0,-2 0-28 16,0 1-14-16,-1 0 23 0,-1 2-14 0,1 0-7 15,0 0 28-15,-3 0-38 0,2 3-14 16,-2-1 47-16,1 1-23 0,1 1-15 0,-2 0 12 16,2 0-3-16,4 1 20 0,-3 1-31 0,0-1 1 15,2 0-10-15,5 7 41 0,2-2-12 16,-1 2-31-16,4-5 17 0,1 1 4 0,1-1-18 16,4 0 35-16,1-2-31 0,-1-1 27 0,4 2-27 15,2 3 8-15,1 1-18 0,-2-1 10 16,4-1 20-16,-3 2-9 0,-2-3-22 0,-2 3 16 15,-7-3 2-15,1 0-2 0,-6-2-6 0,-1 1 0 16,-3-2 4-16,2 1 8 0,-4 0-11 16,0-1 12-16,-2-1 15 0,0-1-34 0,0 1 49 15,-1-1-23-15,0 1 0 0,0-3 0 0,0 0-3 16,0 0 36-16,-6 2-2 0,3-4 21 16,2 1-18-16,-3-2 3 0,1-1 10 0,1 1-13 15,-2-3-11-15,1-8-3 0,1 3 3 0,1-1-7 16,1-2 20-16,0 6-25 0,0-7-10 15,18-18 2-15,-7 11-55 0,2 4-13 0,0-2-50 16,2 0-11-16,2 3-35 0,-3 0-43 16,4 3-18-16,-2-1 19 0,-5 3-183 0,1 5-88 15,0 2 40-15,-3 3 30 0,-3-1-12 0,10-2 38 16,-16 5 19-16,0 0 19 0,7 0 47 16</inkml:trace>
  <inkml:trace contextRef="#ctx0" brushRef="#br0" timeOffset="-53817.67">18581 17112 523 0,'0'1'299'16,"0"1"-69"-16,1-1-46 0,1 1-69 0,0-2-48 15,-2 1-8-15,4-2-202 0,0 1-168 16,-1-2-6-16,-1 0-6 0</inkml:trace>
  <inkml:trace contextRef="#ctx0" brushRef="#br0" timeOffset="-53267.2">22673 17253 275 0,'0'13'371'0,"0"-13"-79"16,0 0-50-16,0 0-22 0,0 0-36 0,14 0-18 15,-14 0-27-15,0 0-68 0,0 0-51 0,0 0-4 16,0 0-153-16,24 20-164 0,-20-23 24 16,1 0-70-16,11-4 12 0,1-3 29 0</inkml:trace>
  <inkml:trace contextRef="#ctx0" brushRef="#br0" timeOffset="-52761.86">26048 17556 389 0,'5'0'299'0,"-2"2"-34"0,2-2-41 16,0 3-34-16,-2-2-8 0,0 0-16 0,0 1-40 15,0-2-4-15,-1 0-27 0,-1 0-4 0,2 0-31 16,-2 0-10-16,1 0-10 0,-1 3-1 0,0-3-28 15,-1 0-12-15,0 0-40 0,0-2-25 16,0 2 5-16,0 0-48 0,0 0-37 0,0-1-61 16,0-1-82-16,-2 1-55 0,1 0 44 15,0 2-31-15</inkml:trace>
  <inkml:trace contextRef="#ctx0" brushRef="#br0" timeOffset="-50417.96">21830 16556 421 0,'0'0'286'15,"0"0"-36"-15,14-14-32 0,-14 14-10 0,14-22-9 16,-12 20-34-16,-2-1-15 0,2 0-5 15,-2 2-20-15,0 1-23 0,0 1 13 0,0 2-7 16,0 5 27-16,2 12-23 0,-2 6 5 16,4 2-2-16,-4-12-16 0,0 10 29 0,0 4-17 15,0 5-7-15,0 4-10 0,0 0-16 16,0 1-10-16,0-1-1 0,0-2 7 0,0-1-34 16,0-2-37-16,7 26-20 0,-6-38 1 0,0-4-60 15,0-7-40-15,4-6-47 0,-2-3 16 16,-2-4-188-16,0-3-90 0,1-2 6 0,0-9 60 15,1-4 13-15,-2 0 28 0,0-4 6 0,0 2 8 16</inkml:trace>
  <inkml:trace contextRef="#ctx0" brushRef="#br0" timeOffset="-49861.98">21869 16745 584 0,'0'-6'391'0,"0"0"-48"0,6-9-78 16,-1-1 7-16,4-2-37 0,0 0-19 0,4 1-22 16,2-1-16-16,0 2-37 0,3-1 24 15,2 2-23-15,2 0-40 0,1 2 11 0,1 2-2 16,1 3-10-16,3 2-13 0,-2 3-8 16,-13 3-9-16,6 0-7 0,4 0 3 0,21 18-9 15,-23-6 4-15,-1 2-6 0,-5 1-5 0,-3 1-7 16,-2 3-5-16,-3 1-21 0,-5 0-1 15,0-1-3-15,-2-9-2 0,-11 19 47 0,-3-11-32 16,3 0 15-16,-3-3 5 0,0 3-17 16,-3-3 4-16,-2-1-23 0,3-1 19 0,1-3 8 15,-1-1-19-15,3-2 8 0,1-3-4 16,3 0 6-16,1-2-16 0,0 0-10 0,2-1 18 16,1-1-45-16,0 2 16 0,0-1 10 0,1 0-15 15,-1 1 0-15,2 1 3 0,-1-2 1 0,1 1-1 16,-1 0 21-16,2 1-1 0,0 1-14 0,2 3 0 15,0 0 0-15,0 4 0 0,13 14 17 16,-5-7 2-16,3-1-8 0,4-1 10 16,2-1-10-16,2-1 15 0,1 2 4 0,3-4-4 15,1 1-7-15,2-5-2 0,0 0 10 0,3-1-12 16,-1-4 13-16,-1 1-18 0,1-1 12 0,-3-3-17 16,-3 0 26-16,-12 0-16 0,4 0 9 0,1 0-13 15,14-15 19-15,-17 7-20 0,-1-1-5 16,-3-5-24-16,-2-1 15 0,-1 3-21 0,-3-5-11 15,1 7 3-15,-2 0-65 0,-1-1-21 0,0 11-28 16,0-10-50-16,0 0-7 0,0-2 18 16,-13-11-169-16,9 12-110 0,-1 2 36 0,2 4 28 15,1-2 27-15,-1 2 12 0,0 2 18 16,0 0 40-16,3 0 11 0</inkml:trace>
  <inkml:trace contextRef="#ctx0" brushRef="#br0" timeOffset="-49241.34">22888 17118 832 0,'2'0'292'0,"0"2"-33"0,0 1-28 0,-1 1 13 15,-2 4-35-15,-2 11-36 0,-3 3-9 16,-3 1-26-16,-2 2-31 0,-3-1-55 0,-2 0-50 16,-2-2-47-16,5 0 5 0,-4-7-223 0,-1 2-124 15,4 0 14-15,4-8 31 0,5-3 32 16,1-3 1-16,2-2 18 0</inkml:trace>
  <inkml:trace contextRef="#ctx0" brushRef="#br0" timeOffset="-48877.87">23462 16759 602 0,'12'-15'381'0,"-1"2"-57"0,-1 4-40 16,-4 2-21-16,-1 1-18 0,-1 1-33 15,2 3-41-15,-6 2 16 0,0 0-3 0,12 17-20 16,-7 0-18-16,-2 2 34 0,3 5-6 0,-4-1-8 16,-1 6-17-16,3 2-13 0,-3 1-13 15,-1 1-18-15,0-1-7 0,0-16-4 0,0 8-8 16,0 3-16-16,0 0-32 0,-14 24-23 15,12-26-1-15,0-5-109 0,1-3-72 0,-4-7-32 16,4-5 18-16,-1-3-266 0,-1-2-40 0,1 0 64 16,1-6 34-16,0 0 14 0,-1 1 8 0,2 0 40 15,-2-2 33-15,-2-10 12 0</inkml:trace>
  <inkml:trace contextRef="#ctx0" brushRef="#br0" timeOffset="-48625.7">23217 16991 779 0,'-1'0'397'0,"2"0"-70"0,0 0 0 0,3-1-40 16,2 1 13-16,14-3-10 0,-10 3-50 0,27-6-23 15,-7 3-33-15,3 0-5 0,0 1-32 0,2-1-14 16,2-1-13-16,8 0-32 0,3 3-10 15,2-1-58-15,-3-1-62 0,0 0-35 0,2 1-51 16,-6 0-84-16,-2-3 20 0,-6 5-255 16,3-3 33-16,-25 3 29 0,6 0-7 0,-1 0 27 15,12-8 25-15,-25 4 31 0,-2 4-21 16</inkml:trace>
  <inkml:trace contextRef="#ctx0" brushRef="#br0" timeOffset="-48067.01">21939 16308 209 0,'-13'-8'334'16,"3"3"-67"-16,-5 5-15 0,4 0-14 0,-23 13-40 15,10 1 6-15,-1 1-22 0,2 6-15 0,-1 6 3 16,-2 4-3-16,-2 6-16 0,-3 3-3 0,3 4-18 15,0 7 16-15,-2 9-27 0,2 0 11 16,2 9-13-16,4 1-38 0,0 2-4 0,5 4 20 16,1-2-10-16,10-2-15 0,5-3-34 15,1-35 8-15,16 65-8 0,3-39-53 16,16-6-31-16,3-3-59 0,10-6-58 0,0-6 16 16,3-8-191-16,5-6-101 0,3-4 29 15,3-8 30-15,5-1 19 0,7-5 55 0,-1-5-28 16,-35-2 42-16</inkml:trace>
  <inkml:trace contextRef="#ctx0" brushRef="#br0" timeOffset="-47717.54">24372 16498 467 0,'6'-4'237'16,"2"1"-2"-16,12 5-25 0,-9-2 6 0,27 16 6 15,-19-1-8-15,4 8-10 0,-2 6-2 16,-1 7-29-16,-1 8 9 0,-1 7-16 15,-4 4-41-15,-2 8 23 0,-1 1-36 0,-3 1-6 16,-3-3-37-16,-4-1 0 0,-1-30-28 0,0 12-11 16,-18 56-52-16,5-47-2 0,-7-2-51 15,-6-1-47-15,-2-4 13 0,-5-3-194 0,-4-4-109 16,-2-3 30-16,-5-5 10 0,-2-5 23 0,-2-1 17 16,-3-4 38-16,-4-1-21 0</inkml:trace>
  <inkml:trace contextRef="#ctx0" brushRef="#br0" timeOffset="-47545.63">23166 17872 301 0,'3'-2'206'0,"-1"-2"-132"0,-1-1-156 0,0 3-173 16</inkml:trace>
  <inkml:trace contextRef="#ctx0" brushRef="#br0" timeOffset="-45597.45">27747 2888 272 0,'-13'12'390'0,"13"-12"-62"0,0 0-15 0,0 0-7 15,0 13-9-15,0-13-38 0,-26 17 8 16,27-16-8-16,3 2-23 0,0-3-21 0,2 0-10 15,14-5-6-15,-11 5-18 0,24-8-19 16,-7 1-16-16,4 0-22 0,-3 0 2 0,4-3-20 16,3-1-12-16,1 1-2 0,3 0-15 15,0-2-11-15,0 4 4 0,-1-4-14 0,-2 7-13 16,-1-2-3-16,-3 2 0 0,-6 0-2 0,-2 2-25 16,-7 3 10-16,-16 0-14 0,9 0 15 15,2 18-10-15,-13 1-1 0,-7 4 4 0,-3 0-5 16,-9 9-4-16,-6 1 6 0,-7 4-15 0,-6 2 18 15,-5 2-6-15,-3 2 6 0,-5-1-11 16,-3 1 9-16,-1 0 0 0,1-1-4 0,1-3-3 16,5-3-8-16,0-3 7 0,8-4-6 15,3-4 4-15,6-1-8 0,3-5 8 0,5-2 2 16,3 1-3-16,1-4 8 0,6-5-10 0,5-3-9 16,7-4 6-16,3-2 9 0,0 0 6 0,13 0 0 15,6-5-11-15,4-2 3 0,7-1-7 0,2 1 5 16,1 0-12-16,5-3 8 0,5 2 3 15,0-4-7-15,1 2-17 0,-1 1-16 0,0 1-31 16,1 3 8-16,-4-1-77 0,-4 0-6 16,1 1-16-16,-5 2-32 0,-3-1-15 0,3 1 21 15,-3 0-145-15,-6 1-103 0,0-1-15 0,-3 3 6 16,-2-3 67-16,-10 3 12 0,1 0 43 16,4 0 4-16,0 0 5 0,-2 0 31 0</inkml:trace>
  <inkml:trace contextRef="#ctx0" brushRef="#br0" timeOffset="-45337.26">28628 3432 503 0,'3'1'523'15,"0"0"-113"-15,0 1-54 0,-1 3-48 0,6 8 14 16,-2 1-36-16,0 3-20 0,-3 1-24 15,1 3-18-15,-2-2-35 0,-2-9-9 0,0 5-14 16,0 1-13-16,0 0-33 0,0 0-32 16,-13 10-48-16,10-16-3 0,3-10-106 0,0 7-52 15,0-7-70-15,0 7 16 0,0-7-308 0,0 0 35 16,-3 6 32-16,6-8 8 0,0-2 33 16,4-7 46-16,5-3 4 0,-2-2 8 0,5-3 48 15</inkml:trace>
  <inkml:trace contextRef="#ctx0" brushRef="#br0" timeOffset="-45097.94">29207 3091 988 0,'19'-14'420'16,"-6"1"-58"-16,-6 9-48 0,0 2-54 0,-4 3-31 15,-1 4-28-15,0 3 16 0,-3 16-8 0,1-10-18 16,0 8 5-16,-14 34-28 0,8-18-18 0,-1-1-4 15,1 1-22-15,-2 2-18 0,2-4 1 16,-2 0-34-16,4-4-51 0,0-1-2 0,2 1-83 16,0-6-53-16,-1-3-35 0,2-5-47 0,1-12 19 15,0 0-245-15,0-6-25 0,11 9 3 16,-9-12 63-16,1 1 24 0,5-12 11 16,-2 1 21-16,-2-3 37 0,0 0-43 0</inkml:trace>
  <inkml:trace contextRef="#ctx0" brushRef="#br0" timeOffset="-44838.23">28869 3381 232 0,'-5'1'470'0,"1"-1"-51"15,2 2-68-15,0-2 49 0,0 0-17 0,0 0-23 16,2 0-36-16,0-2-42 0,4 1-34 0,2 0-25 15,1 1-33-15,16-4-16 0,-11 4-24 16,26-6-13-16,-8 3-16 0,1 0-39 0,3 0-55 16,1-1-3-16,5 2-80 0,-1-1-71 0,1 0-35 15,-1-1-61-15,1 0 21 0,6-3-186 16,-3 4-90-16,1-1 59 0,1 0 28 0,-3 0 44 16,1 1-11-16,-4 0 58 0,-2 0-3 15,-2 2 41-15</inkml:trace>
  <inkml:trace contextRef="#ctx0" brushRef="#br0" timeOffset="-44535.42">29862 2981 740 0,'-12'-22'392'15,"1"-3"-41"-15,2 3-36 0,0 4-34 0,3 0-35 16,1 1 48-16,1 7-38 0,1 0-25 0,3 5-37 15,0 5-16-15,0 0-17 0,11-7-14 16,8 12-34-16,2 7-1 0,2 0-4 0,3 5-7 16,3 7-7-16,2 8-8 0,4 3-8 0,2 6-6 15,-1 6-4-15,0 4 2 0,-5 8-16 16,-1 1-2-16,-5 3-10 0,-6 0-11 0,-7-2-26 16,-8 0-8-16,-4-31-27 0,-18 56 3 0,-4-31-92 15,-8-5-41-15,-13 1-42 0,-3-1 19 16,-12-4-212-16,-9-4-71 0,-6-2 9 0,-8-1 25 15,-2-5 47-15,-6-2 42 0,-4-2-1 0,-5-4 53 16,-2-5-28-16,0-5 34 0</inkml:trace>
  <inkml:trace contextRef="#ctx0" brushRef="#br0" timeOffset="-44057.15">27215 2351 434 0,'-4'-3'366'0,"-3"6"-45"15,-15 6-42-15,-4 8-21 0,-10 8 8 0,-3 10-2 16,-5 9-33-16,-4 11 10 0,-2 11-28 0,-1 13 14 15,2 9-20-15,6 2-18 0,3 3-9 16,6 2-11-16,7 0-16 0,8-3-18 0,6-3-8 16,8-2-23-16,5-46 0 0,17 78-20 0,8-40 7 15,8-9-19-15,11-2-21 0,9-6-61 16,11-2 0-16,7-8-146 0,6-5-39 16,10-7 20-16,5-3-267 0,5-5-27 0,1-4 23 15,3-7 55-15,5-12 21 0,-1-3-18 0,-54-6 67 16,27 0 13-16,95-18 7 0,-79-2-3 15</inkml:trace>
  <inkml:trace contextRef="#ctx0" brushRef="#br0" timeOffset="-42403.95">28104 4509 360 0,'0'0'362'0,"0"0"-23"0,0 0-16 16,0 0-25-16,0 0-40 0,-7 25-32 15,5-24 53-15,-3 0-64 0,3 1 11 0,0-2-28 16,0 3-2-16,1-3-20 0,-1 1-12 0,3 0-13 16,1 2 12-16,3-1-10 0,3 0-19 15,13 3-7-15,6-3-5 0,4-2-22 0,-13 0-12 16,8 0-4-16,7 0-12 0,2 0-6 0,6 0-9 15,1 0-15-15,0 0 5 0,-2 0-3 16,40 10-6-16,-48-6 5 0,0 2-31 16,-3-3 0-16,-8 1-8 0,-4 3 8 0,-6-2-5 0,-6 0 14 15,-5 2-9-15,0-7-4 0,-16 15-1 16,-1-1 2-16,-4-4-9 0,-3 2 6 0,-4 2-5 16,-5-2 5-16,-5 3-7 0,-5 0 2 15,-1 2-3-15,-1 0-4 0,-1 1 17 0,1 2-7 16,0-2-3-16,4 1 8 0,3-2-1 0,4 1-10 15,4-3 1-15,4-3 8 0,4 0-1 16,-1-3-15-16,8 4 3 0,4-3 24 0,7-3-12 16,4-7 11-16,0 0-4 0,25 10 9 0,-3-8-7 15,9 2-4-15,2-3-2 0,5-1 11 16,-3 0-7-16,3 2 1 0,-19-2 4 0,11 0-16 16,3 0-29-16,2 0-19 0,0 0-31 0,1 0 7 15,-1 0-131-15,-3 0-32 0,-3 0-59 16,-2 0 29-16,-4 0-240 0,0 0 39 0,0 0 1 15,-4 0 48-15,-6 0 35 0,-2 0 30 16,0 0 49-16,-3 0-18 0,-2 0-11 16,-6 0 29-16</inkml:trace>
  <inkml:trace contextRef="#ctx0" brushRef="#br0" timeOffset="-42187.87">28821 4884 550 0,'5'0'409'16,"-1"2"-43"-16,-1 2-42 0,3 9-15 0,-2 4-38 16,-1 0-28-16,-1 2-7 0,-2 0-32 15,0-8-5-15,0 3-21 0,0 3-22 0,-11 19-21 16,11-18-16-16,-6-2-133 0,-1-3-36 0,-4-2-60 16,8-1 12-16,0-6-216 0,-1 0-92 15,0-2 8-15,2-2 23 0,2 0-2 0,0 0 65 16,0 0-2-16,0 0 33 0,-11-12-52 15</inkml:trace>
  <inkml:trace contextRef="#ctx0" brushRef="#br0" timeOffset="-41940.69">29336 4609 477 0,'12'-1'495'0,"-1"-1"-122"15,1 4-62-15,5 3-38 0,3 0 48 16,-1 4-27-16,2 2-37 0,-1 0-9 0,-2 2-49 16,1 4-37-16,-4-5 6 0,1 2-22 0,-5-2-34 15,0 3-12-15,-2-4-63 0,0 1-68 16,-2-4-33-16,-4-5-36 0,1 2-45 0,-2-2-40 16,1-3 18-16,-3 0-254 0,0 0-11 15,0 0 60-15,0 0 43 0,11-14-5 0,-2 2 50 16,-7-4-42-16,0-1 37 0</inkml:trace>
  <inkml:trace contextRef="#ctx0" brushRef="#br0" timeOffset="-41753.69">29574 4585 708 0,'-2'1'325'16,"1"1"-21"-16,-2 1-23 0,0 2 30 0,-4 8-38 16,-2 5 13-16,-4-3-29 0,0 2-33 15,-1-1-20-15,-5 4-13 0,2-3-19 0,-1 1-4 16,1-2-36-16,0-1-33 0,0 4-15 0,0-3-10 15,2 0-125-15,0-1-84 0,1-4-57 0,7-5 17 16,1 0-259-16,3-6 31 0,3 0 30 16,0 0 1-16,0-6 43 0,2 1 5 0,1 2 24 15,6-9 19-15,-2-3-1 0</inkml:trace>
  <inkml:trace contextRef="#ctx0" brushRef="#br0" timeOffset="-41559.67">29346 4730 379 0,'-3'1'456'16,"-2"0"-73"-16,4-1-17 0,0 2-47 16,2-2-2-16,3 0-47 0,0 0-19 0,3 0-13 15,14 2-43-15,-10-2 2 0,8 0-47 16,2 0-20-16,4 0-45 0,29-12-8 0,-23 10-124 16,-2-3-66-16,0 3-86 0,2-6 19 0,1 1-257 15,-2 6 33-15,1-7 26 0,-7 1 33 0,-1-2 1 16,1 0 28-16,0 0 25 0,0 1-3 15</inkml:trace>
  <inkml:trace contextRef="#ctx0" brushRef="#br0" timeOffset="-41278.68">30028 4450 623 0,'0'-4'368'0,"0"0"-40"16,0 1-29-16,2 0-22 0,0 1-51 0,2 2-1 16,4 2-7-16,11 5-25 0,3 6 13 15,0 2-1-15,3 6-33 0,-3 4-1 0,5 7-11 16,2 4 0-16,0 6-29 0,-1 4-4 0,1 7-23 16,-4 4-1-16,-1 1-17 0,-6-3-66 15,0 2-1-15,-9-2-92 0,-9 0-65 0,0-30-99 16,-25 45 20-16,0-24-241 0,-9-3 23 0,-2-2 34 15,-8-4 34-15,-3 5 19 0,-3-7-23 0,-1-1 74 16,-6-3 9-16,-5-2 6 0</inkml:trace>
  <inkml:trace contextRef="#ctx0" brushRef="#br0" timeOffset="-40804.39">27903 4330 291 0,'19'-17'401'0,"-3"3"-41"0,-4-3-47 16,-6 5-30-16,-5 2-36 0,-1 10-31 0,-12-5-11 15,-9 8-2-15,-5 9-15 0,0 5-5 16,-5 10-19-16,-3 9 24 0,-2 9 3 0,1 6-23 16,1 5 7-16,4 8-5 0,4 3-19 0,2 6 5 15,6 3-23-15,5 0-16 0,13 2-25 16,0-41-46-16,23 70-54 0,7-37 3 0,4-2-109 16,8-5-74-16,6-6-47 0,7-3 22 0,6-5-295 15,4-6 38-15,4-4 64 0,2-5 34 16,4 0 20-16,2-5 15 0,6-1 42 0,2-1 21 15,3 0 6-15</inkml:trace>
  <inkml:trace contextRef="#ctx0" brushRef="#br0" timeOffset="-40662.5">30154 6154 1198 0,'36'6'295'0,"-20"-6"-77"15,33 5-78-15,-38-5-40 0,5 0-31 16,16-13-31-16,-17 6-38 0,-6-1-61 0,3-1 8 15,-4 1-257-15,3-1-8 0,-5 0 14 0,-2 3 14 16,1-1 7-16</inkml:trace>
  <inkml:trace contextRef="#ctx0" brushRef="#br0" timeOffset="-34158.93">29067 14376 257 0,'0'0'286'0,"0"-14"-41"0,0 14-36 16,15-24-6-16,-18 19-13 0,0 1-19 0,0-1 6 16,-8-6-29-16,-1 2-8 0,-1 1 3 0,2 3-13 15,-6-2-4-15,2 3-2 0,3 3-7 16,2 1-13-16,-2 0-3 0,-3 0 10 0,-24 12-15 16,18-5-15-16,-2 2 12 0,-4 0-17 0,5 3-6 15,1 2 18-15,2 2-28 0,-4 2 24 16,-1 4-3-16,2 2-8 0,-1 4-8 0,2 2-7 15,3 2 33-15,-2 2-12 0,4 2 11 0,5 0-7 16,2 2-14-16,4-3 11 0,3-1 1 16,2-18-8-16,0 7 5 0,19 30 5 0,0-27-25 15,2-3 1-15,6-3-4 0,2-2-2 16,3-4-8-16,2-4-28 0,0-2-32 0,0-1 2 16,2-3-78-16,2-3-10 0,-19-1-43 15,8 0-54-15,34-12-39 0,-24 2 22 0,-3 4-268 16,-4-4 32-16,0 1 17 0,-2-2 45 15,-3 1 1-15,2 0 53 0,-4-2-9 16,0-1 52-16,-3 2 30 0</inkml:trace>
  <inkml:trace contextRef="#ctx0" brushRef="#br0" timeOffset="-33810.49">29601 14715 712 0,'2'-3'316'15,"1"2"-23"-15,0 1-4 0,3 0-30 0,-4 1-9 16,2 2-15-16,9 4-11 0,-6 1-37 0,0 6-19 16,0 1-2-16,-4 3 14 0,-1 0-14 15,0 2-22-15,-2 1-6 0,0-10-21 0,0 4-21 16,-11 23-33-16,3-18-5 0,-3-1-101 0,-1-1-74 16,-5 0-67-16,-1-2 17 0,-2 1-299 15,0-2 26-15,2 2 21 0,0-3 48 0,2 1 23 16,-2-4 24-16,2-1 8 0,-1-3 8 15</inkml:trace>
  <inkml:trace contextRef="#ctx0" brushRef="#br0" timeOffset="-32695.02">30235 14408 605 0,'0'0'260'0,"0"0"-32"0,11 0-11 0,7 10-6 16,-12 8 11-16,-1 5-25 0,1 1-4 15,0 5 3-15,0-1-36 0,-1-1-2 0,1-1-16 16,-2 2-34-16,2 3 4 0,-2 0-18 0,-1-3 3 16,-1-2-18-16,-2 0-33 0,2-3-18 15,-2-14-29-15,0 7-20 0,0-1-22 0,-11 17-39 16,9-22-39-16,-6 1 12 0,0-3-130 16,3-3-159-16,-4 0 5 0,2-2 24 0,-1-3 26 15,1 0 33-15,0 0-2 0,-3 0 22 0</inkml:trace>
  <inkml:trace contextRef="#ctx0" brushRef="#br0" timeOffset="-32487.97">30019 14793 296 0,'0'-3'391'0,"0"0"-78"0,0 0-37 15,0 1-2-15,1-2-19 0,2 1-42 0,6-6-11 16,7 4-14-16,2-2-37 0,2 3 0 15,5-1-20-15,1 1-9 0,5 0-14 0,0-1-28 16,0 0-63-16,3 0-26 0,-2 0-39 0,1 0-39 16,3 1-62-16,3-3 15 0,-6-1-261 15,3 6-10-15,0-6 53 0,0 4 21 0,-1-1 17 16,0-2-2-16,-4 1 36 0</inkml:trace>
  <inkml:trace contextRef="#ctx0" brushRef="#br0" timeOffset="-32192.19">30641 14267 439 0,'-2'-13'328'16,"2"3"-31"-16,-2 2-33 0,4 1-28 15,2 3-30-15,2-1-29 0,2 4-14 0,13 1 9 16,-8 0-20-16,25 18-6 0,-13-3-26 16,6 8-3-16,3 6-3 0,-1 9-28 0,1 8 16 15,1 5-16-15,-2 5-14 0,-5 4-5 0,0 1-17 16,-6 2-25-16,-3-2-34 0,-6-1-29 0,-6 1-26 16,-7-32-78-16,-14 56 13 0,-3-33-294 15,-10 0 30-15,-5-4 27 0,-6-3 33 0,-1 1-23 16,-1-6 30-16,-7-2 54 0</inkml:trace>
  <inkml:trace contextRef="#ctx0" brushRef="#br0" timeOffset="-31346.93">28970 14050 570 0,'-22'-4'236'0,"5"4"-26"16,-6 0 7-16,-6 0-22 0,-2 0-18 0,-32 9-1 16,28-2-13-16,-2 4-26 0,-2 4 9 15,-3 2-2-15,3 7-5 0,-2 8-4 0,0 2-9 16,1 12 0-16,-1 5 3 0,4 7-17 15,2 4 7-15,5 6-11 0,6 3-12 0,-1 5 3 16,8-3-7-16,5 0-9 0,3-2-3 0,9 1-9 16,0-38 11-16,12 66-10 0,1-38-11 15,4 1-17-15,6-8-3 0,4-3 4 0,6-1-6 16,4-4-50-16,4-3 20 0,2-6-40 0,4-4-2 16,2-5-12-16,3-3-10 0,1-3-10 0,2-6 13 15,1-3-22-15,1-1 15 0,2-4 5 16,-7-3 4-16,0-1 17 0,-1-1-8 0,-4 1 3 15,-3-3 9-15,-5-1 7 0,0-1-9 0,-3 2 26 16,-20-2 7-16,6 0-16 0,3 0 24 16,0 0 3-16,-1 0 2 0,22-12 1 0,-29 9 5 15,0-1-15-15,0-1 10 0,0 2 1 16,-2-2 29-16,-3 2-24 0,-2 1 16 0,-3 0-8 16,2 1 27-16,-2 0-46 0,-5-2 29 0,2 3 4 15,-1-1-30-15,1 1 32 0,1 0-33 16,-4-2-8-16,3 2 18 0,-2-1-28 0,-2 1-19 15,0 0-8-15,0 0-8 0,0 0-5 16,0 0-18-16,0 0-3 0,0 0-25 0,0 0-24 16,7-5-5-16,-9 4-9 0,1 2-17 0,1-2 12 15,-2 1-68-15,0 0-9 0,-1-2-42 16,-1 0-87-16,2 1-41 0,-1-1 24 0,0 2 28 16,0-3 34-16,0 3 2 0</inkml:trace>
  <inkml:trace contextRef="#ctx0" brushRef="#br0" timeOffset="-30578.4">29392 16273 293 0,'-6'-21'309'0,"1"1"-59"0,-1 3-23 16,-4 3-16-16,1 4-20 0,-2-1-18 0,-4 6 11 15,4 2-21-15,11 3 3 0,-14 0-5 0,-18 12-1 16,10-1-14-16,4 5-18 0,-2 3 23 16,-1 7-17-16,-2 1 27 0,1 6-12 0,-3 3 6 15,0 2-30-15,-1 3-17 0,-3 2 11 0,1 6 2 16,3-1 0-16,2 1 4 0,-1 1-25 16,9-2-11-16,3-4-1 0,-1-2 4 15,5-4-27-15,4-4 10 0,2-3-12 0,2-16-5 16,0 7-17-16,12 21 7 0,-2-28-2 0,9-1-11 15,2-6-1-15,3-1-2 0,3-5-9 0,-11-2 1 16,5 0 4-16,31-21-11 0,-19 7-2 16,2 0 8-16,-2-7-15 0,2-1-6 15,-3-2 6-15,1-5-10 0,-1-3-21 0,1-4 16 16,-3-4-23-16,1-4 12 0,-2-2-7 0,-4-3-14 16,-2 1-5-16,-2 3 6 0,-3 1-3 0,-6 0 2 15,-3 3 6-15,-4 2 0 0,-5 21 0 16,0-7 3-16,-19-26 3 0,4 26 3 0,-6 4 7 15,-2 3 1-15,-5 4 1 0,-2 4 0 16,-3 3-1-16,-1 7 1 0,16 0-29 0,-35 17-10 16,19-2 12-16,2 5-33 0,2 5-7 0,3 0-32 15,2 2-17-15,4 1-9 0,4 1-27 0,3 0-19 16,4 1 16-16,4-4-100 0,-3-1-115 16,9 1-26-16,0-13 35 0,0 6-9 0,0 2 55 15,15 28 15-15,-8-23 12 0,-2-2 13 16</inkml:trace>
  <inkml:trace contextRef="#ctx0" brushRef="#br0" timeOffset="-30222.28">29142 16915 565 0,'-1'-5'386'0,"0"-1"-25"15,1 0-49-15,0 1-9 0,0-2-38 0,1 0-9 16,0 1 9-16,-1 2-46 0,0 1-26 0,0 3-22 16,0 0-16-16,0 0-32 0,5-4-10 0,-2 7 14 15,8 8-11-15,-3 0-22 0,2 2 0 16,4-1-5-16,0 0 7 0,3 0-11 0,-2-1-6 16,3-2-32-16,0 1 6 0,2-2-16 0,1-5-12 15,1 2 12-15,2-2 12 0,-1-3-24 16,-11 0-13-16,8 0-10 0,2 0 2 15,25-15-28-15,-22 10 1 0,0-2 0 0,-2-2-33 16,-1-2-7-16,0-3-32 0,-6-1-18 0,0-1-19 16,-2-4-28-16,-6 3-31 0,-1 1-35 15,3 6 20-15,-6 0-195 0,0 1 31 0,-3 2 28 16,1 1 25-16,-2 2 22 0,2 1-66 16,-2-1 42-16,1 1 14 0,2 0 6 0</inkml:trace>
  <inkml:trace contextRef="#ctx0" brushRef="#br0" timeOffset="-29681.3">30197 16760 224 0,'5'-6'403'0,"-2"3"-76"0,2 0-11 0,-3 3-55 16,0 3 26-16,-2 1-27 0,1 3-17 0,4 8-36 15,-7 6-8-15,2-10-34 0,-10 27-17 16,1-12 12-16,-2-2-4 0,0-2-21 0,-2-1-14 16,-2 0-116-16,0-2-69 0,-6-3-48 0,3 1 12 15,1-2-258-15,-1 2-71 0,2-1 28 0,4-3 34 16,1-1 24-16,7-2 24 0,-3-5-21 15,3 0 78-15</inkml:trace>
  <inkml:trace contextRef="#ctx0" brushRef="#br0" timeOffset="-28885.18">30545 16377 1002 0,'14'0'299'16,"-14"-12"-48"-16,0 12 40 0,0 0-36 0,0 0 5 16,0 0 2-16,29 19-34 0,-24 6-16 15,-1 2 5-15,2 2-20 0,-2 2-27 0,4-3-2 16,-2 0-18-16,1 1-28 0,2-3-2 0,0-3-2 16,-2 1-18-16,-1-5-5 0,1-2-31 15,-3-5-28-15,2 1-49 0,-2-6 1 0,-2 2-72 16,1-3-22-16,-3-6-42 0,0 0-60 15,0 0 19-15,-3 4-266 0,-1-7-14 0,-1 1 28 16,-6-5 35-16,-2-2 38 0,-3 1 14 0,-2-2 46 16,-5-2-29-16,-3 4 46 0</inkml:trace>
  <inkml:trace contextRef="#ctx0" brushRef="#br0" timeOffset="-28686.65">30296 16615 309 0,'1'0'468'0,"2"0"-96"16,1-2-21-16,-1 2-22 0,6 2-45 0,10-5 21 16,-8 3-30-16,6 0-34 0,26-9-29 15,-19 6-27-15,5-2-18 0,1 1-24 0,1 1-16 16,0-1-106-16,1 1-49 0,-3-1-28 0,2-3-40 16,-1 1-65-16,4 1 15 0,-3 0-180 0,-1-1-99 15,-1 2 22-15,1 0 27 0,3-1 22 16,-1-2 33-16,3 2 34 0,-4-2 3 0</inkml:trace>
  <inkml:trace contextRef="#ctx0" brushRef="#br0" timeOffset="-28383.35">30997 16099 373 0,'-1'-6'402'16,"2"0"-89"-16,3 2-29 0,0 1-9 15,0 0-33-15,4 4-4 0,7 3-7 0,2 2-35 0,2 8-23 16,-1 3-19-16,3 2-15 0,-4 5 24 16,6 12-15-16,-2 2 9 0,-2 9-15 0,0-1-19 15,-1 5-11-15,-3 0-23 0,-4 2 10 0,-1 0-46 16,-2-1-6-16,-5-2-74 0,-3-28-51 15,0 12-42-15,-18 45-42 0,-4-36 15 0,-6-6-230 16,-7 4-64-16,-6-2 31 0,3-4 28 16,-7-2 21-16,-2-2 25 0,0-3 19 0,-5-2-2 15,0-2 64-15</inkml:trace>
  <inkml:trace contextRef="#ctx0" brushRef="#br0" timeOffset="-27851.17">29408 15913 424 0,'-9'-12'284'15,"-5"4"-33"-15,-10 6-15 0,0 2-5 16,11 0-9-16,-31 18-15 0,13-4-26 0,-3 9 8 16,1 5-2-16,-6 10-1 0,-2 11-19 0,-6 0-21 15,-1 10-3-15,-1 2 2 0,1 7-31 0,3 3-1 16,1-1-14-16,6 3 27 0,2 3-36 15,8-2-10-15,5 0 13 0,7-4-26 0,5-4-4 16,8-2-4-16,3-35-63 0,11 55-58 16,0-36-40-16,5-8-49 0,0-1-63 0,5-8 20 15,11-4-256-15,6-5 7 0,7-1 36 16,2-6 16-16,6-1 37 0,-1-4 46 0,0-2 11 16,2-2 25-16</inkml:trace>
  <inkml:trace contextRef="#ctx0" brushRef="#br0" timeOffset="-27669.69">29848 17360 672 0,'8'-3'444'0,"-2"-2"-105"16,-4 1-34-16,0 1-39 0,0-1-21 16,-1 1-34-16,3 1-48 0,-4-1-64 0,2-1-34 15,-2 1-57-15,1-2-45 0,-1 0-65 0,1 1 9 16,0 0-248-16,-1 0-42 0,3-1 4 15,-3-1 72-15,3 0 17 0,-3-1 12 0</inkml:trace>
  <inkml:trace contextRef="#ctx0" brushRef="#br0" timeOffset="-25905.96">28422 17512 497 0,'0'0'198'0,"0"0"-38"16,0 0-8-16,0 0-9 0,0 0-13 16,0 0-18-16,0 0-16 0,0 0-3 0,0 0 1 15,0 0 2-15,0 0 2 0,0 0-19 0,0 0 5 16,0 0 2-16,0 0 3 0,0 0-19 15,0 0 4-15,0 0 8 0,0 0-15 0,0 0-9 16,14 0-4-16,-14 0 13 0,0 0-22 0,0 0-10 16,0 0 20-16,0 0-14 0,0 0-10 15,0 0 7-15,0 0-17 0,0 0 3 0,0 0 21 16,0 0-31-16,0 0 24 0,0 0-22 16,0 0-1-16,0 0 1 0,0 0-2 0,0 0 0 15,0 0 4-15,0 0 1 0,0 0-16 0,0 0 7 16,0 0 3-16,0 0-2 0,0 0 13 0,0 0-6 15,13 0 13-15,-13 0-9 0,0 0 5 16,0 0-20-16,0 0-2 0,0 0 5 0,0 0-3 16,0 0 12-16,0 0-18 0,0 0 16 15,0 0 2-15,0 0-22 0,0 0 12 0,0 0 3 16,0 0 0-16,0 0-4 0,0 0-12 0,0 0 10 16,0 0-1-16,0 0-1 0,0 0 17 15,0 0-6-15,0 0-15 0,0 0 18 0,0 0-16 16,0 0 5-16,0 0 5 0,0 0 11 0,0 0-12 15,0 0 29-15,0 0-28 0,0 0 13 0,0 0-2 16,0 0-10-16,0 0-14 0,0 0 16 16,0 0-4-16,0 0-4 0,0 0 1 0,0 0-14 15,0 0 25-15,0 0-4 0,0 0-14 16,0 0-8-16,0 0 25 0,0 0-7 0,0 0-1 16,0 0-2-16,0 0-3 0,0 0-11 0,0 0 19 15,0 0 2-15,0 0 8 0,0 0-22 0,0 0-15 16,0 0 32-16,0 0 3 0,0 0-17 0,0 0 8 15,0 0-1-15,0 0-14 0,0 0-10 16,0 0 31-16,0 0 9 0,0 0-30 0,0 0 12 16,0 0-8-16,0 0-8 0,0 0 17 15,0 0-5-15,0 0-4 0,0 0-10 0,0 0 16 16,0 0 1-16,0 0-15 0,0 0 16 0,0 0 16 16,0 0-39-16,0 0 4 0,0 0-15 15,0 0-24-15,0 0-44 0,0 0-30 0,0 0-34 16,0 0-14-16,0 0 16 0,0 0-260 15,0 0-3-15,25-8 29 0,-22-10 54 0,3-2 7 16,-5-6-1-16,0-6 46 0,-1 15-26 0</inkml:trace>
  <inkml:trace contextRef="#ctx0" brushRef="#br0" timeOffset="-9562.21">29363 1065 401 0,'14'-14'315'0,"5"-9"-36"16,-16 18-15-16,1-2-5 0,-1 1-16 16,0 6-33-16,0-1-17 0,-1 0-15 0,0 1-18 15,-2 7-12-15,0 3-17 0,-4 10-21 0,4-5 19 16,-10 33-37-16,3-16 17 0,1 1-31 0,0-2 20 15,-2 4-8-15,-2 1-7 0,3-1-17 0,-1 2 5 16,1-1-3-16,-1 0-11 0,0-2-22 16,2 0 1-16,-2 0 2 0,1-5-2 0,0-3-6 15,4 2-11-15,-2-5 21 0,-1-3-37 0,2-3 36 16,-2-2-38-16,2-6-44 0,1-7-31 0,-1-2-46 16,4 0-67-16,0 0 18 0,0 0-185 15,-8-16-99-15,5 1 33 0,1-5 7 16,2-4 27-16,-4 0 23 0,2-3 17 0,0 3 32 15</inkml:trace>
  <inkml:trace contextRef="#ctx0" brushRef="#br0" timeOffset="-9247.88">29190 1119 296 0,'6'-10'342'0,"2"3"-46"0,-2 0-35 16,5 2-27-16,-1 2-43 0,5-1 6 15,-3 2-27-15,-4 2-6 0,3 0-20 0,19 19-14 16,-17-8 31-16,8 5-36 0,-1 3 13 0,1 2 9 16,0 1-23-16,-5-1 4 0,3 0-18 0,2 3-9 15,2 2-16-15,0 3 1 0,3-1-13 16,2 1-3-16,3-1 0 0,-4 0-22 0,1 0 4 16,1-2-17-16,2-4 10 0,-7-1 1 15,1-1-15-15,-4-3 1 0,-1-1-5 0,-3 0-11 16,0-4 0-16,-4-4-4 0,-3-4-51 0,0-2-19 15,-10-2-22-15,0 0-25 0,7 0-36 16,4-14-32-16,-4-3-28 0,0 3 18 0,-3-4-195 16,2 0 28-16,-2-1 27 0,-3-2-56 15,1 0 24-15,-2 10 32 0,0-6 18 0,0-7 7 16</inkml:trace>
  <inkml:trace contextRef="#ctx0" brushRef="#br0" timeOffset="-8877.79">29894 841 804 0,'-1'-13'281'0,"2"2"-1"0,-3 4-33 15,3 0-15-15,0 3-13 0,-1 0-23 0,-2 1-18 16,2-2-9-16,0 5-46 0,3 1-5 16,-4-4-30-16,1 9 2 0,0 2-27 0,-2 4 4 15,0 5-9-15,2-4 21 0,0 8 0 0,-8 38 23 16,2-16-12-16,-1 6 32 0,0 5-27 0,-2-6-16 15,6-5 0-15,-1-4-5 0,0 4 5 16,4-2-11-16,0-21-11 0,0 13 12 0,0 3-14 16,0 1-10-16,11 36-4 0,-10-39-11 15,2-5-4-15,-2 4 10 0,-1-20-21 0,0 5 9 16,0 0-1-16,0-1 4 0,0-3-7 16,0-4 18-16,0 0 8 0,0-5-24 0,0-5 2 15,0 0-16-15,0 0-4 0,6 11-3 16,-5-11 0-16,-1 0-54 0,2-2-42 0,-2 1-25 15,2 0-12-15,0-2-31 0,0 1-21 0,0-1-17 16,-2 1-17-16,3 0 19 0,-2-1-157 0,2-1-79 16,-1 3 22-16,1-1 25 0,-1 0 26 15,1 1 24-15,1-3 23 0,0 1 7 0</inkml:trace>
  <inkml:trace contextRef="#ctx0" brushRef="#br0" timeOffset="-8511.81">30316 1659 400 0,'0'-3'307'16,"2"3"-63"-16,-2 0-7 0,2 2-28 0,-2 0-1 16,1 3-22-16,0 1-17 0,-1 1-6 0,-3 13-13 15,3-10-43-15,0 5 15 0,-7 20-25 16,0-13-10-16,2 2-13 0,-2 0 1 0,1-5-30 15,-6 1-17-15,4 0-41 0,-2-3-50 0,1-2-43 16,0-1 12-16,2-6-189 0,1-2-99 0,-2-2 23 16,4-2 26-16,0-2 0 0,4 0 30 15,0 0-3-15</inkml:trace>
  <inkml:trace contextRef="#ctx0" brushRef="#br0" timeOffset="-8167.4">30904 1310 269 0,'9'-9'198'0,"-1"2"-22"0,-4 3-27 0,0-1-20 16,1 6-23-16,-1 2-1 0,-2 2 16 15,0 2 12-15,-2 0 3 0,0 2 0 0,1 1 7 16,0-2 13-16,-1 3-6 0,0 4 2 16,0 4 7-16,0 0-31 0,14 21 3 0,-7-19-25 15,0-1-20-15,2 1-1 0,-2-1 0 16,-3-2-18-16,3-2-2 0,-1 1-3 0,-4 0 2 16,4-7-7-16,-4-1-14 0,-2-1-45 0,2-1-16 15,-2-2-39-15,0-1-40 0,0-1-41 16,0-3 12-16,0 0-279 0,-2 2-12 0,2-4 27 15,-2-2 26-15,0 0 32 0,1-1 23 0,0-2-20 16</inkml:trace>
  <inkml:trace contextRef="#ctx0" brushRef="#br0" timeOffset="-7910.71">30716 1510 448 0,'-2'0'358'0,"0"-1"-53"15,1 1-23-15,0 0-46 0,2-3-22 0,2 2-19 16,-1-1-4-16,5 0-25 0,11 1-50 0,4-1 9 16,5 1-27-16,-11 1-19 0,9 0-17 15,4 0-37-15,2 0-34 0,3 0-9 16,4 0-54-16,43 12-42 0,-36-8 11 0,-5-3-139 0,5-1-137 15,0 2 0-15,-4-2 24 0,-22 0 19 16,9 0 11-16</inkml:trace>
  <inkml:trace contextRef="#ctx0" brushRef="#br0" timeOffset="-7603.88">31639 1068 523 0,'23'10'201'0,"6"5"-4"0,-2 9-24 0,5 5-15 16,-5 1-27-16,-3 0 2 0,-2 2 4 0,-1 4-24 15,2 4 6-15,-4 5-32 0,-1 2 1 16,-7 9-13-16,-1 8-13 0,-6 6 14 0,-4-34-23 16,-11 71 3-16,-3-41-14 0,-8-4-40 0,0-3-4 15,-7-5-54-15,-6-3 6 0,-1-5-117 0,-6-3-173 16,-6-4-17-16,-2-3 18 0,-5-6 56 16,1-3-20-16</inkml:trace>
  <inkml:trace contextRef="#ctx0" brushRef="#br0" timeOffset="-7086.51">29074 773 605 0,'-28'27'201'0,"-11"7"-19"16,-5 9-4-16,3 6-19 0,-3 11 0 0,9-2-5 15,3-7-3-15,7 0-15 0,-3 1-6 16,1 2-6-16,5 4-14 0,-1 5-9 0,5 0-16 16,7 2-13-16,7 1-16 0,4-35-6 0,0 18-10 15,24 62-26-15,5-53-34 0,8-3-40 0,9-1 6 16,8-3-106-16,3-7-100 0,11-1 22 16,8-2 17-16,2-10-110 0,2-2 20 0,2-5 15 15,1-3 5-15</inkml:trace>
  <inkml:trace contextRef="#ctx0" brushRef="#br0" timeOffset="-6907.03">31093 2335 343 0,'10'-1'270'0,"-2"1"-56"0,-3-2-38 15,1 1-75-15,-1 0-31 0,0-1-20 0,-3 1-6 16,2-2-276-16,-1 1-96 0,-1 0 33 0</inkml:trace>
  <inkml:trace contextRef="#ctx0" brushRef="#br0" timeOffset="9725.87">9610 13189 239 0,'-14'0'290'0,"14"0"-47"16,0 0-34-16,-31-22-10 0,25 21-8 0,2 1 5 15,0 0-39-15,-2-1-9 0,1 0-14 16,1 1-11-16,4 0-20 0,0 0 11 0,0 0-39 15,0 0 13-15,0 0-15 0,0 0-11 16,-11 0-18-16,13 1 21 0,2-1-14 0,1 1 5 16,3-1 10-16,13 0-12 0,-11 0 5 0,6 0-14 15,5 0-22-15,1 0 5 0,1 0-3 0,1 0 0 16,1 0 0-16,2 0 1 0,-2 0 1 16,-1-7-7-16,-1 7-11 0,-2 0 7 0,-4 0-10 15,12-12-15-15,-21 12-14 0,-8 0-18 0,8 0-6 16,-8 0-6-16,8 0-25 0,-8 0-31 15,0 0 11-15,8 0-117 0,-8 0-141 0,8-1-34 16,-10-1 52-16,2 0-13 0,-2-1 46 0,2 1 11 16</inkml:trace>
  <inkml:trace contextRef="#ctx0" brushRef="#br0" timeOffset="10234.3">10168 13067 513 0,'0'-1'198'0,"-2"1"-9"0,1 0-17 0,0-1-4 0,0 1-10 16,-2 0-12-16,1-1-17 0,-1 0-11 15,-1 1 13-15,2-2-28 0,0-1-13 0,0 2 3 16,0-2-15-16,2-2 8 0,-1-1-13 15,2-1-21-15,1 0 1 0,-2 0-7 0,11-15-1 16,-4 5 6-16,0 5-12 0,1-1 11 16,-1 6-17-16,0-1-8 0,-1 4-1 0,0-1 3 15,0 5 16-15,-6 0-21 0,0 0 7 0,7 0 16 16,9 20-7-16,-10-3 0 0,-2 0 3 0,-4 4-7 16,0-10 5-16,0 7 4 0,0 2-10 15,-11 26-28-15,3-20 19 0,-6-4-6 16,4 0 0-16,1 2 0 0,-3-7 3 0,1 1-3 15,2-3-8-15,-5-2-10 0,2-3 15 0,1-1-10 16,2-2 6-16,2-1 6 0,3-1-7 0,-2-3 10 16,2 1-16-16,1-3 2 0,3 0-6 0,0 0 2 15,0-3-2-15,2 0-14 0,3 1 15 16,0-1 12-16,9-2-17 0,1 0 8 16,0 1-5-16,3 1-2 0,0 3 1 0,4-1-4 15,-12 1 16-15,5 0-28 0,1 0-14 16,2 0-19-16,-3 0 1 0,10 12-23 0,-15-11-41 15,-4 2-27-15,1 0 14 0,-3-1-119 0,0-1-96 16,-2 0 28-16,-2-1 21 0,0 3-71 16,-2-3 40-16,0 0 14 0,-2 3 42 15</inkml:trace>
  <inkml:trace contextRef="#ctx0" brushRef="#br0" timeOffset="10493.49">9698 13554 336 0,'-6'1'352'0,"3"-1"-64"15,1-1-46-15,3 1-14 0,3-3-17 16,10-4 0-16,2 0-14 0,6-2 7 0,3 1-47 16,5-2-19-16,3-1 3 0,2 0-19 15,5 0-23-15,0 0-3 0,4 3-27 0,-1-3-8 16,3 0-24-16,-3 3-18 0,1 1-27 0,-5-1-35 15,-4 1-11-15,-4 5-35 0,1-2-20 16,-5 1-24-16,-15 3 12 0,0 0-150 0,-2 0-118 16,-2 0 27-16,-8 0 24 0,0 0 23 15,9 7 8-15,-12-5 15 0</inkml:trace>
  <inkml:trace contextRef="#ctx0" brushRef="#br0" timeOffset="10691.01">9837 13699 483 0,'-14'6'364'16,"4"0"-81"-16,4-4-43 0,4 0-21 0,3-2-7 15,3 0-17-15,2-2-29 0,17-2-11 0,3-1-15 16,5-2-18-16,0 3-16 0,3-5-34 0,3 3-24 16,2 0-60-16,0 4-57 0,0-3 8 15,1 0-186-15,0 0-163 0,-2 0 36 0,-5-2 37 16,-3-2 23-16,-4-1 26 0,1-2-2 15</inkml:trace>
  <inkml:trace contextRef="#ctx0" brushRef="#br0" timeOffset="11432">10447 13571 449 0,'2'0'243'15,"1"1"-39"-15,2 0-44 0,1-1-34 16,0-2-43-16,1 2-9 0,10-3-19 0,-1-3-24 16,2-2-4-16,-2 1-3 0,1-3-2 15,-1 0-59-15,1-4-4 0,0-1 15 0,-1-4-26 0,0-1 35 16,-3-1 21-16,-1-2-24 0,0-3 23 16,-2-3-6-16,-2-2-1 0,0-2 1 0,-3-3-18 15,-3-2 3-15,-2-1 1 0,0 18 1 16,0-11 73-16,-21-45-17 0,6 33 13 0,-3-2 16 15,-3 4-7-15,-4 2 17 0,-5 0-31 0,-1 0 19 16,-3 4 1-16,-5 1 0 0,-2 2 3 16,-5 4-16-16,-2 1 10 0,-5 3-19 0,-1 3 2 15,-1 4 1-15,-3 1-15 0,0 3 2 16,-4 3-6-16,-4 4-10 0,0 2 20 0,-3 3-4 16,36 2 12-16,-17 0 2 0,-63 19-19 15,47-5 7-15,0 8 4 0,2 3-4 0,4 5 9 16,1 5-3-16,-1 8-16 0,2 5 8 15,5 1-2-15,5 4-5 0,5 3-5 0,4 2 2 16,4 1-3-16,7 0-2 0,4 2 3 16,7 2-4-16,9 1 11 0,3 2-10 0,5-34-9 15,12 65 17-15,3-35-5 0,9 1-1 0,5-5 9 16,6-1 1-16,10-5-10 0,1-1 9 16,9-4-17-16,8-7 13 0,2-4 3 0,4-3 3 15,3-4-8-15,3-6-10 0,1-1 2 0,0-8 7 16,2-2-17-16,-2-4-3 0,1-4 9 15,-40-4-3-15,18 0 3 0,70-17-4 0,-60 1-9 16,-1-4 21-16,-4-4-25 0,-3-5 15 0,-3-4-14 16,-2-6 5-16,-6-3-3 0,2-6 14 15,-6-3-20-15,-2-3 22 0,-4-3 5 0,-2-5-30 16,-9-3 11-16,-1-4 0 0,-2-1 5 0,-5-5-7 16,-6 3-8-16,-4-1-5 0,-5 5 5 15,-2 34 6-15,-12-60-4 0,-4 35-1 0,-6 6 15 16,-8 7-9-16,-8 1 15 0,-5 5-33 15,-8 5 1-15,-7 5 22 0,-4 6 7 0,-7 3-12 16,-3 5-3-16,-2 7-2 0,-3 4 7 16,-4 5-4-16,39 0-11 0,-82 17 14 0,46 1-5 15,6 5-6-15,3 2 20 0,4 4-28 0,6 4 2 16,7 6-44-16,4-2-2 0,9 2-34 0,5 4-28 16,8-4 12-16,5-1-266 0,7-2-28 15,7-6 18-15,6 1 55 0,1-18 14 16,13 22-3-16,1-18 38 0</inkml:trace>
  <inkml:trace contextRef="#ctx0" brushRef="#br0" timeOffset="19582.54">17184 2602 497 0,'0'0'153'0,"0"0"-28"16,0 0-6-16,0 0-2 0,0 0-33 0,0 0 19 15,0 0-31-15,0 0 13 0,0 0-11 16,0 0-27-16,0 0 11 0,0 0 3 0,0 0-8 16,0 0 4-16,0 0-5 0,0 0-8 0,0 0 4 15,0 0-8-15,0 12-14 0,0-12-6 16,0 0 5-16,0 0 0 0,0 0-3 0,0 0 7 16,0 0-25-16,0 0 22 0,0 0-2 15,0 0-17-15,0 0-9 0,0 0 20 0,0 0-18 16,0 0 22-16,0 0-10 0,0 0-4 15,0 0-10-15,0 0 12 0,0 0-7 0,0 0 15 16,0 0-20-16,0 0 7 0,0 0 5 16,0 0 3-16,0 0-16 0,0 0 0 0,0 0 6 15,0 0-3-15,0 0-16 0,0 0 27 0,0 0-10 16,0 0-20-16,0 0 5 0,0 0 17 16,0 0 5-16,0 0-13 0,0 0-10 0,0 0 14 15,0 0-4-15,0 0 7 0,0 0-12 0,0 0 21 16,0 0-11-16,0 0 2 0,0 0-7 15,0 0 13-15,0 0-5 0,0 0 5 0,0 0-1 16,0 0-5-16,0 0-3 0,0 0-7 0,0 0 11 16,0 0 0-16,0 0-6 0,0 0-5 15,0 0 7-15,0 0 2 0,0 0 2 0,0 0 9 16,0 0-23-16,0 0 21 0,0 0-12 0,0 0 16 16,0 0-10-16,0 0-5 0,0 0-7 15,0 0-29-15,0 0 4 0,0 0 6 16,0 0-34-16,0 0 7 0,0 0-62 0,0 0-126 15,0 0-122-15,0 0 55 0,0 0 11 16,0 0 3-16</inkml:trace>
  <inkml:trace contextRef="#ctx0" brushRef="#br0" timeOffset="21319.26">17541 2496 326 0,'0'0'116'0,"0"0"0"15,0 0-8-15,0 0-15 0,0 0-12 0,0 0-9 16,0 0-41-16,0 0-3 0,0 0 49 0,0 0-32 15,0 0 0-15,0 0-8 0,0 0-3 16,0 0-4-16,0 0 13 0,0 0-5 0,0 0-46 16,0 0-2-16,0 0 45 0,0 0-19 15,-15 0-2-15,15 0 0 0,0 0 0 0,0 0 1 16,0 0-5-16,0 0 2 0,0 0-4 0,0 12 1 16,0-12 1-16,0 0-26 0,0 0 4 15,0 0 1-15,0 0 3 0,0 0 14 16,0 0 5-16,0 0 6 0,0 0 9 0,0 0-29 15,0 0 10-15,0 0-9 0,0 0 11 0,0 0-14 16,0 0 8-16,0 0-6 0,0 0 1 0,0 0 1 16,0 0 4-16,0 0 0 0,0 0-1 15,0 0-3-15,0 0 0 0,0 0-27 0,0 0 21 16,0 0 0-16,0 0 14 0,0 0 2 0,0 0-2 16,0 0-1-16,0 0-39 0,0 0 5 15,0 0 49-15,0 0-9 0,0 0 1 0,0 0-44 16,0 12 20-16,0-12-2 0,0 0 2 0,0 0 1 15,0 0 23-15,0 0-2 0,0 0-1 0,0 0 17 16,0 0-2-16,0 0-3 16,0 0-47-16,0 0 0 0,0 0 5 0,0 0 26 15,0 0 1-15,0 0-2 0,0 0 1 0,0 0-2 16,0 0 14-16,0 0-18 0,0 0 20 0,0 0-20 16,0 0 0-16,0 0-20 0,0 0 1 15,0 0 2-15,0 0 3 0,0 0 0 0,0 0 2 16,0 0 0-16,0 0 18 0,0 0-18 0,0 0-3 15,0 0 1-15,0 0 1 0,0 0 22 16,0 0-19-16,0 0-2 0,0 0 41 0,0 0-2 16,0 0-2-16,0 0-3 0,0 0-8 15,0 0-1-15,0 0-1 0,0 0-11 0,0 0 5 16,0 0 3-16,0 0-13 0,0 0 13 0,0 0 0 16,0 0-8-16,0 0 12 0,0 0-15 0,0 0 1 15,0 0-12-15,0 0 7 0,0 0 0 16,0 0 11-16,0 0-8 0,0 0 3 0,0 0-9 15,0 0 1-15,0 0 1 0,0 0-1 16,0 0 3-16,0 0-1 0,0 0 16 0,0 0-3 16,0 0 3-16,0 0 0 0,0 0-2 15,0 0 0-15,0 0 0 0,0 0-2 0,0 0-2 16,0 0 2-16,0 0-1 0,0 0-9 0,0 0 2 16,0 0 0-16,0 0-2 0,0 0 3 15,0 0-1-15,0 0 1 0,0 0 13 0,0 0-16 16,0 0-1-16,0 0 0 0,0 0 2 15,0 0-2-15,0 0 2 0,0 0 0 0,0 0 0 16,0 0 5-16,0 0 1 0,0 0 15 0,0 0-2 16,0 0-1-16,0 0-22 0,0 0 3 15,0 0-1-15,0 0 2 0,0 0-2 0,0 0 11 16,0 0-11-16,0 0-2 0,0 0 15 0,0 0 11 16,0 0-3-16,0 0-33 0,0 0-1 0,0 0 6 15,0 0 1-15,0 0 14 0,0 0-2 16,0 0 0-16,0 0 2 0,0 0 0 0,0 0-9 15,0 0 5-15,0 0-3 0,0 0 14 0,0 0-4 16,0 0 1-16,0 0-12 0,0 0 3 16,0 0 1-16,0 0 1 0,0 0 3 0,0 0 7 15,0 0-1-15,0 0-20 0,0 0-10 0,0 0-21 16,0 0 23-16,0 0 2 0,0 0 27 16,0 0 1-16,0 0-24 0,0 12-31 0,0-12 44 15,0 0-42-15,0 0 11 0,0 0-20 16,0 0-10-16,-14 0-45 0,14 0-60 0,0 0-168 15,0 0 14-15</inkml:trace>
  <inkml:trace contextRef="#ctx0" brushRef="#br0" timeOffset="22169.51">21080 2503 323 0,'0'0'168'0,"0"0"-8"15,0 0-14-15,0 0-10 0,0 0-16 0,0 0-14 16,0 0-18-16,0 0-14 0,0 0-28 0,0 0 18 16,0 0-2-16,0 0-22 0,0 0 12 15,0 0-8-15,0 0 7 0,0 0-21 0,0 0-8 16,0 0-4-16,0 0-4 0,-7-7-35 16,3 7 3-16,-1 0-53 0,0 0-50 0,-3 0-113 15,1 0-92-15,7 0 2 0,-10 0 9 0</inkml:trace>
  <inkml:trace contextRef="#ctx0" brushRef="#br0" timeOffset="23171.7">19337 1802 247 0,'-58'-35'33'0,"25"22"-4"0,-7 1-66 0</inkml:trace>
  <inkml:trace contextRef="#ctx0" brushRef="#br0" timeOffset="23983.86">18371 1867 210 0,'1'0'68'0,"-2"0"21"0,3 0-47 15,-2 0 14-15,0 0 28 0,1 0-49 0,0 2 32 16,-1-2-52-16,0 0 41 0,1 0-55 0,-2 0 19 16,1-2 1-16,0 2 4 0,0 0-2 15,0 0 12-15,0 0-15 0,0 0-3 16,0 0-4-16,0 0 5 0,0 2 1 0,-1-2-2 15,0-2 32-15,1 2-14 0,2 0-22 0,-2 0-5 16,0 2 21-16,-1-2-37 0,0 0 14 0,1 0 4 16,0 0 14-16,0 0-32 0,0 0 5 15,-1 1-20-15,0 0 12 0,1-1 13 0,-1 1 0 16,1-1-15-16,0 1 3 0,0 0 8 16,-1-1 8-16,0 1-25 0,-1 0 39 0,2-1-1 15,0 0-45-15,0 1 23 0,-1 0 19 0,0 0-1 16,1-1-9-16,0 1-28 0,1-1 26 0,-1 0 17 15,-1 1-15-15,1-1-23 0,0 0-2 16,0 0 24-16,0 0-2 0,0 0-12 0,0 0 0 16,0 0 38-16,0 0-14 0,0 0-17 15,0 0 0-15,0 0-15 0,0 0-6 0,0 0 7 16,0 0 26-16,0 0-14 0,0 0 6 0,0 0 30 16,0 0-38-16,0 0-4 0,0 0 18 15,0 0-22-15,0 0 22 0,0 0 19 0,0 0-22 16,0 0-13-16,0 0 15 0,0 0-23 15,0 0 49-15,0 0-30 0,0 0-3 0,0 0 6 16,0 0-31-16,0 0 28 0,0 0-30 0,0 0 2 16,0 0 48-16,0 0-15 0,0 0-8 0,0 0-5 15,0 0-1-15,0 0-19 0,0 0 21 16,0 0 4-16,0 0-10 0,0 0-1 0,0 0 13 16,0 0-37-16,0 0 18 0,0 0 7 15,0 0 3-15,-4 24-36 0,5-22 42 0,-2 0-21 16,1-1-4-16,0 2-17 0,-1-3-30 0,0 1 35 15,0 0-35-15,1 1 30 0,-1-2-19 16,0 2 25-16,1-1-3 0,-2 1 6 0,1-1 2 16,-2-1-2-16,2 1-5 0,-1 0-3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48:39.7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1881 11644 343 0,'0'0'146'15,"13"0"-10"-15,-13 0-17 0,27 4-15 0,-22-5-10 16,1-2 1-16,-1 2-18 0,-2 0 2 0,2 0-19 16,-1-1 8-16,-2 2-11 0,0-2-7 0,2 1-19 15,-1 0 13-15,-1 1 9 0,-2 0-1 0,2 0 13 16,-1 0-18-16,-1 0 3 0,0 0 0 16,0 0-7-16,0 0-13 0,2-5 1 15,-4 5-21-15,1 0 23 0,-3 0-4 0,-1 0-16 16,-2 3 17-16,-7 1-12 0,-5 3-2 15,-2 1-2-15,0 4 2 0,-2 0-16 0,2-2 4 16,-1 4 4-16,2 0-2 0,-1 1-15 0,-1 3 20 16,3 3-3-16,-2 2 14 0,1 0-7 15,1 6-14-15,0 3-12 0,-1 2 19 0,-1 1 0 16,0 4 13-16,2 0-7 0,5 2-7 0,1 0-5 16,4-1 4-16,2 2 4 0,3-2-4 15,1 1-19-15,3-21 21 0,0 10-9 0,17 38 8 16,-4-31 8-16,1 1-16 0,3-1 6 0,2-2 7 15,2 5-11-15,2 1 3 0,1 2-5 16,-1 3 16-16,1 3-15 0,1 7-10 0,0 1 10 16,-2 1-2-16,-1 0 5 0,1 3-8 0,-5-3-15 15,-3 1 21-15,3-2-1 0,-9 1 11 16,3-2-5-16,-6-1-2 0,1-2-4 0,-3-1 8 16,-3-4-5-16,-1 3 0 0,0-27 7 15,0 10 2-15,0 6-6 0,-12 44-18 0,6-41 18 16,0 1-2-16,0 1-2 0,1-1-6 15,-3 2-11-15,3-1 15 0,-4-3-4 0,3 1-2 16,-1 1-3-16,4-1 8 0,-2-4 12 0,-1 0-12 16,4-2 14-16,-2 0-8 0,-1-3-6 15,3 0 1-15,0 1-20 0,2-17 33 0,0 9-15 16,0 7 19-16,0 3-34 0,13 41 16 0,-9-38-17 16,4 1 44-16,-2 2-14 0,1-2-12 15,1 1 1-15,2 1-2 0,-1 2-17 0,1 2 28 16,1 1-16-16,1 1 5 0,-3 1 5 15,3 3-2-15,-1 0-13 0,-3 5 4 0,2-4-2 16,-1 2 21-16,-2-2-18 0,0 1-6 0,-5-3 8 16,2-1 17-16,-4-26-15 0,0 12 13 0,0 5-28 15,0 2 8-15,0 1 15 0,-12 45-8 16,8-45-2-16,0-1 4 0,-2 3-10 16,1-2-6-16,0 0-10 0,-2 0 15 0,2-1-29 15,2-1-16-15,0-1 28 0,-1-2-33 0,4-4 22 16,0-18 5-16,0 8 3 0,0 3 3 15,15 36-51-15,-9-35 33 0,2 5-19 0,-3-1 6 16,-1 4 6-16,6 4 16 0,1 0 5 16,1 3 3-16,0 3 21 0,2-1-2 0,-4 1 3 15,6 0-2-15,-3 3-15 0,-1-4-33 0,4-2-3 16,-4 1-46-16,-1-5-34 0,-3 0-66 16</inkml:trace>
  <inkml:trace contextRef="#ctx0" brushRef="#br0" timeOffset="228.1">2145 17372 376 0,'-2'-5'-9'0,"-8"-9"-97"0</inkml:trace>
  <inkml:trace contextRef="#ctx0" brushRef="#br0" timeOffset="1865.5">18360 11218 331 0,'0'0'146'16,"0"0"-24"-16,0 0-15 0,0 0-14 15,0 0-60-15,0 0-35 0,0 0-70 0,0 0-113 16,0 0-89-16</inkml:trace>
  <inkml:trace contextRef="#ctx0" brushRef="#br0" timeOffset="8658.88">13183 3849 428 0,'0'-18'288'0,"0"18"-59"0,-3-29-22 15,3 27-31-15,0-2-14 0,-1 3 2 0,3 0-15 16,-2 2-14-16,2 1-3 0,-2 3 3 16,0 2 2-16,3 11-13 0,-3-6-12 0,0 8 27 15,0 6-31-15,0 4 2 0,0 0 5 16,-13 31-27-16,8-28-7 0,1-1-2 0,-2 0 7 15,0-1-30-15,2 1 8 0,-3-2-12 0,3-2 0 16,-2-2-16-16,-1 4 21 0,0-4-33 16,2-2-5-16,-1-4-20 0,2-2-3 0,-1-3-22 15,4-5-23-15,-4 0-3 0,3-6-22 0,1-2-39 16,0-1-33-16,1-1-25 0,0-5 15 16,1 2-133-16,0-3-81 0,0 1-21 0,5-12 51 15,-6 4 19-15,2 1-9 0,-2 2 11 16,0 10-4-16</inkml:trace>
  <inkml:trace contextRef="#ctx0" brushRef="#br0" timeOffset="8906.54">12809 4175 274 0,'-3'0'360'16,"1"0"-64"-16,1 0-37 0,2 0 0 0,1 0-47 15,3-1 25-15,1-1-36 0,14-4 10 16,4-1-31-16,0 1-32 0,5 1-25 0,-2-1-7 16,5-2-24-16,5 2 13 0,-1-5-36 0,4 7-28 15,0-3-10-15,-1 1-34 0,0 1-31 16,-2-2-42-16,-2 3-31 0,-1-3-26 0,0 1 14 16,-8 0-210-16,2 0-62 0,1 0 33 15,-3-2 0-15,-2-1 59 0,0 1 12 0,-2-2 16 16</inkml:trace>
  <inkml:trace contextRef="#ctx0" brushRef="#br0" timeOffset="9813.95">15025 3968 334 0,'8'-8'327'16,"4"-2"-39"-16,-6-2-20 0,-1 1-33 0,-1 1-44 15,-4 2-9-15,0-2 8 0,0 10-36 0,0-11-8 16,-13-13-2-16,3 13-21 0,-5 4-19 16,1 2-5-16,-7 3 16 0,11 2-25 0,-8 0-2 15,-23 18 11-15,15-4 5 0,-1 4-20 0,2 5 22 16,-2 4-11-16,0 4-10 0,2-1-9 16,4 0 25-16,2-1-6 0,3-3-2 0,5 0-14 15,3 1-6-15,3-5-11 0,5-11 3 0,0 2 0 16,18 14-17-16,-3-17 3 0,1-6-13 15,4-3-7-15,-11-1-9 0,7 0-5 0,23-16-8 16,-15 6-1-16,-7-4-8 0,4 1 1 16,0-7-21-16,0-1-23 0,-2-3-12 0,1 0 3 15,-2-1-1-15,-2 1 5 0,-1 3 19 0,-1 3-7 16,-1-1 31-16,-3 3-20 0,-2 5-12 16,-3 3 33-16,-1 4 5 0,-1 3-1 0,-1 1 13 15,-2 0 0-15,0 0 10 0,2 13 0 0,-2-10 26 16,2 3-25-16,0-1 9 0,4 11 4 0,-2-5 2 15,3 1-9-15,1 1-11 0,2-4 16 16,-2 0-3-16,3-7-24 0,5 4 16 16,0-2 2-16,0-3-3 0,-7-1 1 0,5 0-4 15,19-10-21-15,-13 4 15 0,-2-4-2 0,3-1-5 16,-1 0-4-16,2 0 2 0,-3 2 7 0,-2 0-12 16,-1 1-15-16,-5 3 3 0,3 4 1 15,-14 1 1-15,6 0 8 0,5 0 0 0,10 16 1 16,-6-7 1-16,-1 2 4 0,-1 2 1 0,1 2-22 15,-1 0 19-15,-4 0 1 0,3-2 3 16,-3 0-1-16,1-1 0 0,-4-2-6 0,0-3 6 16,-4-1-25-16,1 0 29 0,-1-3 35 0,0 1-13 15,0-3-6-15,0 0 13 0,-2-1-19 16,-2-1 12-16,2 0-1 0,0-3 1 0,0-2 0 16,4-10-13-16,1-4 8 0,2 1-10 0,4 2 3 15,0 0-3-15,5 0 2 0,0 2-11 16,2 3 2-16,2 3-1 0,-2 1 2 0,5 5-8 15,-1 1 8-15,-9 2 4 0,21 11-12 16,-11-2 21-16,-3 1-8 0,-3 1 9 16,0 2-6-16,-2 2-4 0,-3-1 0 0,-1 1 0 15,-5-1 5-15,2 0-16 0,-4-3-1 0,-4-1-28 16,0-2-26-16,2 0 4 0,-2 0-88 0,0-3-43 16,0 0-17-16,0 0-32 0,0-1-19 0,3-1 23 15,-1 1-258-15,2-2 6 0,2 0 60 16,2-2 0-16,14 4 17 0,3-2 47 0,4-2 2 15,-16 0 16-15,8 0 3 0</inkml:trace>
  <inkml:trace contextRef="#ctx0" brushRef="#br0" timeOffset="10252.79">16343 4030 403 0,'8'-14'339'0,"0"-1"-14"16,-5 1-33-16,1 3-17 0,-4 5-14 0,0 6 4 15,0 0-66-15,0-8-11 0,-17 1 6 0,-4 7-21 16,10 0 0-16,-21 9-16 0,8 1-4 15,3 3-9-15,1 3-21 0,2-1-4 0,4 3 5 16,3 3-27-16,-3-4-1 0,12 2-14 0,0-1-7 16,2-9-6-16,0 3-1 0,18 12-14 15,-7-12 7-15,3-3-4 0,3-4-8 0,2 0-28 16,1-5-20-16,-11 0-4 0,7 0-10 16,2 0 1-16,22-16-21 0,-20 8-42 0,-1-9 16 15,-4-1-6-15,-1 0-28 0,-1-4-18 0,0-1-22 16,-1-5 2-16,-1-3 18 0,-2-4-11 15,-2-1 2-15,0-2-3 0,-5 0 20 0,-2 20 12 16,0-10 32-16,0-3 38 0,-16-33 15 0,7 35 27 16,3 2 2-16,-1 0 6 0,-1 4 2 15,0 3-4-15,5 5-9 0,-5 4 8 0,4 5 5 16,1 6 29-16,3 0 34 0,-9 13-9 16,2 3-9-16,3 8-7 0,1 5 80 0,1 1 5 15,2 5 6-15,0-17-15 0,0 12-3 0,0 4-12 16,0 4-10-16,14 35-15 0,-8-35-8 0,4-1-7 15,1-2-7-15,5-3-36 0,-3-3-32 16,3-1-53-16,-1-3 5 0,4-3-112 16,0-2-54-16,4-6-66 0,2-6 26 0,0 0-268 15,6-4 27-15,-18-4 23 0,8 0 51 0,30-11 27 16,-21 2-2-16,5 0 50 0,1-2 7 16,0-3 9-16</inkml:trace>
  <inkml:trace contextRef="#ctx0" brushRef="#br0" timeOffset="10896">17494 3826 953 0,'14'-14'391'0,"-2"1"-55"0,0 6-9 16,-3 0-29-16,0 6-34 0,-9 1 6 0,12 0-16 15,14 14-19-15,-10-1-20 0,-5 7-9 16,3-5-18-16,-6 5-12 0,0-1-29 0,-2-3-9 16,3 0-12-16,-4 1-6 0,0 4-23 0,0-9-5 15,-4-1-13-15,3-2-3 0,-1-3-7 16,-1 3-10-16,-1-3-11 0,1-1-12 0,0-2-24 16,-2-1-16-16,0-1-44 0,0-1-9 15,0 0 5-15,0 0-81 0,0 0-13 0,5-15-17 16,-3 9-4-16,0-10 11 0,1 0 8 0,-3 0 10 15,6-1 17-15,-2-1 3 0,-1 3 30 0,-1 2 10 16,0 1 25-16,2 4 35 0,-2 0 19 16,-1 1 13-16,0 1 19 0,0 1 32 0,1 1 3 15,-2-2-9-15,2 3 69 0,-2-1 14 16,0 0-6-16,0 1-7 0,2 0-18 0,-2 2-2 16,0 1-14-16,-2-1 25 0,0 3 0 0,-1 4 15 15,-7 8 6-15,-2 2-26 0,1 1-4 0,-5 2-4 16,3 1-16-16,-2-2-13 0,1 1 8 15,-2 2-11-15,1-1-16 0,-2-1-17 0,4 0 5 16,2-3-48-16,-1-3-31 0,2 0-37 0,0-1-59 16,3-4 13-16,3-1-130 0,1-5-48 0,2-2 26 15,1 0-304-15,0 0 48 0,6-2 37 16,-3-2 37-16,2 0 42 0,7-11 27 16,-5-1 26-16,0 2 21 0,3 1 27 0,-6 2 11 15,-2 3-4-15</inkml:trace>
  <inkml:trace contextRef="#ctx0" brushRef="#br0" timeOffset="11081">17488 3960 677 0,'-3'0'526'15,"1"-1"-73"-15,0 1-25 0,4 0-42 0,0 0-24 16,5 1-57-16,2-1-26 0,13 1-30 16,-8-1-28-16,6 0-24 0,8 0-35 0,4 0-57 15,0 0-41-15,2 0-8 0,2 0-152 0,0 0-59 16,1 0-49-16,0 0 19 0,0 0-312 15,-2 0 35-15,0 0 34 0,-2 0 29 0,-2 0 27 16,-2 0 46-16,-2 0-2 0,-2 0 1 0,-3 0 36 16</inkml:trace>
  <inkml:trace contextRef="#ctx0" brushRef="#br0" timeOffset="14106.11">6708 1192 422 0,'0'0'218'0,"0"0"-54"0,0 0-9 0,0 0-33 16,0 0 3-16,0 0-6 0,0 0-22 0,0 0 31 16,6 0-7-16,12 5-8 0,3 1-8 0,9 0-4 15,5 1-24-15,6 0-3 0,7 3-18 16,8-2 1-16,-8 0-9 0,-8-1 3 0,-5 1-12 15,1-2-11-15,1 1-4 0,-5 0-20 0,-4 0-13 16,-1 0-38-16,0 0-35 0,-4 1 9 16,-2 1-69-16,-6-1-64 0,-5-4-135 0,-2 0-4 15,-4 0 18-15,0-2-10 0</inkml:trace>
  <inkml:trace contextRef="#ctx0" brushRef="#br0" timeOffset="14361.29">7840 1509 383 0,'1'1'263'0,"1"2"-35"0,-2 2-41 0,0 0-15 15,-2 0-29-15,-2 13-1 0,-2-3-29 0,-3 4 0 16,-1 0-19-16,-1 0-14 0,3 1-29 16,-1-2-35-16,0 2-53 0,3-4 5 0,0-3-156 15,2-2-173-15,-2-2 24 0,6-9-24 16,0 6-4-16</inkml:trace>
  <inkml:trace contextRef="#ctx0" brushRef="#br0" timeOffset="15023.26">9715 857 278 0,'-1'-2'89'0,"0"3"11"16,-2-4-14-16,2 4-11 0,0 0-8 0,-1-3 8 15,1 0-9-15,-1 0 8 0,3 1 11 16,-2-1-24-16,0 5 18 0,0-3-36 0,0-1 31 16,1-5 6-16,0 5-20 0,-2 2-35 15,2-1 26-15,-1 1-7 0,1-2-10 0,1 1 16 16,-1-1-5-16,-1-5 2 0,1 7 4 0,-1-2 5 16,0 2-14-16,4 1 3 0,-3-4-4 0,0 7-11 15,0-3-8-15,-4 6 2 0,0 1 16 0,-6 8-9 16,-3 5 2-16,-5 2 11 0,-8 9 1 15,-2 6 13-15,-9 5-25 0,3-3 1 0,-1-2-9 16,4-2 5-16,-3 2-1 0,0 1-6 16,-2-1-2-16,-1-3-14 0,0 0-12 0,3 1 3 15,3-1-7-15,1 0-21 0,4-2-16 0,2-2-12 16,3-2-19-16,5-2 9 0,1-2-57 0,6-1-11 16,2-6-52-16,-4-5-74 0,8 0-62 0,-2-3 20 15,2-3 6-15</inkml:trace>
  <inkml:trace contextRef="#ctx0" brushRef="#br0" timeOffset="24252.2">13072 5027 413 0,'0'12'179'0,"0"-12"-15"15,0 0-54-15,11 0 31 0,-11 0-39 0,0 0 13 16,0 0-38-16,0 0 7 0,0 0-24 16,0 13-1-16,0-13-15 0,0 0 9 0,0 0-23 15,0 0 22-15,0 0-30 0,0 0 6 16,0 0-1-16,0 0 4 0,0 0-5 0,24 19 17 15,-25-17-29-15,1-2 7 0,2 1-9 0,-3 0 14 16,2-1-16-16,1 0 7 0,-2 0-19 16,-2 0 13-16,2 0-18 0,2 0 0 0,-4 0-3 15,2 0-39-15,0 0 6 0,2 0-28 0,-2 0-58 16,0-2-109-16,0 0-98 0,0 1 16 0,2-3 7 16</inkml:trace>
  <inkml:trace contextRef="#ctx0" brushRef="#br0" timeOffset="37817.38">12803 1652 367 0,'0'-17'226'0,"16"17"-23"0,7-27-11 16,-18 22-19-16,-2 0-20 0,2 3-12 0,0-2-12 15,-2 1-2-15,-1 0-24 0,1 1-7 16,0-1-19-16,-2 3 1 0,1 2-21 0,-2-1 13 16,0-1-21-16,0 12 1 0,-2 5-18 0,2-7 0 15,-10 26-5-15,2-12 1 0,3 6-1 16,0-4-3-16,-4 3 1 0,6 2-4 0,-3 0 4 16,2 1-1-16,0-1-13 0,2 1 5 0,-1-1 4 15,1-2-28-15,2 3-25 0,-2-3-10 0,2-2-15 16,-2-5-38-16,1 1 10 0,0-3-93 15,0-6-151-15,-1-7 21 0,-1 0-47 0,-2-4 15 16,0-2 7-16</inkml:trace>
  <inkml:trace contextRef="#ctx0" brushRef="#br0" timeOffset="38005.38">12525 1876 328 0,'30'-10'134'0,"-1"-1"-25"0,4-1 1 0,3 2-12 16,0 0-76-16,-1 0-35 0,1-1-106 0,0 3 8 16,2-1 7-16</inkml:trace>
  <inkml:trace contextRef="#ctx0" brushRef="#br0" timeOffset="38394.21">14462 1669 298 0,'-9'11'219'16,"-2"-1"-49"-16,0 1-6 0,2 0-37 0,-2-1-1 15,5 1-8-15,0-3-15 0,4-1-20 0,-2 0-3 16,4-2-3-16,0-5 7 0,0 7-9 16,0 3-5-16,19 9-4 0,-4-10 3 15,3-1-11-15,1-4-13 0,6-2 5 0,-10-2-8 16,7 0-3-16,2 0-9 0,3 0-6 0,32-16 16 15,-33 8-15-15,-1-2-13 0,-1 0-1 16,-1-2-9-16,0 0 14 0,-5-2-9 0,-7 3 2 16,-6 2-12-16,-5 1 7 0,0 8-9 0,-18-11-4 15,-5 6-6-15,0 3-20 0,-3 1-35 0,15 1 7 16,-8 0-24-16,2 0-52 0,-1 0-58 16,-14 13-132-16,19-6-6 0,3-1 3 15,4 0 5-15</inkml:trace>
  <inkml:trace contextRef="#ctx0" brushRef="#br0" timeOffset="38693.52">14885 1692 301 0,'14'-4'229'0,"-5"3"-32"0,1-1-19 16,-2 4-22-16,-2-1-30 0,-1 1 0 0,-5-2-28 15,9 7-3-15,2 3 0 0,-4 2-21 16,-1 0-6-16,-1-2-1 0,2 4-3 0,-3-5-20 15,-1 1-2-15,-1-2-3 0,0-1 2 0,0 0-4 16,0-2-7-16,-1 0 13 0,0-2-5 0,0-2 1 16,-1 3 27-16,2-2 1 0,0-1 7 15,-2 0-16-15,2-1-2 0,-2 0-9 0,0 0-10 16,0 0 1-16,4-10-5 0,0 5 11 0,11-9-21 16,-1-2-9-16,5 1-21 0,6 1-15 15,0 1-4-15,3 1-21 0,1 0-6 0,-2 5-18 16,4 0 7-16,-7 2-66 0,1 2-88 0,-7-1-166 15,-11 4 35-15,4 0 24 0,-2 0-27 16,-2 0 2-16</inkml:trace>
  <inkml:trace contextRef="#ctx0" brushRef="#br0" timeOffset="39130.73">16290 1581 251 0,'0'-2'227'0,"0"0"-26"0,2 2-41 16,0 0 7-16,1 3-10 0,3-2-15 0,8 6-25 15,5 3-2-15,-2-3-15 0,0 3-7 0,2 0-21 16,-4 0 2-16,6 0-17 0,-3 0-8 16,-1-1-22-16,-3 0-41 0,-1-2-4 0,-4-2-10 15,0-2 5-15,-4-2-49 0,-1 0-54 0,-4-1-57 16,0 0-93-16,0 0 18 0,0 0-80 16,9-12 1-16</inkml:trace>
  <inkml:trace contextRef="#ctx0" brushRef="#br0" timeOffset="39309.2">16521 1646 322 0,'0'-7'171'0,"0"2"5"0,0-1-20 15,0 1 2-15,0-1-14 0,0 2-6 0,2-1-9 16,-4 0-4-16,2 1-3 0,0 4-34 0,0 0 2 16,0 0-16-16,0 0 10 0,-13-5-3 15,9 7-2-15,-13 4-8 0,2 5-8 0,-4-4-10 16,1 5 7-16,-1 2-5 0,-2-1-10 16,6 2-11-16,-1 0 5 0,2-1-13 15,0 2-11-15,2-1-21 0,-2-1-26 0,3 1-40 0,4 2 6 16,-5-8-132-16,4 2-182 0,-1-2 24 15,4-2 25-15,-2-2 17 0,3-3 8 0</inkml:trace>
  <inkml:trace contextRef="#ctx0" brushRef="#br0" timeOffset="39489.69">16063 1775 649 0,'-3'-2'243'0,"5"0"-31"16,1-2-42-16,13-3-36 0,3 2-45 0,8 1-19 16,5-1-44-16,2 4-2 0,5-4-118 15,5-1-167-15,3 3 17 0,3-4-93 0,1-3-1 16</inkml:trace>
  <inkml:trace contextRef="#ctx0" brushRef="#br0" timeOffset="39681.7">17123 1683 418 0,'2'-2'284'0,"-1"1"-37"15,1 0-30-15,-1-1-16 0,-1 1-20 0,1-1-6 16,-1 1-22-16,2-1-23 0,0 2-14 0,-2-3-10 16,0 1-41-16,3 2-39 0,-3 0-30 15,1 0-20-15,0-2-30 0,1 2 5 16,0-1-108-16,-1 0-90 0,1 0-120 0,-2-1 17 15,2 3 19-15,1-1 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49:53.4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9266 2759 496 0,'0'0'317'0,"0"0"-31"0,0 0-20 0,0-12-36 15,0 12-29-15,0 0 5 0,0 0-27 0,0 0-9 16,0 0 10-16,0 0 9 0,-4 17-4 0,4-8-23 16,0 7 44-16,0 4-29 0,0 2-7 15,0 2-26-15,0-1-21 0,0 1-1 16,0 1-5-16,0-1-19 0,0 2-8 0,0-2-28 15,0-2 9-15,0-2 0 0,0-3 1 0,0-1-19 16,0-4-9-16,0-1-13 0,0-2-15 0,0-3-27 16,0-6-10-16,0 9 5 0,0-9-65 15,0 7-37-15,0-7-27 0,9 5-38 0,-10-6-28 16,0-3 18-16,0 1-145 0,-5-10-75 0,3 2-4 16,2 4-3-16,-1-2 61 0,1 1 0 15,0-1 9-15,-2-6 55 0,0 4-18 16</inkml:trace>
  <inkml:trace contextRef="#ctx0" brushRef="#br0" timeOffset="326.15">9171 2934 343 0,'-3'0'284'15,"0"0"-28"-15,0 0 1 0,0 0-19 16,1 0 8-16,0-3-20 0,0 2-3 0,-2 2 8 15,2-1-48-15,0-1 4 0,1 1-3 0,0-1-33 16,0 1-16-16,1-1 21 0,0 0-23 0,1 1 3 16,1 0 3-16,1-1-9 0,3 0-14 0,0-1-12 15,13 1-2-15,0-1-15 0,0 1 2 16,-10 1-37-16,6 0 10 0,3 0-26 0,1 0-4 16,0 0 13-16,-2 0-4 0,-3 0-8 15,-1 0-42-15,-2 0 4 0,-1 0 0 0,-1 0-53 16,-1 0-8-16,-2 0-4 0,-6 0-30 0,8 0-16 15,-8 0-23-15,8 0-17 0,-8 0-33 16,6 0 18-16,-6 0-134 0,0 0-143 0,0 0 32 16,0 0 41-16,11 0-5 0,-11-2 35 15,-2 2 24-15,2 0 9 0,-1 0-17 0</inkml:trace>
  <inkml:trace contextRef="#ctx0" brushRef="#br0" timeOffset="667.06">9815 3106 602 0,'1'2'326'16,"1"0"-38"-16,-1 1-18 0,-1 2-9 15,0 0-18-15,2-1-21 0,-4 3-38 0,2-2 18 16,0 5-30-16,0 4 0 0,0 1-62 0,0 2 23 16,0 1-39-16,-16 17 1 0,11-17-28 15,0-2-30-15,-1-1-14 0,1-3-34 0,1 0-31 16,-1-3-66-16,3-1-58 0,-1-4 15 0,2-1-277 15,1-1 6-15,-1-2 52 0,2 0 10 0,0-2 32 16,0 1 39-16,0-2-20 0</inkml:trace>
  <inkml:trace contextRef="#ctx0" brushRef="#br0" timeOffset="1153.89">10331 2992 530 0,'-2'0'297'0,"-1"0"-10"0,1 2-38 0,-1 0-20 16,1-2 2-16,0 1-33 0,0 0 23 16,1 0-45-16,0 1-18 0,-1-2 18 0,1 1-42 15,0-1 27-15,1 1-19 0,2 0 46 0,2 0-6 16,0 0 9-16,3-1-13 0,13 0-17 0,4 0-13 16,-14 0-10-16,9 0-15 0,2 0-16 15,4 0-1-15,3 0-12 0,28-10-17 16,-28 8-9-16,1 2-7 0,-3-2 5 0,1 2-19 15,-4-3 1-15,-4 1 1 0,-5 0-16 0,-2 1 8 16,-3 0-3-16,-2 0-11 0,0 0 1 0,-1 1-10 16,-2-1 1-16,-1 1-16 0,2 0 3 15,-3 0-17-15,0 0-15 0,0 0-18 0,1-2-22 16,-2 2-1-16,1 0 7 0,1-1-72 0,-1 1-33 16,-1 0-25-16,-1 0-35 0,2 0 24 15,-4-2-205-15,2 2-88 0,1-3 54 0,0 1 26 16,1-1 19-16,0 1 18 0,1 0 41 15,3-1 3-15,9-3 31 0,6 2 41 0</inkml:trace>
  <inkml:trace contextRef="#ctx0" brushRef="#br0" timeOffset="1568.99">11757 2713 599 0,'2'-3'332'0,"-2"-1"-18"0,2 1-39 0,1 1-24 15,-1-2-15-15,-2 2-22 0,2 1 15 16,1-1-26-16,0-1 5 0,0 3-28 0,1 2 28 15,1 1-6-15,10 5-13 0,-3 0-11 0,3 3-1 16,1 3-13-16,-1 3-2 0,-1-2-16 0,3 4 0 16,-3 0-21-16,0-1-13 0,0 3-12 15,2-2-5-15,-3-1-14 0,0 0-5 0,-1-3-9 16,-3 0-5-16,0 0-7 0,-2-6-4 16,0 5-24-16,-2-6-14 0,-1-3-15 0,-1-1-17 15,-1 0-35-15,-1-3 11 0,0 2-43 0,-1-1 10 16,0-2-73-16,0 0-55 0,0 0-27 0,0-6-25 15,-1 3 25-15,0-2-168 0,1 0-73 16,0 0 36-16,-1-2 37 0,1-1 24 0,0-1 18 16,0-6 30-16,0 1 22 0,-10-18 16 0,8 16-42 15</inkml:trace>
  <inkml:trace contextRef="#ctx0" brushRef="#br0" timeOffset="1807.63">12010 2737 561 0,'0'-7'315'0,"0"0"-3"0,1 2-25 0,-1-2-15 16,0 2-9-16,-1 1-52 0,1-1-5 0,1 2 2 15,0 1-26-15,-3-1-20 0,1 3-17 16,-1 0 58-16,-3 0-5 0,1 3-16 0,-4 9-16 16,-1 1 2-16,-2 0-10 0,0 3-24 0,2 0 0 15,-3 3-10-15,1-2-15 0,2 2-10 0,-1-1-14 16,0-1-1-16,2 0-14 0,-5-2-3 16,6-1-10-16,-1 2-20 0,4-5-34 0,-1-5-12 15,2 1-27-15,1-1 4 0,-2-2-96 0,3-2-25 16,0-1-75-16,1-1 22 0,1-2-284 15,-3 1-3-15,3-2 30 0,0 0 41 16,-3-2 34-16,2-1 27 0,-1 1 10 0,-1-1 24 16,1 3 25-16,-2-2 2 0</inkml:trace>
  <inkml:trace contextRef="#ctx0" brushRef="#br0" timeOffset="2052.28">11758 2830 585 0,'-4'-2'416'0,"4"2"-20"0,-2-1-52 0,0 1 4 16,1 0-2-16,-1 0-27 0,1 0-6 0,0 0-14 16,0 0-23-16,0 0-13 0,-1 0-15 0,3 0-30 15,1 0-22-15,2 0-10 0,1 0-28 0,16-3-7 16,-11 3-17-16,26-7-22 0,-8 3-11 16,4 1-7-16,1-1-45 0,-2 0-33 0,2 0-55 15,0 2-57-15,1 0 8 0,-2-3-146 16,3 3-56-16,-3-1 26 0,-3 0-279 0,-4 0 23 15,-5 0 69-15,-2-1 33 0,-2 0 31 0,-3 1 27 16,-13 3 23-16,14 0 23 0,2 0 1 16,1 0 48-16</inkml:trace>
  <inkml:trace contextRef="#ctx0" brushRef="#br0" timeOffset="2204.69">12743 2921 923 0,'2'2'322'0,"0"-1"-77"0,0 0-60 0,0-2-88 16,-1-1-76-16,1 1 0 0,0-1-251 0,0 0-104 15,1-1 4-15,-1 1 33 0,1-1 2 0</inkml:trace>
  <inkml:trace contextRef="#ctx0" brushRef="#br0" timeOffset="2849.42">11326 3072 616 0,'2'1'384'0,"1"2"-65"0,-1 1 63 16,2 0-11-16,4 7-40 0,1 0-3 15,-4 3-13-15,-1 1-23 0,-1 1-20 0,-2 2-25 16,-1 1-30-16,0-8-8 0,0 3-24 0,-15 19-20 15,6-11-31-15,-6-3-17 0,-2-2-39 0,-4 2-68 16,-2 0 0-16,-1 0-162 0,0-2-78 0,-6-4 23 16,2 3-334-16,1-3 40 0,2 1 51 15,2-2 33-15,-1-2 29 0,4 2 28 16,-1 0 11-16,5-4 26 0,-1 1 13 0,4 0 30 16</inkml:trace>
  <inkml:trace contextRef="#ctx0" brushRef="#br0" timeOffset="2978.24">10963 3648 577 0,'1'2'430'0,"0"3"-92"15,1-4-75-15,-4 1-63 0,0-1-84 0,-1-1-104 0,-1-2 0 16,-4 2-352-16,-15-4 4 0,9 4 23 16,-24-8 24-16,5 6 7 0</inkml:trace>
  <inkml:trace contextRef="#ctx0" brushRef="#br0" timeOffset="5380.18">9184 3375 340 0,'13'0'255'0,"-13"0"-58"15,0 0-13-15,0 0-35 0,0 0-9 0,0 0-15 16,0 0-15-16,0 0-25 0,0 0-21 0,0 0-38 16,0 0-17-16,13 0-1 0,-13 0-67 0,0 0-73 15,0 0-129-15,0 0-58 0,0 0 12 0,0 0-17 16</inkml:trace>
  <inkml:trace contextRef="#ctx0" brushRef="#br0" timeOffset="5951.92">9143 3745 254 0,'0'-15'256'16,"0"15"-27"-16,0 0-9 0,0 0-22 0,0-13-22 15,-16-4-1-15,16 13-19 0,0 1 0 0,2 1-9 16,-2 0-21-16,1 0-23 0,0-1-6 15,-1 0-17-15,1 3 2 0,0-3-12 0,-2 2-4 16,1 0 10-16,0-1-25 0,1 2-9 0,-1 0 5 16,1 0-1-16,-1 5-4 0,1 0-3 15,-2 1 13-15,1 17 5 0,0-13-13 0,0 8 5 16,0 3 5-16,0 5-17 0,0 2 0 0,-13 29 4 16,9-28-6-16,4 3-9 0,-6-4 25 15,1 0-29-15,-1 1 0 0,5-1 9 0,-7-4-7 16,3-2-20-16,0-4-1 0,2-1-34 15,3-11 8-15,0 1-21 0,0 1-19 0,0-3-7 16,0-5-54-16,0 0-31 0,0 0 15 16,-7 12-160-16,6-14-112 0,0 1 49 0,-1-3 13 15,0 1 49-15,1-1-16 0,0 1-13 0</inkml:trace>
  <inkml:trace contextRef="#ctx0" brushRef="#br0" timeOffset="6215.06">8943 4088 304 0,'0'1'334'0,"1"3"-29"0,2 1-14 0,-1 0-5 15,6 6-48-15,-2 2-26 0,3-1-8 0,-4-2-25 16,4 1-26-16,0 1-23 0,-1-1-15 0,0-1-1 15,3 2-25-15,-4-4-8 0,3 0-31 16,-2 0-11-16,-5-3-39 0,0-1-20 16,1-3-54-16,-1 1-32 0,3-1 8 0,-1-1-168 15,-5 0-127-15,0 0 27 0,0 0-7 0,16-10 69 16,-10 6 18-16,7-10 16 0</inkml:trace>
  <inkml:trace contextRef="#ctx0" brushRef="#br0" timeOffset="6402.09">9246 4032 771 0,'0'3'269'0,"-1"1"-15"0,0 2-18 15,-5 8-21-15,-1 3-19 0,-1 0-6 0,2 3-22 16,-2-1-32-16,-1 0-19 0,0 1 4 0,0 1-49 16,2-2-11-16,0 1-24 0,-1-2-25 0,-1-5-40 15,1-1-48-15,5-2 7 0,-1-6-177 16,2-2-137-16,1-1 24 0,-1-1 28 0,2 0 55 15,1-7-32-15,0 4 6 0</inkml:trace>
  <inkml:trace contextRef="#ctx0" brushRef="#br0" timeOffset="6782.57">10453 3288 614 0,'0'4'126'0,"0"-5"-6"0,1 2-29 0,-1 1-9 15,1-1-140-15,-1 0-113 0,0 2-152 16</inkml:trace>
  <inkml:trace contextRef="#ctx0" brushRef="#br0" timeOffset="7525.55">10495 4226 491 0,'0'-13'313'0,"29"-19"-18"0,-33 17-20 16,4 15-31-16,0-10-23 0,-11-7-19 16,6 12-20-16,0 0-18 0,-2 3-28 0,-1 2-7 15,0 0 9-15,-16 11-23 0,5 0 24 16,3 3-37-16,-2 3 12 0,1 2-11 0,3 2-12 15,0 0-9-15,3-3 51 0,1 3-16 16,3-2-4-16,5-2-23 0,0-5-7 0,2-12-33 16,0 10 9-16,0-3-15 0,12 5 11 0,-5-12-8 15,-1 2-2-15,0-4-4 0,12-5-19 16,-2 0 27-16,0-4-24 0,-2-2-12 0,1 1 2 16,1-3-16-16,-3-2 14 0,-2 2 5 0,-3-3-9 15,4 2 17-15,-7 8-9 0,-1 0-11 16,-1 3-1-16,0 2-2 0,-1 2 4 0,0 0 3 15,-2 1-9-15,0 0 26 0,3 10-22 0,-2-3 16 16,1 10-2-16,3-1 7 0,-2-2-9 16,4 4-4-16,-1-4 9 0,1 3 1 0,2-5-28 15,0-2-26-15,2 2 3 0,1-4-44 0,1-2-28 16,4-3-25-16,-5-3-30 0,-12 0-27 16,15 0-49-16,20-10 21 0,-18 1-164 0,2-3-61 15,2 2 20-15,-3 3 19 0,1-3 25 16,0 2 21-16,-1-1 57 0,-4 0 5 0,-2 1 8 15</inkml:trace>
  <inkml:trace contextRef="#ctx0" brushRef="#br0" timeOffset="7945.19">10860 4235 320 0,'-1'-4'312'0,"1"-1"-30"0,-2 2-21 0,0-2-11 15,0 1 19-15,-3 1-20 0,0 1-23 0,1-2 4 16,-1 1-27-16,-2 1 18 0,0 1 2 16,0 1 11-16,-1 0-33 0,-15 12-3 0,8-2-27 15,0 3-4-15,3 1-23 0,0 2 8 0,3 0-35 16,2 2 7-16,2 0-13 0,2-2-22 15,3-2-6-15,0-14-2 0,0 11-21 0,0-2-8 16,0-1-17-16,15 2-35 0,-9-8-16 16,1 0-24-16,1-4 2 0,1 2-56 0,17-11-11 15,-8 2-35-15,-2-5 7 0,1-1-6 0,-3-3-12 16,-1-2-16-16,-2-1-22 0,-4-7 0 16,2 3-9-16,-3 0 17 0,0-4-16 0,1 1 33 15,-3-2-11-15,0 2 14 0,-2 0 80 0,-2 13 9 16,0-5 33-16,0-2 34 0,-12-20 19 0,9 22 16 15,-3 5 33-15,0 1 6 0,2 4 5 16,2 2 3-16,-1 1 14 0,1 3-14 16,0 2 6-16,-2 2 28 0,3 2 27 0,0 3-14 15,-2 11 31-15,1 3 6 0,0 4-9 0,2-8-1 16,0 8-18-16,11 28-7 0,-4-23 4 0,-2 3-22 16,3-2-10-16,2-1-14 0,-1-1 0 0,1-2-27 15,0-1-21-15,0-2-21 0,1 0-3 16,2-1-49-16,2-3-59 0,0-4-35 0,0-5-23 15,-2-5-25-15,2 0-32 0,1-3 18 0,-8-1-131 16,16-11-90-16,-6 1-17 0,-5 0 19 16,5-5 33-16,-5 4 35 0,-1-4-14 0,1 3 50 15,-2-2 15-15</inkml:trace>
  <inkml:trace contextRef="#ctx0" brushRef="#br0" timeOffset="8545.78">11214 4171 870 0,'-1'-3'285'0,"0"1"-5"0,-3 2-17 16,2 0-16-16,-3 0 24 0,0 2-33 0,-7 10 26 15,1-1-21-15,-1 4-7 0,1-1-23 0,1 7-11 16,1-1-17-16,0 1-5 0,1 0-28 16,2 0-10-16,1-3-23 0,4 1-1 0,1-12-18 15,0 2-3-15,0 0-13 0,0-2-19 16,0 0-16-16,11 1-24 0,-7-8-54 0,0-1-10 16,9-6 6-16,2-1 4 0,-1-4-76 0,-4-5-40 15,4-1-4-15,-3-4-19 0,-3-2-9 0,0-3-20 16,-1-3 0-16,2-1 18 0,-3-5-76 15,1 2-34-15,-4-2-15 0,3 2 14 0,-5 1 50 16,1 1 70-16,-1-1 86 0,-1 18 8 0,0-6 122 16,-16-24 18-16,13 23 30 0,-6 2-16 15,4 4 30-15,1-1-19 0,-3 5 17 0,0 3 3 16,2 2 2-16,3 2 7 0,-3 0 0 16,2 3 20-16,3 2-19 0,0 0-12 0,0 0-12 15,-11 12 68-15,7 4-2 0,1 6 21 0,2 2-17 16,0 9 17-16,1-1 1 0,0-15-18 15,0 9 4-15,0 5-29 0,0 4 1 0,17 34-33 16,-9-34-8-16,1-2 5 0,2-3-22 16,2-1-7-16,-1 0-6 0,3-5-16 0,0-2-4 15,0-5-19-15,4 0-13 0,0-5-35 0,0-4-12 16,-2-3-24-16,3-3-21 0,-12-2 6 16,6 0 7-16,18-18-42 0,-17 9-8 0,4-5-13 15,-7-3 25-15,1 0-7 0,-4-1 9 0,2 4 12 16,-4-1 9-16,1 3 9 0,-4 0 40 0,0 6-13 15,-2 0-1-15,0 3 27 0,-1 2 18 0,-1 1 7 16,-1 1-4-16,0 1 32 0,1 2 3 16,-1 1 2-16,1-1 4 0,0 3 10 0,1 1 6 15,-1 0-1-15,0 1-13 0,0 5 14 0,0-3-22 16,11 14-5-16,-6-10 1 0,2-5 2 16,-4-1-36-16,-1-3-15 0,3-1 0 0,-2-4-84 15,2-1-31-15,1 0-35 0,-2-4-60 0,11-6 23 16,-10 1-215-16,2-3-82 0,5-3 56 0,-4-1 32 15,2-2 18-15,-1-3 31 0,-1-4 27 16,-2 4 32-16,3-4 25 0,-4 4-9 0</inkml:trace>
  <inkml:trace contextRef="#ctx0" brushRef="#br0" timeOffset="8673.62">11533 4008 262 0,'-8'-3'337'16,"0"1"-84"-16,1 2-63 0,1 0-44 0,1 0-58 15,1 0-17-15,2 2-6 0,-2-1-206 16,6-1-159-16,-4 1 8 0,2 1-4 0</inkml:trace>
  <inkml:trace contextRef="#ctx0" brushRef="#br0" timeOffset="8972.6">11615 4159 523 0,'3'3'339'0,"9"10"-31"0,-5-3-33 16,7 4-23-16,-3-2-3 0,5 2-26 15,-9-1-27-15,0-2-22 0,0 0 36 0,3 1-30 16,-3 0-15-16,-3-4-13 0,0-1-6 16,0-1-12-16,-1-2-15 0,0 0 9 0,1-3-7 15,-2 1-15-15,0-1 3 0,0-1-2 0,-2 0-25 16,0 0-11-16,0 0-5 0,10-13-17 15,-3 0-17-15,-1-3-14 0,0 1-19 0,0 0 0 16,2-4-63-16,1 2-30 0,-2 0-28 16,-1 0-46-16,5 2-41 0,-4 4 18 0,4-1-174 15,-4 3-85-15,0 2 31 0,-1 3 22 0,-2 1 25 16,-2 0 44-16,3 2 32 0,-2 0-9 0,-3 1 28 16</inkml:trace>
  <inkml:trace contextRef="#ctx0" brushRef="#br0" timeOffset="9295.46">11907 4163 486 0,'1'6'310'16,"-2"0"5"-16,1-1-38 0,-1-3 10 0,3 3 9 15,-1 0-55-15,0-1-32 0,1-1 8 0,0 0-32 16,0 0-12-16,0-1-20 0,2 0-17 0,0-2-13 16,-1 0-8-16,2 0-12 0,0-2-37 15,2 0-7-15,4-6 34 0,1-1-25 16,2 1-7-16,-6 1-39 0,-1 0 19 0,2-2-6 15,-3 1-2-15,-2 2 15 0,-2 2-7 0,-1-1-2 16,0 5-4-16,-1 0-4 0,0 0-4 0,-5 0-9 16,1 4 8-16,2-1 0 0,-1-1-3 15,-4 12-1-15,2-4-7 0,2 0 25 0,0 5-15 16,2-2-3-16,1-13-14 0,0 9 14 16,0 2-30-16,14 12 11 0,-9-16-1 0,1 0-27 15,0-3-52-15,0-3-41 0,1-1-30 0,1 3-64 16,-1-2 19-16,2-1-164 0,6 0-102 15,2 0 8-15,21-14 67 0,-19 10 18 0,1 1 7 16,-4 0 66-16,-1 1 6 0,-3-1-44 16</inkml:trace>
  <inkml:trace contextRef="#ctx0" brushRef="#br0" timeOffset="9461.9">12281 4249 323 0,'2'-1'423'0,"-2"1"-77"0,0 0-35 15,1-1-58-15,0 0-6 0,0 1-44 0,-1-1-39 16,1-1-8-16,0 1-53 0,1 0-21 0,-2 1-49 16,0-3-43-16,0 3-71 0,-1 0 8 0,-1-3-175 15,0 2-110-15,0 1-20 0,-5-1 62 16,0-1 15-16,-12 1 7 0</inkml:trace>
  <inkml:trace contextRef="#ctx0" brushRef="#br0" timeOffset="10552.34">11713 3858 722 0,'0'0'296'0,"0"-15"-19"0,0 15 4 16,10-23-28-16,-11 20-21 0,1-1-43 15,-1 2-5-15,0 1 6 0,0 2-19 0,-1 2 61 16,0 3-32-16,0 8 5 0,-1 5-7 0,1 5 2 16,0 1-11-16,2-10-16 0,0 9-7 0,0 2-2 15,0 3-3-15,11 32-25 0,-8-30-6 0,0 1-14 16,1-2-14-16,1-2-21 0,1 1-14 16,1-3-25-16,-3-4-37 0,0-4-41 15,-1-2-25-15,5-5 6 0,-4-4-146 0,1-5-55 16,-5-2 23-16,0 0-225 0,0 0-34 0,11-13 36 15,-9 8 30-15,2-10 23 0,-6 1 34 16,2 14 25-16,0-14 37 0,0 0-11 0,0 4 29 16,-11-9-26-16</inkml:trace>
  <inkml:trace contextRef="#ctx0" brushRef="#br0" timeOffset="10886.27">11676 4185 356 0,'-5'1'467'0,"2"0"-87"15,-1-1-57-15,2 1 51 0,0-1-10 0,0 0-53 16,2 0-10-16,2-1-31 0,1 0-21 15,2 0-46-15,1-1-11 0,10 1-29 0,4-3-23 16,0-1-41-16,4 3-16 0,-1-5-31 0,1-1-8 16,-3 1-84-16,1 1-23 0,1 2-21 15,-1-4-21-15,-3 1 4 0,-1 0 5 0,-3 3 25 0,-2 0 0 16,-6 2 3-16,1 0 3 0,-3 0 16 16,1 1 6-16,-2-1 11 0,0 2 43 0,-4 0 10 15,0 0 34-15,0 0 22 0,10 14-9 16,-8-8 64-16,6 8 15 0,-4 1-13 0,1 2 9 15,-1-3-26-15,0 3 2 0,-2-1-5 0,1 0-9 16,-1-4-20-16,0 0 4 0,-1-2-13 16,1-3-10-16,-1 0-25 0,0-2-21 0,0 0-41 15,-1-5-13-15,0 0 4 0,0 0-123 0,0 0-53 16,0 9-53-16,0-12 26 0,2-1-270 16,-2 0 17-16,0 1 34 0,0-5 33 0,4-8 48 15,-4 8 32-15,0-7 23 0,0-3 20 0,4-19-24 16,-4 15 40-16</inkml:trace>
  <inkml:trace contextRef="#ctx0" brushRef="#br0" timeOffset="11035.2">12046 3984 291 0,'-3'-4'473'15,"0"-2"-91"-15,1 2-60 0,-1-2 8 0,0 3-73 16,1 0-39-16,0 0-20 0,-1 1-20 16,1 4-32-16,-2-2-11 0,2 1-41 0,0 2-67 15,-1 0-46-15,1 2-65 0,2-1 9 16,-1-1-205-16,1 3-118 0,-1-2 4 0,1 0 41 15,2 1 27-15,0 0 10 0,0-2 14 0</inkml:trace>
  <inkml:trace contextRef="#ctx0" brushRef="#br0" timeOffset="11299.91">12073 4063 835 0,'9'11'376'0,"-2"0"-53"16,0 4 89-16,3 1-49 0,-1 0-16 0,0 0-19 15,3 2-19-15,2 0-23 0,0-1-32 0,0-1-16 16,-1-3-15-16,1 2-33 0,3-2-15 15,-7-1 9-15,1-3-8 0,2-3-3 0,-4-1-30 16,-1-3-8-16,1-2 7 0,-9 0-36 16,6 0-3-16,14-10-1 0,-8-1-17 0,-1 1 0 15,-1-1-32-15,-3-1-5 0,-1-5-18 0,1 0-8 16,-5-2-18-16,4 0-36 0,-6-5-10 0,2 2-33 16,-1 0-33-16,2 2 10 0,2 5-78 15,-5 3-31-15,0 12-51 0,0-9-44 0,0 2 27 16,0 7-171-16,0-7-70 0,0 7 19 0,0 0 36 15,0 0 32-15,0-8 41 0,4 8 44 16,0 3 30-16,1-1 5 0,11 5 31 0,-2 3-49 16</inkml:trace>
  <inkml:trace contextRef="#ctx0" brushRef="#br0" timeOffset="11583.17">12519 4134 275 0,'8'7'359'0,"-5"0"-13"0,2-2-35 16,-2-1 5-16,1-2-40 0,-1 1 62 15,2-2-33-15,0 0-15 0,-1 1-26 0,1-2-35 16,0-2-17-16,-5 2-24 0,17-10-11 0,-7 5-31 15,-2-1-7-15,2-3-21 0,-3-5-5 16,-1 7-31-16,-1-1 3 0,-3 1 3 0,0 0-22 16,-1 1 9-16,-1 5-24 0,0 1-10 15,0 0 8-15,-5-5-16 0,3 7 5 0,0 0-15 0,-3 11 9 16,-2 4-1-16,2-3 5 0,0-3-20 16,3 7 17-16,0 1-19 0,2-5 5 0,0-6-1 15,0 4 4-15,14 12-14 0,-10-14 9 16,6 2-8-16,-3-7-16 0,3-1-37 0,0-1 3 15,-1-3-82-15,-9 0-65 0,15 0-48 0,17-10-39 16,-12 3 27-16,4 1-271 0,0 0 25 16,2 0 53-16,1-1 52 0,1 0-9 0,0 3 43 15,1-1 20-15,2-3 23 0,-2 4 39 16</inkml:trace>
  <inkml:trace contextRef="#ctx0" brushRef="#br0" timeOffset="12092">13373 4091 835 0,'2'-2'317'0,"0"1"-22"16,-1 0-32-16,1-2-7 0,-2 3-29 0,4 0-28 15,-3-1 0-15,0 0-30 0,0 1-16 0,-2-1-16 16,2 2-10-16,-1-1-6 0,0 0-20 16,1 1-27-16,-1-1-9 0,0 0-7 0,0 0-13 15,2 0 33-15,-3 1-26 0,0-1-11 16,1 0 7-16,-1 0-40 0,1 0 11 0,0-2-11 16,0 4-6-16,1-2-26 0,-2-1 29 0,0 1-19 15,-1 0-13-15,2-1 2 0,0 1 13 0,0-1-19 16,-2 1 13-16,2-2-4 0,0 3 17 15,-3-3-15-15,1 1 6 0,1 0 13 0,1 0-3 16,-2 0 4-16,2-2 14 0,1 0-5 16,-2 2 4-16,1-1 5 0,-1 1 37 0,2 0 5 15,-2-3-8-15,1 4-5 0,1 0-5 0,0 0 40 16,0 0 6-16,1 4 18 0,0 1 6 16,9 11 11-16,-5 0 6 0,2 4 2 0,-2-1-22 15,1 1-6-15,-2 1-7 0,-1-1-16 16,-2-2-8-16,3-2-9 0,-5 2-30 0,0-6-18 15,0-2-38-15,0-10-35 0,0 0 6 0,0 8-99 16,0-8-85-16,-8 7-70 0,6-11 32 16,0 0-266-16,0-2 66 0,-2-10 35 0,2-5 11 15,-3-1 34-15,3-3 46 0,-1-4 20 16,0-1-5-16,2 1 14 0,-2 1 0 0</inkml:trace>
  <inkml:trace contextRef="#ctx0" brushRef="#br0" timeOffset="12732.71">13400 3899 217 0,'-1'-3'393'0,"2"2"-96"0,-1-2-60 16,0 3-22-16,3 0-20 0,-1 0-34 16,2 1-44-16,-1 3-5 0,3-1-45 0,7 6-25 15,3 2-2-15,-2 0 4 0,-1 3-16 16,0 1-4-16,1 0 16 0,0 3 4 0,-1-2-1 16,-1 2-11-16,-4 0 7 0,3-1 14 0,-3-1 8 15,-1-2-21-15,-2 0 12 0,-1-3 20 0,-1-3-6 16,0-1 11-16,-1-1-4 0,-2-3 38 15,1 2-18-15,0-2 16 0,-1-1-11 0,1 0-13 16,-1-2-7-16,0 0 47 0,-2-1-9 0,1 0-23 16,-1-1 25-16,0-4-16 0,1 2-13 15,0-3 5-15,-1-1-2 0,2 4-14 0,0-3 19 16,0 0-33-16,0 7-9 0,0-6-2 0,0 6 4 16,14-24-12-16,-7 18-1 0,0 1-12 0,1 4 15 15,0 0-1-15,-2 1-10 0,-6 0 15 0,10 0-11 16,14 13 2-16,-10-5-7 0,-1 1 9 15,-2 3-9-15,1 0 3 0,-5 1-13 16,3-6 8-16,-1 2-11 0,-3-1-7 0,-1-2 12 16,2 0-13-16,-5-4-7 0,0 2-14 0,2-2-10 15,-2-1-4-15,0-1-19 0,-2 0-21 16,0 0 3-16,0 0-5 0,9-12 7 0,-2 0-18 16,-1 0-9-16,2-2 12 0,0-1-10 15,-1 2 38-15,0 0-18 0,4 2 6 0,-3 0 15 16,0 4 11-16,-2 0 9 0,1 1 18 0,-3 6 0 15,1-1 42-15,-5 1 7 0,0 0 1 0,21 16 20 16,-10-7-1-16,0 0 0 0,3 7 2 16,-1-7-9-16,0 4 11 0,0-2 0 0,1-3 16 15,-2 1 3-15,-2-4 2 0,-3 0-12 0,0 0 20 16,0-3-3-16,-1 0-24 0,-1-2 18 16,2 0-22-16,-7 0-4 0,0 0-2 0,6 0-18 15,-6 0 12-15,15-14-9 0,-4 3 0 0,-7-4-13 16,0-2-11-16,-4 5-21 0,0 12-1 15,0-11-20-15,0 1-22 0,0 0-32 0,0 3-28 16,-16-13-38-16,11 12 13 0,1 1-134 16,2 2-24-16,-2 0-42 0,3 2 30 0,1 3-167 15,0 0-55-15,0 0 27 0,0 0 65 16,16-7 21-16,-7 8 26 0,9 0 30 0,-10-1-8 16,14 8 58-16,-4-6-11 0</inkml:trace>
  <inkml:trace contextRef="#ctx0" brushRef="#br0" timeOffset="13259.61">14177 4028 876 0,'2'0'319'0,"0"2"-8"15,1-2 3-15,-1 2-41 0,0-3 24 0,0 2-24 16,2-1-31-16,0 0 10 0,-2-1-25 0,2-2-21 16,0 3-11-16,1-3-12 0,-2 0-22 15,1-1-8-15,8-5-24 0,-6 0-14 0,-1-4 1 16,-3 5-15-16,0 0-13 0,0 1-7 0,0 2-7 16,-2 5-15-16,0 0-10 0,0 0-11 15,-9-6 3-15,7 6 0 0,-4 4-6 0,-5 6-8 16,-1 2 3-16,4 2-5 0,1 3 0 15,1 1-5-15,0 0-11 0,4-5 3 0,2 4 10 16,0-9-5-16,0 4 7 0,0-1-16 0,11 12 11 16,-6-16-5-16,0-2 7 0,1-1-7 0,0-1 7 15,0-3-12-15,11 3 11 0,-9-3-8 16,15-10-7-16,-5 6 2 0,-4-7-15 0,2-4 2 16,-3-1-13-16,1-2 0 0,-1-1-20 0,-4 2 28 15,5 0-15-15,-4 5-3 0,0-2 7 0,1 2 20 16,-4 0-17-16,1 1 12 0,-1 4 0 15,0 5-15-15,-2-1 8 0,0 3 6 0,-5 0-7 16,0 0 8-16,8 0 1 0,4 11 5 0,-2 1-12 16,-1-3 11-16,1 7 7 0,-1 1 6 15,-3-1-4-15,3 0 17 0,-4 1-5 0,-2-1 13 16,1-2-12-16,0-2 12 0,-4-3 10 0,2-2 2 16,-2-1 4-16,1-2 19 0,-1 0 6 15,0-1-5-15,0-3 14 0,0 0-23 16,-3 0 14-16,1-2-33 0,-2 0 19 0,2-3 5 15,-8-7-29-15,6-3 1 0,1-2 3 16,1 0-12-16,0 3 1 0,2-7-26 0,0 13-16 16,0-7-22-16,11-14-21 0,-4 12-34 0,0 5-29 15,1 0 11-15,3 3-114 0,1-1-30 16,3 4-44-16,-5 2-33 0,1 2 30 0,-2-1-247 16,-9 3 48-16,0 0 46 0,0 0 36 15,0 0 42-15,11 8 6 0,-12-4 15 0,1-1 53 16,-1-3-4-16,1 3-8 0</inkml:trace>
  <inkml:trace contextRef="#ctx0" brushRef="#br0" timeOffset="13749.91">14618 3938 553 0,'0'0'179'0,"2"0"-36"16,-1 0-36-16,1 1-18 0,0-1-38 0,2 2-3 15,-2-1-80-15,2-1 9 0,-1 1-24 16,3-1-25-16,-2 0 1 0,0 2 22 0,0-2 83 15,0 0-6-15,1-1 81 0,-5 1 12 16,0 0 24-16,6 0 6 0,-6 0 2 0,8 0 15 16,-8 0-13-16,17-10 13 0,-12 7-11 0,-1-1-14 15,2 1-3-15,4-7 0 0,-1 0-22 16,1 1 17-16,0-2-6 0,-1 0 16 0,-2 1-47 16,0 3 4-16,-2 1-11 0,-1 2 33 0,-2 0 21 15,0 1-21-15,-2 1 7 0,2 0-20 16,-2 2-17-16,-4 2 6 0,0-1-19 0,-1 0 19 15,1 2-16-15,-8 4-16 0,-1 2 1 0,-1 1-17 16,5 0 4-16,-3 1-6 0,2 0 5 16,3 1-15-16,3-3-7 0,2 1 6 0,0-4-3 0,1-1-6 15,1-5-13-15,0 7 2 0,0-7-13 16,11 23 1-16,-2-11-5 0,0-3-14 0,0 1 29 16,4 0-23-16,1-2 14 0,-2 3-4 0,1-1-14 15,-2 1 1-15,0-1 15 0,-1 0-12 16,-4-1 6-16,-3 0-6 0,-1-4 23 15,0 2-10-15,-2-2 5 0,0-5-7 0,0 0 19 16,-11 22-14-16,4-15-1 0,-2-3-2 0,-4 4 0 16,2-6-16-16,-1-1-20 0,1 2 2 0,1-3-88 15,10 0-46-15,-13 0-55 0,-16-10-64 0,18 4 30 16,4 1-262-16,3-2 12 0,4 0 60 16,1 1 41-16,-1 0 20 0,21-13 13 15,-5 6 50-15,6 2 11 0,1 1 7 0,4 2-4 16</inkml:trace>
  <inkml:trace contextRef="#ctx0" brushRef="#br0" timeOffset="13980.53">15031 3931 431 0,'12'-10'394'0,"-6"3"-43"0,1 2-29 15,-5 0-57-15,0 0 20 0,-2 2-38 16,-4 2-28-16,2-1 45 0,-2 2 1 0,1 2-6 16,-1 2-19-16,-2-1-13 0,0 11-18 0,-2-2-12 15,5 1-30-15,1-4-3 0,2-9-11 0,0 14-29 16,13 15-8-16,-1-12-3 0,1-2-11 15,-2 2-26-15,3-3-33 0,3-4-25 0,2-2-43 16,1 1-29-16,0-4 7 0,-2-1-100 0,-5-3-43 16,-13-1-44-16,8 0 23 0,3 0-203 15,7-15 34-15,-12 7 31 0,-3 0-91 0,-3-11 24 16,0 12 29-16,0-4 23 0,-23-22 40 16,10 11 16-16,-3 2 16 0,0-3 21 0</inkml:trace>
  <inkml:trace contextRef="#ctx0" brushRef="#br0" timeOffset="14719.59">12595 2794 422 0,'0'0'206'0,"0"0"2"16,0 0 1-16,0 0-38 0,0 0-17 16,0 0 5-16,0 0-7 0,0 0-28 0,0 0-12 15,0 0 2-15,0 0-20 0,0 0-3 16,0 0-23-16,0 0 12 0,0 0-14 0,0 0-4 15,0 0-17-15,0 0-4 0,0 12-2 0,35 5-21 16,-19-13-8-16,9-1-27 0,5 0-26 16,1 0-13-16,8 0 5 0,7 0-34 0,8 2 9 15,8 0-66-15,11 2-19 0,5-2-100 0,5 2-74 16,12 0 15-16,3 2-12 0,3 0 5 16</inkml:trace>
  <inkml:trace contextRef="#ctx0" brushRef="#br0" timeOffset="16652.04">15364 3057 461 0,'9'-2'231'0,"0"2"-40"0,0 0 3 16,-5 0-29-16,0 0-3 0,1 0-27 0,-2-3-21 15,1 3 2-15,-2 1-43 0,1 1 19 16,-3-2-23-16,0 0-4 0,0 0-21 0,0 0 1 15,0 0-7-15,0 0-8 0,8 0-12 0,-8 0 9 16,0 0-25-16,7 8-13 0,-7-7 19 0,2 2-19 16,-2-1-2-16,2-1-4 0,-2 1-14 15,0-1 23-15,0 1-14 0,0-1 18 0,0 0-16 16,0 1-8-16,0-2 7 0,3 1 18 16,-6 0-6-16,3-1-10 0,0 3 2 0,-2-3 36 15,2 1-21-15,0 1 4 0,0-1-16 0,0 0 17 16,-2 1 1-16,2 0 18 0,0-1-11 15,0-1 5-15,0 1-17 0,0 0 20 0,-2-1-8 16,0 0 1-16,2 2 19 0,-1-2 2 0,1 0-9 16,-2 1 9-16,2 0 1 0,0-1-2 15,0 1 0-15,0-1-5 0,0 0 10 0,0 1 4 16,0-1-4-16,0 0 7 0,2 1 22 0,-2-1-18 16,-2 0 14-16,2-1 1 0,0 2-3 15,0-1-14-15,0-1-5 0,0 2-6 0,0-2 3 16,0 0 8-16,0 0-18 0,0 1 0 0,0 0 2 15,0-2-19-15,0 0 8 0,0 0-3 16,0 1 3-16,0 0 9 0,0-2-21 0,0 2 11 16,-2 1-5-16,2-1 5 0,0-1-10 0,-2 1 3 15,4 1-16-15,-4-2-2 0,2 1 4 16,0 1 6-16,-2-1-4 0,2 0-9 0,0 0 2 16,-2 1 4-16,2 0 17 0,0-1-10 15,-2 0-4-15,2 1 14 0,-1 0-10 0,1-1-8 16,-2 1 4-16,2 0 9 0,-2 0-4 0,2-1-6 15,2 1 1-15,-2 0 1 0,-2 0-1 16,2 0 11-16,0 0-11 0,0 0 17 0,0 0-20 16,0 0 2-16,0 1 7 0,0-1-14 0,0-1 13 15,0 1 18-15,2 0-16 0,-2 0-7 16,0-1 11-16,0 2 2 0,0-2-9 0,0 0 15 16,-2 1-3-16,2 0-3 0,0 0-9 0,0 0 0 15,0-1-4-15,-2 1 5 0,2 0-14 0,0 1 17 16,0-1-11-16,0 0 4 0,0 0 5 15,0 0-6-15,0 0 15 0,2 0 17 0,-4 0-11 16,2 0-23-16,0 1 19 0,0 0-8 16,2-1 13-16,-4-1-17 0,4 1 9 0,-2 0-15 15,0 0 15-15,-2-1-9 0,2 1 7 16,2 0 1-16,-2 0 0 0,0 0-23 0,0 0 15 0,0 0-13 16,0 0 28-16,0 0-7 0,0 0-12 15,0 0-6-15,2 2 3 0,-4-3 6 0,2 2-3 16,0 0-6-16,0-2 4 0,0 1-9 15,0-1 14-15,-2 1-12 0,2 0 2 0,2 0 8 16,-2 0-9-16,0 1-2 0,0-1 9 16,-2-1-4-16,2 1 7 0,0-1-15 0,0 1 18 15,0 0-23-15,0 0 9 0,-3-1 6 0,3 2 2 16,0-1-17-16,0 0 17 0,-2 0-2 16,4 0 2-16,-4 0 5 0,2 0-5 0,0 0-17 15,0 0 17-15,0 0-1 0,0 0 8 0,0 0-12 16,0 0 7-16,0 0 8 0,0 0-7 15,0 0 14-15,0 0-13 0,0 0 14 0,0 0-17 16,0 1 6-16,0-1-17 0,0 0-7 0,0 0 7 16,0 0 6-16,0-1-5 0,2 1 6 0,-2 0 8 15,-2 0-6-15,4-1 15 0,-2 1-16 16,0 0-4-16,-2 0 4 0,2 0 4 0,0 0 1 16,0 1 5-16,0-2 4 0,0 1-2 15,0-1-20-15,0 2 16 0,-2-1 5 0,1 0 0 16,2 0-21-16,-1 1 16 0,0-2-13 0,0 1 13 15,2 1-2-15,-2-1-4 0,0 0 0 16,0 1 4-16,0-1-9 0,0 0 5 0,0 0 11 16,0-1-12-16,0 2 1 0,0-2-3 0,2 2-10 15,-4-2 6-15,0 1 4 0,4 0 4 0,-2 0-11 16,0 0 12-16,0 0 3 0,0-1-14 16,0 1 0-16,0 1 6 0,0-1 5 0,0 0-3 15,0 0 4-15,0 0 7 0,0 0-16 0,0 0 15 16,0 0-1-16,0 0-2 0,0 0-5 15,0 0 7-15,0 0 9 0,0 0-13 0,0 0 1 16,0 0-3-16,0 0-7 0,0 0 7 0,0 0-11 16,0 0 17-16,0 0-21 0,0 0 25 0,0 0-16 15,0 0-2-15,0 0 0 0,0 0 10 16,0 0 7-16,0 0 0 0,0 0-25 16,0 0 19-16,0 0-4 0,0 0 16 0,0 0-18 15,0 0 1-15,0 0 19 0,0 0-13 0,0 0-7 16,0 0-3-16,0 0 8 0,0 0 0 15,0 0 4-15,0 0-10 0,0 0 12 0,0 0-10 16,0 0 9-16,0 0-17 0,0 0 7 16,0 0 15-16,0 0 12 0,0 0-20 0,0 0-1 15,0 0 13-15,0 0-17 0,0 0 5 0,0 0 9 16,0 0 9-16,0 0-16 0,0 0-9 0,0 0 4 16,0 0-4-16,0 0 7 0,0 0-1 0,0 0-4 15,0 0 16-15,0 0-18 0,0 0 17 16,0 0-11-16,0 0 14 0,0 0-16 0,0 0 2 15,0 0 22-15,0 0-33 0,0 0 30 16,0 0-39-16,0 0 25 0,0 0-7 0,0 0 11 16,0 0-4-16,0 0-9 0,0 0 11 15,0 0-18-15,0 0-11 0,0 0 23 0,0 0 5 16,0 0-10-16,0 0 12 0,0 0-26 0,0 0 8 16,0 0 0-16,0 0 6 0,0 0 2 0,0 0-13 15,0 0-11-15,0 0 19 0,0 0 10 16,0 0-20-16,0 0 4 0,0 0 8 0,0 0-5 15,0 0-1-15,0 0 8 0,0 0-16 16,0 0 0-16,0 0 20 0,0 0-9 0,0 0-6 16,0 0 13-16,0 0-7 0,0 0 25 15,0 0-25-15,0 0-1 0,0 0 8 0,0 0-6 16,0 0 11-16,0 0 5 0,0 0-13 0,0 0 0 16,0 0 9-16,0 0-10 0,0 0 0 0,0 0 0 15,0 0 6-15,0 0 1 0,0 0-2 0,0 0-11 16,0 0 12-16,0 0-2 0,0 0 7 15,0 0-2-15,0 0-12 0,0 0 14 0,0 0-18 16,0 0 10-16,0 0 1 0,0 0-8 16,0 0 6-16,0 0-9 0,0 0-6 0,0 0 18 15,0 0-5-15,0 0 23 0,0 0-24 16,0 0-9-16,0 0 28 0,0 0-2 0,0 0-11 16,0 0-13-16,0 0-3 0,0 0 14 15,0 0-13-15,0 0-1 0,0 0-3 0,0 0 22 16,0 0-9-16,0 0-4 0,0 0-7 0,0 0 8 15,0 0-7-15,0 0 9 0,0 0 1 0,0 0 11 16,0 0-19-16,0 0 5 0,0 0 10 16,0 0-13-16,0 0 2 0,0 0-11 0,0 0-6 15,0 0 26-15,0 0-25 0,0 0-11 16,0 0-3-16,0 0-18 0,0 0-7 0,0 0-16 16,0 0-25-16,0 0 3 0,0 0-9 15,0 0-7-15,0 0-17 0,0 0 12 0,0 0-134 0,0 0-103 16,0 0-10-16,0 0 4 0,0 0 32 15,0 0 29-15,0 0 12 0</inkml:trace>
  <inkml:trace contextRef="#ctx0" brushRef="#br0" timeOffset="24835.77">14510 9474 323 0,'0'-13'245'0,"13"13"-42"0,-13 0-17 0,0 0-26 16,0 0-7-16,0 0-12 0,0 0-6 15,0 0-9-15,0 0-4 0,0 0-21 0,14 0 2 16,-14 0-4-16,0 0-14 0,0 0 6 15,0 0 7-15,0-12-7 0,20-1 15 0,-19 12-25 16,-2 0 15-16,2 0-6 0,0-1-14 16,0-1-11-16,1 3 3 0,-2-2 4 0,2 0-16 15,0-2 1-15,-2 1 16 0,2 0-32 0,-2 0 14 16,1-1-2-16,3 1 18 0,-4 0-13 16,2-1-1-16,-2 1-11 0,2 1 5 0,-2 0-24 15,0-1 8-15,2 1 0 0,-2 0 7 16,0 1-26-16,1-1 33 0,0-1-27 0,-1 2 3 15,0 1-10-15,0 0-9 0,0 0 16 16,0 0-4-16,0 0-7 0,0 0 23 0,0 0-17 0,0 0-16 16,0 0 1-16,0 0 30 0,0 0-32 15,0 0 5-15,0 0-24 0,0-7 15 0,0 7 6 16,0 0-14-16,0 0 26 0,0 0-23 0,0 0 9 16,0 0-8-16,6-7 25 0,-6 7-4 15,-4-1-7-15,5 1-20 0,2 1 29 0,-3-2-15 16,0 1 3-16,0-1 3 0,2 1 0 0,-2 0 5 15,0-1-16-15,0 1 11 0,0 0-2 16,0 0 5-16,0-1-20 0,0 2 11 0,0-1-7 16,0 0-25-16,0-1 25 0,0 1-10 15,0 1 13-15,0-1-21 0,0 1 8 0,0-2 31 16,0 1-24-16,2 0 5 0,-2 0-4 16,0 0 7-16,-2 0-1 0,4 0 18 0,-4 0-38 15,2-1-3-15,0 1 22 0,0 0 14 0,0 0-12 16,0 0-15-16,0 0 18 0,0 0 9 15,0 0-31-15,0 0 12 0,0 0 2 0,0 0 12 16,0 0 11-16,0 0-17 0,0-2-5 0,0 4-1 16,0-2-12-16,0 0 3 0,-2 0 14 15,2 0-2-15,0-2 11 0,0 2-3 0,0 0 9 16,-4 0-27-16,5 2 5 0,2-4 22 0,-3 4-13 16,0-2-5-16,0 0 25 0,0 0-33 15,0 0-1-15,0 0 19 0,0 0-6 0,0 0 23 16,0 0-26-16,0 0-10 0,0 0 23 15,0 0-6-15,0 0 13 0,0-2-14 0,0 2-8 16,0 2-2-16,0-2 12 0,0 0 0 0,0 1-26 16,0-1 16-16,0-1 7 0,0 2 17 0,2-1-23 15,-2 0 2-15,0 0 16 0,0 0-6 16,0-1-16-16,-2 1 9 0,2 1 1 0,0-1 21 16,0 0-33-16,2 0 33 0,-2-1-18 15,0 1 9-15,0 0-24 0,0 0 26 0,0 0-26 16,-2 0 11-16,2 1-3 0,0-2-5 0,0 2 1 15,2-1 10-15,-2-1-7 0,-2 1 28 16,2 0-24-16,2 0 6 0,-2 2-14 0,0-2 14 16,0 0-12-16,0 0 25 0,0 0-26 0,0 0-6 15,2 0 11-15,-2 0 4 0,0-1 7 0,0 1-31 16,0 0 25-16,-2 0-12 0,4-1 9 16,-2 1-16-16,-2 0 18 0,2 0-4 0,0 0-2 15,0 0 11-15,0 0 13 0,0 0-5 0,0-2-19 16,0 2-6-16,0 0 2 0,0 0 13 15,0 0-10-15,0 0 3 0,2 0-6 0,-2 0 28 16,0 0-27-16,0 0 4 0,0 0 2 16,0 0-8-16,0 0 17 0,0 0-8 0,0 0 0 15,0 0 5-15,0 0-11 0,0 0-4 16,0 0 25-16,0 0-10 0,0 0 12 0,0 0-26 16,0 0 48-16,0 0-38 0,0 0 12 0,0 0 4 15,0 0-7-15,0 0-6 0,0 0-5 16,0 0 11-16,0 0 12 0,0 0-36 0,0 0 28 15,0 0-6-15,0 0-7 0,0 0 10 16,0 0-6-16,0 0 6 0,0 0-2 0,0 0 0 16,0 0-1-16,0 0 1 0,0 0-2 15,0 0 7-15,0 0-11 0,-4-20-16 0,4 17 1 16,-3 1 28-16,1 0-7 0,0-1 1 0,1 1 0 16,1-3 17-16,0 3-2 0,-2-3-10 15,2 3-30-15,-2-1 18 0,2-1 1 0,0-2 33 16,-2 2 2-16,-1 0-5 0,1-2 17 0,1 4-16 15,0-3 0-15,-3 0-28 0,2 1 24 16,-1 1-14-16,0 0 10 0,1 0 11 0,0-1-37 16,-3 3 18-16,1 0 13 0,0 1-18 0,-3 0-11 15,7 0-6-15,-11 0 25 0,-14 14-15 0,14-6 3 16,-2 0 2-16,-2 3 2 0,2 3-9 16,-2 3 0-16,2 2 2 0,-1 3-22 0,3 2 19 15,2 1-8-15,-1 1 15 0,1 5-8 0,1 1 5 16,3 0 5-16,3 1 6 0,2 2-12 15,0-19 7-15,0 4 7 0,11 28-10 0,0-21 10 16,1-3-1-16,-3-5 12 0,3-2-15 16,0-2 12-16,2-5-3 0,1 0 13 0,-1-4-21 15,0-3 1-15,-5-2 1 0,1 0-10 0,-10-1 7 16,10 0 5-16,10-10-4 0,-6 1-5 0,-3 1-5 16,-1-3 12-16,0-2-18 0,-1-1-2 0,-3-3 15 15,2-3-8-15,0 2-7 0,-1 0 8 16,-2 4 3-16,1-3-15 0,-1 2 4 15,-2 3 8-15,-1 3-5 0,0 2 4 0,0 1-8 16,0 2 0-16,0-1 5 0,-2 2-23 16,1 3 13-16,-1 0 13 0,0 0-5 0,0 0 2 15,0 0-10-15,12 22 6 0,-4-7-4 0,-2-1-5 16,1 2-11-16,-1-3 25 0,2 2-11 16,-2-6 4-16,3 6 5 0,-5-2 5 0,6-2-9 15,-5-1 2-15,5 2 0 0,-7-5 16 16,1 0-12-16,0-2-37 0,-2-2 8 0,-1 0-20 15,4 0 4-15,-3-2-111 0,0-1-31 0,-2 0-47 16,0 0-24-16,0 0 26 0,11-12-215 16,-5 0-32-16,0 2 57 0,0-2 34 0,-3 0-5 15,1 2 43-15,-4 10 3 0,0-7 50 0,0-1 8 16,0 0 4-16</inkml:trace>
  <inkml:trace contextRef="#ctx0" brushRef="#br0" timeOffset="25406.8">14771 9576 343 0,'0'-11'300'0,"-5"-4"-36"15,5 4-14-15,3 0 1 0,-3 11-10 0,0-8-22 16,0 1 5-16,0 7-12 0,0-7 8 16,0 0-25-16,0 7-20 0,0 0 1 0,9-10-4 15,-5 10-23-15,0 3-3 0,7 11-3 0,-1-2 6 16,-2 5-17-16,3 2-18 0,-5 1 1 16,-2 3-19-16,0-5-4 0,1 3-2 0,-5 0-10 15,2-1-5-15,-2-3-7 0,0-9-12 0,0 1 5 16,0 1-9-16,0-2-6 0,0-1 7 15,0 0 5-15,0-7-7 0,0 5-13 0,0-5 15 16,0 0-20-16,-6 9 2 0,6-13-16 0,-1-1-12 16,1 0-5-16,0-5 3 0,1-9-18 15,-1 6 2-15,0-6-11 0,12-28-6 0,-4 20-5 16,-2 5-6-16,1-3 18 0,2 5-1 0,0 1 5 16,-4 5-2-16,1 6-17 0,-1-1 23 15,-1 3-11-15,0 3 28 0,-1 2 5 16,0 1 1-16,-3 0-1 0,0 0 5 0,0 0-5 15,10 12 19-15,-5 3 7 0,1 2-3 0,-3 0-14 16,2 0 5-16,1 2 6 0,-1-3 7 0,1 0 6 16,-2 0-7-16,3-3-12 0,-2-1 8 15,0-4 2-15,-1-2 1 0,0 1-3 0,1-2 1 16,-1-2 0-16,0-3-10 0,-4 0 8 16,0 0-5-16,8 0-4 0,3-12-4 0,0 2 5 15,-1-3 3-15,-2-2-8 0,-3-1 0 0,1-3-16 16,-4 2 0-16,1-4-7 0,-1 0-8 15,-2 3 10-15,0 8-6 0,0-4-8 0,0 1 14 16,-11-15-12-16,4 15-13 0,3 5-2 16,-3 2 3-16,-2 4-15 0,2 1-5 0,-1 2 2 15,-6 8-1-15,0-2-20 0,3 1-13 16,-1 1 7-16,6-2-83 0,-2 1-3 0,3-2-38 16,3 0-13-16,-1-1-5 0,1-1-23 0,2-4 22 15,0 0-253-15,0 0 25 0,0 0 40 16,13 10 33-16,-8-7 26 0,1-3 7 0,10-5 53 15,-7 5 3-15,0 0-8 0</inkml:trace>
  <inkml:trace contextRef="#ctx0" brushRef="#br0" timeOffset="25828.61">15175 9449 657 0,'0'3'364'0,"0"2"-33"16,0-1-44-16,0 3-16 0,0-1-34 0,4 11 28 15,-4-9 3-15,9 18-13 0,-1-9-39 16,0-1-6-16,-3-1-33 0,3 2-18 16,0-2-23-16,-1-4 3 0,-1-3-20 0,-2-1-24 15,-1-2 13-15,1-2-7 0,0-1-3 16,-1-2-6-16,-1 2-10 0,1-2-17 0,-3 0 2 16,0 0-22-16,0 0 11 0,15-11-13 0,-8 1-15 15,0-2 10-15,-1-1-5 0,1 0-9 0,0-1-4 16,0 0 9-16,-2-2-4 0,-1 8-14 15,0-1 10-15,-2 4 1 0,0 0-16 0,-1 0 9 16,1 3 1-16,-2 2-11 0,2 0-6 0,-2 0-1 16,0 0 3-16,0 0 2 0,0 0-7 0,9 12 18 15,-8-8-16-15,9 7 12 0,-5-2-11 16,5 1 11-16,-2-3 11 0,1-2-17 0,-3-3 0 16,1 3 3-16,-2-3-3 0,2-2-3 15,-1 0-8-15,-6 0 6 0,7 0-16 0,-7 0-5 16,9 0-23-16,4-9 4 0,-8 6-73 0,7-8-54 15,-2 1-23-15,-5-3-24 0,-1 4-36 0,5-3 21 16,-4-3-202-16,0 3-16 0,-1 4 23 16,5-3 34-16,0 5 9 0,2-5 62 0,2 6-2 15,-3 0 24-15,-3 0 6 0,-1 3 18 16</inkml:trace>
  <inkml:trace contextRef="#ctx0" brushRef="#br0" timeOffset="25955.95">15595 9432 312 0,'3'2'270'15,"-5"-1"-31"-15,4 0 6 0,-2 3-16 0,0-4-16 16,0 3 3-16,-2-3-38 0,2 0 15 15,0 2-26-15,0 0-26 0,-1-2-31 16,1 0-49-16,0 1-43 0,-2-1-43 0,0 0-50 16,0 1 6-16,-3-1-275 0,0 1-14 0,1 1 15 15,-5-1 55-15,-7 3 4 0,-3 3 11 16</inkml:trace>
  <inkml:trace contextRef="#ctx0" brushRef="#br0" timeOffset="27512.49">15169 9985 874 0,'0'0'377'16,"13"-13"-71"-16,-13 13 18 0,0 0-42 16,0 0 5-16,0 0-24 0,0 0-22 15,0 0-5-15,0-13-30 0,0 13-10 0,0 0-43 16,0 0 10-16,14 0-1 0,-14 0-11 0,17-8 13 16,-15 13-17-16,8 11 4 0,-6 1 7 0,-1 4-4 15,3 2-15-15,0 1 5 0,-3 3-20 16,1 2 0-16,1-3-37 0,-3 0-8 15,3 1 7-15,-3-1 1 0,0-3-31 0,-2-2 13 16,2-1-25-16,-2-5-13 0,0-5-9 0,5 6 5 16,-5-16-33-16,0 7-20 0,0-7-34 15,0 0-47-15,-7 6 10 0,5-10-133 0,2-2-26 16,0 1-51-16,-2-2 28 0,0-8-233 16,-1-2 13-16,1 6 24 0,-3-4 59 0,3-1 20 15,-3 2 15-15,-1 0 37 0,-3 2 11 16,5 2 16-16,-8 1 35 0,6 1 32 0</inkml:trace>
  <inkml:trace contextRef="#ctx0" brushRef="#br0" timeOffset="27845.38">15104 10121 898 0,'-4'0'331'0,"0"-1"-12"0,2 1-24 16,0-2-38-16,-2 2 45 0,1 0-11 15,1-3-15-15,0 3-35 0,2-1-18 0,0 0-8 16,0-2-26-16,0 2-26 0,2-1 6 0,2 1-5 16,1 1-26-16,1-3 5 0,10 0-11 15,3 1-11-15,0-1-13 0,2 1 0 0,-2-1-20 16,4 3 1-16,-2-1-7 16,-12 1-6-16,7 0-5 0,-1 0-7 0,-1 0-17 15,3 0 3-15,-3 0-10 0,-1 0-32 0,-6 0-5 16,1 0-6-16,-8 0-17 0,8 0-19 0,-8 0-17 15,7 0-26-15,-7 0-7 0,0 0 8 16,6 0-98-16,-6 0-30 0,0 0-23 0,10-3-45 16,-10 2 28-16,-2 0-197 0,2-1-8 15,0 0 21-15,-4-2 25 0,4 2 23 0,-1-1 47 16,0 1 11-16,1 0 18 0,0 0-17 0,0 2 58 16</inkml:trace>
  <inkml:trace contextRef="#ctx0" brushRef="#br0" timeOffset="29224.04">15290 10776 651 0,'0'0'308'15,"0"0"-23"-15,0 0-29 0,0-12-13 0,0 12-29 16,0 0-4-16,0 0 3 0,0 0-22 15,0 0-19-15,0 0-20 0,0 0 36 0,-10 5-13 16,1 7-25-16,5 3 11 0,0-1-31 0,2-2 2 16,-1 1-2-16,2-4-12 0,1 1-21 15,0-10-19-15,0 11 8 0,0 2-11 0,0-4 7 16,12 8-19-16,-9-12-16 0,1-2 4 0,0-1 4 16,-2 1-16-16,4-2-3 0,-4-2-12 0,2-2 15 15,1-1-11-15,4-9-3 0,0 1-11 16,-4-1-13-16,-1-3-16 0,2 4-1 0,-4-4 4 15,-2 7 1-15,0-2-61 0,0 11-9 0,0-6-23 16,-12-13-28-16,7 12-18 0,0 2-7 16,0-1-12-16,1 3-45 0,2 3 17 0,-3-2-155 15,3-1-64-15,0 0 9 0,2 4 57 0,0-2 2 16,0-1 30-16,2 0 24 0,-2 1 34 16,3-1-28-16</inkml:trace>
  <inkml:trace contextRef="#ctx0" brushRef="#br0" timeOffset="29534.37">15426 10669 914 0,'5'0'308'0,"9"8"-37"0,-3 1 10 0,1 4-36 15,1 1-29-15,-2 1-26 0,3 1-20 16,-3 1-20-16,3 3 84 0,-1-3-56 0,-3-1-6 16,0 0-18-16,-5-2 25 0,-1-4-40 0,0 0-1 15,-2-3-23-15,-2-1 22 0,0-1-5 16,0-5 0-16,0 0-6 0,0 0-8 0,0 0-8 15,-11 8-14-15,7-10-3 0,-2-1-20 16,-4-6 3-16,1 1-21 0,0-7 5 0,0-1-12 16,2 1-6-16,3 0 0 0,2 4-11 15,0-7 2-15,2 4-25 0,0 7 1 0,0-3-25 16,13-13-9-16,-7 9-9 0,6 5 4 0,-6 2-76 16,3 2-24-16,-1 1-54 0,0 1-34 0,-1 2-21 15,-7 1 27-15,6 0-232 0,-6 0-34 16,8 0 52-16,5 11 26 0,-11-7 42 0,0 1 7 15,0 2 43-15,-2-1 2 0,1 1 7 0,-1 1 13 16</inkml:trace>
  <inkml:trace contextRef="#ctx0" brushRef="#br0" timeOffset="30115.92">15382 11185 796 0,'-2'0'347'16,"2"2"-49"-16,0-2 33 0,0 2-38 0,0 1-37 16,2 1 32-16,0 1-9 0,0 1-20 15,7 8-18-15,-2 4-42 0,2-2-14 0,0-2-9 16,0 2-24-16,0 0-25 0,2-3-4 0,-4-1-17 15,-1-3-26-15,0-2-12 0,-4-2-37 16,2-1-37-16,0-1-1 0,-1-1-66 0,-1 0-46 16,0-2-47-16,-2 0-21 0,0 0-23 15,0 0 19-15,11-11-95 0,-8 6-26 0,2-7-40 16,-1-3-39-16,0 4 20 0,-2-6 36 0,1 2 3 16,-1 4 88-16,2 2 120 0,-2 1 11 15</inkml:trace>
  <inkml:trace contextRef="#ctx0" brushRef="#br0" timeOffset="30265.31">15530 11235 1143 0,'1'-5'207'0,"1"4"34"16,-2-2-28-16,0 3 2 0,0-1 3 15,0 1-24-15,0 3 58 0,-2-1-3 0,1 3-15 16,-1 2-7-16,-3 6-20 0,-1 0 2 16,1 2-33-16,-3-2-22 0,0 1-3 0,1-1-21 15,1 1-24-15,-1-1-36 0,3-3-36 0,0-1-47 16,0-2 0-16,2-2-129 0,0-1-46 16,0-1 17-16,0-3-252 0,2 0-40 0,0 0 37 15,0 0 47-15,0 0 21 0,-13-10-26 0,11 8 61 16,-1-2 43-16,-2 1 1 0,1 2 25 0</inkml:trace>
  <inkml:trace contextRef="#ctx0" brushRef="#br0" timeOffset="30454.38">15326 11348 1293 0,'0'-1'427'0,"2"0"-38"0,0-2-34 15,2 2-26-15,1-2-39 0,15-3-27 16,1-1-46-16,3 0-5 0,3 1-39 0,2-1-54 15,-4-1-75-15,4 4-4 0,-2-1-133 16,-4 2-62-16,2 1 14 0,-10-4-246 0,2 0-62 16,-2 2 38-16,-1 0 42 0,-6 0 30 0,3-4 38 15,-2 2-10-15,7-5 54 0,-7-3-6 16</inkml:trace>
  <inkml:trace contextRef="#ctx0" brushRef="#br0" timeOffset="31619.48">14867 9014 688 0,'-29'-11'203'15,"-2"1"-22"-15,-1-2-3 0,-3 2-3 16,0 0-20-16,-1 4-19 0,-2 2-14 0,-2 2 2 16,3 2-15-16,16 0-1 0,-9 0-2 0,-7 0 11 15,-41 14-31-15,37-4 14 0,-1-2-16 16,2 5 21-16,-2 0-36 0,1 1 1 0,2 4 0 16,-5 0 9-16,5 0-7 0,0 1-7 15,2 3-7-15,1 0 24 0,2 0-29 0,1 3 41 16,-1 1-24-16,5 3-8 0,3 2-5 0,2 5 3 15,2 0-6-15,-1 8 41 0,5 5 11 16,5 4-16-16,2 2 3 0,6 1-15 0,-1 2 10 16,5 2-23-16,1-28-4 0,0 16 15 15,14 66-9-15,-7-46-6 0,3-1 8 0,2 1-12 16,1 2 2-16,1 1-8 0,-1-3-12 0,2 2 2 16,4 5-2-16,0-5-2 0,1-5-5 15,2 0-3-15,0-2 15 0,4 1-25 0,1-5 16 16,2 0-12-16,2-4 17 0,1 1-13 0,4-3 2 15,0 0-4-15,3-1 13 0,4-2-5 16,2-1-9-16,2-1-10 0,0-2 10 0,1-3-15 16,6 2 14-16,-1-7-12 0,4 3 1 0,3-6 10 15,1 0-3-15,4-4-14 0,-1 4 2 0,7-6-3 16,-5-2 7-16,5-3-9 0,1-3 4 16,-2-1-8-16,1-6 4 0,2-2-1 15,-2-2-10-15,-3-3 12 0,2-4-6 0,-1 1-7 16,-2-4 3-16,-35 0 3 0,16 0-9 0,61-12 16 15,-48 4-19-15,-3-2 9 0,-1-2-5 0,-1-3 3 16,-2 0 6-16,0-7-1 0,-3-2-2 0,1-6-8 16,2-4 8-16,-5-4-2 0,3-3-13 15,0-4 13-15,-3-2-9 0,1-6-3 0,-1-5-14 16,-4 0 29-16,0-6-12 0,-5-6-7 16,0 2 5-16,-4-1 4 0,-3-5-5 0,-2 5 3 15,-7-5 5-15,-3-2 10 0,-3-3 1 16,-7-2-18-16,-3-1 17 0,-8-1-14 0,0 39 6 15,-19-90 0-15,1 44 10 0,-5 1 1 0,-6 4-26 16,-7 0 13-16,-2 4 11 0,-4 0-9 16,-8 4 0-16,0 2-4 0,-6 4 7 0,-5 5 7 15,-2 2-21-15,-4 5 9 0,-2 3 10 0,-6 5-10 16,-3 4 12-16,-5 3-14 0,-3 4-3 16,2 5 23-16,-2 5 0 0,-2 5-10 0,-2 5 1 15,-6 6-4-15,-2 6 14 0,-5 8 4 16,49 0-12-16,-109 18-5 0,52 1 11 0,-4 4-11 15,-1 5-21-15,-3 3-15 0,0 5 5 0,4 1 2 16,0-1-48-16,2 5-27 0,6 0 0 16,5-5-21-16,4-2-2 0,10 0-1 0,8-2 10 15,7-3-30-15,9 2-22 0,9 1-8 0,11-3 19 16,8-3-122-16,8 6-137 0,4-3 44 16,8 2-2-16,4-4 25 0,6-1 20 0,5 0 51 15,1-11 1-15,0 4 23 0</inkml:trace>
  <inkml:trace contextRef="#ctx0" brushRef="#br0" timeOffset="33395.24">12150 7948 350 0,'0'-16'314'0,"0"16"-71"16,-13-13-33-16,13 13 12 0,0 0 3 0,0 0-3 15,-18 15 30-15,18-2-19 0,0 6-28 0,14 35-24 16,-7-17-19-16,2 2 18 0,1 4 17 15,1-1-29-15,1 1-22 0,1-2-42 0,-1 1-7 16,2-2 4-16,-3-6-3 0,0-1-7 0,0-1-11 16,-2-6-35-16,-2-1 20 0,0-3-20 15,1-1-4-15,-4-10-37 0,-1-5-40 0,-1-3-11 16,0-3-31-16,-2 0-28 0,-1-10-30 0,0 3-16 16,-2-14-20-16,-2-2-12 0,0-4 17 15,-3 1-163-15,0-5-5 0,-1 0 1 0,-1-2-33 16,-2 0 15-16,-1-2 7 0,-1 0 70 15,0 4 162-15</inkml:trace>
  <inkml:trace contextRef="#ctx0" brushRef="#br0" timeOffset="33944.7">12156 8127 1025 0,'-9'-29'191'0,"-1"3"-14"0,2-1 19 0,1 0-15 16,2 0-3-16,3 0-16 0,2 14 13 0,0-7 10 15,11-24-44-15,-1 20 16 0,2 2-20 0,3 1 1 16,0 0 6-16,4 0-17 0,0 0-12 16,5 3 5-16,-1 3-12 0,1 2-12 0,2 5-4 15,4 3-24-15,-17 5 16 0,7 0 2 16,24 15 1-16,-23-3-20 0,-5 5-30 0,0 2 21 15,-4 5 6-15,-3-2-14 0,-5 4-3 16,-4-13-18-16,0 6 14 0,-15 27-3 0,6-21 4 16,-3-1-11-16,-3 1-4 0,0-3-2 0,-3 0-2 15,-1 0 0-15,-2-1-15 0,0-3 1 16,-1 2-17-16,2-4 1 0,-1-3 1 0,-2 2-16 16,3-4-9-16,3 0 2 0,3-1-18 0,2-1 7 15,3-5-17-15,1 1 32 0,3 1 6 0,2-2-9 16,2 0-9-16,1 2-11 0,-1 1 9 15,1-7 15-15,0 7 23 0,0 5 4 0,19 20-16 16,-8-11 18-16,3-4-1 0,2 0 0 16,5-2 0-16,-1-2 10 0,3 0 6 0,2-3 13 15,3-3-14-15,1 0 1 0,4-3 10 0,1-3-1 16,-2-1-11-16,-17 0-4 0,7 0 6 16,27-11-2-16,-23 5-4 0,-4-3 13 0,-2-2-18 15,-2-1-8-15,-3-1 6 0,-1-1-14 0,-2 1-12 16,-1-5 1-16,-3 1 1 0,-2-1 2 15,1 3 1-15,-1 0 1 0,-3 6 12 0,-1 0 1 16,0 3-22-16,0 2-23 0,-1 1 5 16,-1 3 4-16,0 0 3 0,0 3 52 0,0 1-11 15,-1 0 36-15,2 4 3 0,-1-3-1 0,1 13-13 16,-1-10 4-16,0 6 3 0,8 14-2 0,-3-13-9 16,1-1-4-16,4-2-11 0,-4 0 20 0,1-6-6 15,0 0 0-15,0-3-19 0,-1-2-34 16,1-1-12-16,-7 0 5 0,0 0-84 0,8 0-46 15,14-11-45-15,-11 1 21 0,-1-2-279 16,-7 2-13-16,1 0 27 0,-2-1 29 0,-2 0 43 16,0 3 43-16,0-5-6 0,0-3 49 0,-13-20-12 15,6 18 20-15</inkml:trace>
  <inkml:trace contextRef="#ctx0" brushRef="#br0" timeOffset="34368.99">12778 8069 285 0,'-3'-4'232'0,"1"3"-35"0,2-2-20 15,-3 0-28-15,3 3-19 0,3 0-31 0,-3 0-47 16,2 0 4-16,3 0-8 0,1 3-4 16,8 2-25-16,0 3-12 0,0 0-2 15,-1 3 32-15,3-1-9 0,-6 3 14 0,3 1 28 16,-1 1-4-16,-1 0 25 0,-2 2-18 0,-1-2 25 16,1-1 12-16,-5 1-4 0,1-1-1 0,-2-2 11 15,-1-2 1-15,0-3 12 0,-2 1-16 16,1-3-12-16,-1 1 17 0,0-6 8 0,0 0-15 15,0 0-2-15,0 6-29 0,0-6 8 16,0 0-11-16,0 0-3 0,-11 7-2 0,10-10-7 16,-1-1-8-16,3-2-16 0,-1-1-19 0,3-8 22 15,-3 7-6-15,9-17-7 0,1 8 7 16,-2 3-2-16,3 2-3 0,2-1 11 0,-1 2-6 16,3 3-2-16,-2 1 11 0,-3 4-1 15,1 1-5-15,-11 2 4 0,11 0 22 0,16 12-26 16,-17-6-1-16,4 3 2 0,-7-1-1 0,2 3-10 15,2-1 5-15,-6-1-3 0,-2 0 6 16,1-1-12-16,-1 0-32 0,-2-4-4 0,0 1 0 16,1 1-81-16,-1-2-15 0,0 0-32 0,3-1-19 15,-4 0-30-15,0-3 17 0,0 0-191 16,0 0-115-16,0 0 38 0,0 0 36 0,21-20 29 16,-7 13 36-16,-1-2 15 0,2-2 15 0,-2 2 8 15,4 1 6-15</inkml:trace>
  <inkml:trace contextRef="#ctx0" brushRef="#br0" timeOffset="34907.07">13332 8118 430 0,'3'-11'320'0,"-3"0"-15"0,-2 4-23 0,4-1 2 16,-2 2-16-16,-4 3-16 0,0-1-10 15,1 2-29-15,-2 1-10 0,-1 2-8 0,-8 5-29 16,2 0 3-16,-1 9 2 0,4-1-24 16,-2 3-11-16,3-1-6 0,4 0-17 0,2-4-11 15,2-2-13-15,0-10-7 0,0 7-3 0,0 2-9 16,11 1-14-16,-7-8-9 0,1 2-5 15,2-4 4-15,0 1-4 0,1-1-16 0,0 0 7 16,2 0 9-16,17-12 6 0,-10 3-19 0,-6 1-8 16,2-2 5-16,-1-3 7 0,-2-1-17 15,0-2-6-15,0-2 4 0,-6 0-4 0,4 0 3 16,-4 3-1-16,1 4-13 0,0 1 13 16,-3 3-14-16,0 3-15 0,-1 0 16 0,0 2 11 15,0 2-7-15,0 0-3 0,-2 3 11 0,1 0-7 16,0 1-6-16,-1 4 6 0,6 13-2 15,-5-10-14-15,0 6 25 0,10 30 3 16,-2-22 14-16,2 3 10 0,4 4-6 0,4 0 14 16,1 1-13-16,-3 1-2 0,2 0 9 0,-4-3-7 15,-2 1 8-15,-4-3-10 0,-2 0 13 0,-6 3-3 16,0-17-6-16,0 3-14 0,-22 24 9 16,8-21-8-16,-7-3 7 0,0-1-9 0,-2-2-2 15,-2-1 3-15,-5-3-9 0,3-2 3 16,-2-3-6-16,-2-2-2 0,4-1 12 0,14-3-4 15,-5 0 5-15,-16-18-8 0,23 5 4 16,3-3-7-16,5 0 7 0,3 4-18 0,14-24 1 16,0 12 1-16,5-1 3 0,1-1 4 15,5-1-23-15,2 1-4 0,1 1-36 0,0 0-15 16,-3 3 6-16,-1 3-86 0,-2 0-21 16,-1 3-36-16,-2 1-27 0,-2-2-64 0,1 3 29 15,-3 0-250-15,-2 2 5 0,-5 1 72 0,1-1 8 16,1 3 57-16,0-3 22 0,1 0 17 15,3 2 42-15,2 0-13 0,4 1 39 0</inkml:trace>
  <inkml:trace contextRef="#ctx0" brushRef="#br0" timeOffset="35941.32">14746 7821 911 0,'0'-14'312'0,"0"14"-22"16,0 0-39-16,0 0-22 0,0 0-31 15,0-12-12-15,0 12 15 0,0 0-23 0,0 0-19 16,0 0 45-16,0 0-22 0,27 26 6 0,-25-4-5 16,3-2-28-16,1 0-8 0,-1 4-24 15,1-3 3-15,4 1-11 0,-3 2-11 0,1-4-20 16,-2 0-9-16,2-2 5 0,-3-1-14 0,-1-1-3 16,0-3-29-16,-2-4-9 0,0 0-10 15,-2-2-27-15,2-2-7 0,1-1 0 0,-3 0-57 16,0-1-25-16,0-3-48 0,0 0-31 15,-5 3-22-15,3-6-25 0,-2 0 20 0,2-1-259 16,-7-7 29-16,-1-2 25 0,-1-2 31 0,0 3 9 16,0 3 53-16,-2-3 44 0,-1 4-59 15,3 3 54-15</inkml:trace>
  <inkml:trace contextRef="#ctx0" brushRef="#br0" timeOffset="36196">14535 7996 448 0,'-4'2'409'0,"2"-2"-50"0,-1 0-19 16,0-2-45-16,1 1 15 0,0 0-50 15,2 0-32-15,2 0-25 0,3-1 1 0,12-2-7 16,0-1-13-16,6-2-20 0,3 3-8 0,3-3-14 16,2 1-23-16,1 1-12 0,1 0-5 15,-3 0-18-15,1-1-19 0,0 1-19 0,-2-3-34 16,1 4-1-16,-3-1-89 0,0 2-18 0,-4-3-30 15,-3 4-38-15,-2-2-44 0,0 2 20 16,-3 2-265-16,-5-2 25 0,-10 2 18 0,0 0 35 16,8 0 33-16,-8 0 12 0,9 0 34 0,2 11 17 15,1-3-16-15</inkml:trace>
  <inkml:trace contextRef="#ctx0" brushRef="#br0" timeOffset="38955.63">15775 7991 404 0,'0'0'304'0,"0"0"-24"0,0 0-29 16,13 0-42-16,6-17 5 0,-19 13-19 15,4-12-37-15,-4 4-6 0,0-1 6 0,0 13-18 16,0-13 7-16,0 2-28 0,-16-9 0 15,5 10 7-15,0 0-18 0,1 6-8 0,-7-1-5 16,7 5 24-16,-5 0-31 0,-3 0-9 0,-22 16 26 16,17-6 19-16,3 3 0 0,2-1-28 0,2 2 2 15,1 1-7-15,2 1-7 0,3-3-7 16,3 0-3-16,5-2-29 0,0 0 16 0,2-11-19 16,0 7 11-16,0 0-1 0,11 2-5 0,-5-4-9 15,8-1-4-15,-3-4-5 0,-4 0-5 16,5 0 2-16,3 0 3 0,16-12-12 0,-14 5 6 15,0-3-22-15,1 1-17 0,-2-2 3 0,-2 0 2 16,-1-1-7-16,3-3-18 0,-5 2 11 16,1 2-3-16,-4 4 17 0,-3 1 2 0,-3 2-11 15,2 2 17-15,1 2 1 0,-5 0-33 0,0 0 6 16,0 0 3-16,0 0-6 0,13 9 4 16,-12-6 20-16,3-1-1 0,0 3 13 15,0-2 15-15,2 1-5 0,-2-1 6 0,0-1 0 16,1 1 3-16,-1-1-9 0,1 0-14 15,2-2 7-15,-3 0 10 0,5 0-1 0,0 0-20 16,13-12 8-16,-9 8 14 0,2-5-31 16,0 1 41-16,3 0-23 0,-2-1 8 0,-2 1-6 15,2 0-16-15,-3 2 13 0,-3 3 1 0,0-1-16 16,-3 1 21-16,-1 3-21 0,1-1 16 0,-7 1-14 16,0 0 12-16,9 0 1 0,11 13-6 15,-8-11 11-15,-3 2-6 0,-1-1 2 0,-1 0 0 16,2 1 15-16,-2-1-17 0,8 2 5 0,-1-2-19 15,5-1 9-15,-6-2 10 0,0 0-25 16,-13 0 11-16,14 0 17 0,-1 0-15 0,16-12 11 16,-15 7-1-16,-3-3-4 0,-2 2 3 15,-2-1-2-15,-2 0 3 0,-3 1-13 0,2-1 7 16,-2 2 1-16,-2 0-1 0,0-2-1 0,0 7-11 16,0 0-2-16,0-5 4 0,0 5 7 15,-15-13-19-15,10 11 24 0,-2 2 1 0,1 2-10 16,-10 3 9-16,0 4 12 0,2-2-9 0,3 5-24 15,0 2 18-15,0-2 13 0,4 2 0 16,3-2 4-16,2-1-6 0,1-2 4 0,1-9-16 16,0 8 13-16,0 0 9 0,11 2-2 0,-6-7 6 15,9 4-16-15,-3-6 5 0,-11-1-3 16,14 0-3-16,1 0-6 0,19-12 11 0,-16 3-13 16,2-4 7-16,-6 2-1 0,2-6-23 0,1 1-4 15,-3-5 8-15,-1-1-10 0,-2-3-7 0,-1 1 4 16,-1-1-35-16,-5-4-1 0,2 2 0 15,-3 0 39-15,-2 2-24 0,-1 1-2 0,0 14 38 16,-12-22-19-16,3 16 11 0,-1 1-16 16,0 5 4-16,0-1 27 0,-3 4-7 0,4 4 12 15,9 3-25-15,-7 0 9 0,-6 11 0 0,6 2 48 16,3 4-4-16,1 4 2 0,1 4-2 16,2-13 27-16,0 8-2 0,0 5-17 0,11 29 9 15,-4-27-13-15,0 2 18 0,2-3-19 16,1-2 9-16,0 1-26 0,1-6-37 0,0 5 2 15,3-7-82-15,-3-2-18 0,-2 0-47 16,3-6-51-16,3-1 19 0,1-4-283 0,4-1 29 16,-2-2 27-16,-9-1 17 0,7 0 54 15,2 0 21-15,26-13 18 0,-19 10 49 0,1-4-14 16</inkml:trace>
  <inkml:trace contextRef="#ctx0" brushRef="#br0" timeOffset="39246.94">17049 7764 916 0,'5'0'324'0,"1"2"-14"0,5 5-7 0,5 1-39 15,-1 1 6-15,-1 3-19 0,0 0-7 16,2 3-20-16,-3-3-31 0,3 4-10 15,-1-2-23-15,-1 1-13 0,-1 2-13 0,1-4-17 16,-3 2-25-16,0-4-3 0,-1 1-19 0,-3-3-5 16,1 0-37-16,-1-3-3 0,-2 1-87 15,0-3-12-15,-2-2-37 0,-2 0-19 0,1-1-34 16,-2-1 15-16,0 0-221 0,0 0-79 0,0 0 34 16,0 0 37-16,9-12 10 0,-8 9 23 15,0-2 36-15,-1 1 45 0,0-2-17 0</inkml:trace>
  <inkml:trace contextRef="#ctx0" brushRef="#br0" timeOffset="39504.12">17287 7841 687 0,'-2'-2'320'16,"0"-5"-37"-16,0 3-15 0,-1 0-27 0,1 1-30 15,-2 1 2-15,-1 2-22 0,-1 0-3 16,-8 5-1-16,1 3-21 0,-1 3 4 0,2-1-21 15,-5 5 5-15,6-1-15 0,-2 1-15 0,-1-1-28 16,2 2-13-16,3-1-11 0,-2-1-19 16,4 1-6-16,1-3-5 0,-1 1 13 0,2-3-7 15,3-2-61-15,0-2-40 0,1-2-21 16,-1 1-39-16,1-2-45 0,-1-3-57 0,2 0 19 16,0 0-251-16,0-3-1 0,0 1 73 15,0-2 6-15,0 1 28 0,0-2 61 0,-1 0-45 16,-1 1 69-16</inkml:trace>
  <inkml:trace contextRef="#ctx0" brushRef="#br0" timeOffset="39715.18">16973 7908 746 0,'-5'-1'392'0,"1"1"-52"15,0 0-9-15,2-1-44 0,3 1 3 16,2-1-16-16,1 1-37 0,3-1-26 15,13 0-18-15,-11 1-21 0,7 0-17 0,22-6-49 16,-13 6-10-16,2-2-148 0,-3 2-69 0,-10 0 10 16,9 0-264-16,1 0-58 0,3 0 14 0,29-10 32 15,-25 7 30-15,-2 0 41 0,-1 2 16 16,3-1 17-16,-3 1 10 0</inkml:trace>
  <inkml:trace contextRef="#ctx0" brushRef="#br0" timeOffset="39888.64">17698 7916 262 0,'3'2'474'0,"-1"-1"-88"16,0-1-60-16,2 2-24 0,-3-1-9 15,1-1-53-15,0 1-35 0,-1-1-21 0,-1 0-22 16,4 1-43-16,-2 0-42 0,-2-1-42 0,0 2-61 16,1-1-44-16,-2-1-39 0,-1 0 10 0,2 3-310 15,-4-2 15-15,-1 0 43 0,0 1 25 16,0-2 18-16,-1 0 10 0,-13 1 23 0</inkml:trace>
  <inkml:trace contextRef="#ctx0" brushRef="#br0" timeOffset="41867.37">12366 7193 212 0,'0'-18'207'15,"-6"-12"-16"-15,-8 17-20 0,-3 2-14 0,-2-1-2 16,-4 2-30-16,-2 2-11 0,-5 3-13 0,0 1-20 16,1-1-5-16,-5 2-10 0,-3 1 12 15,4 1-7-15,14 1-2 0,-10 0-28 0,-5 0 12 16,-41 11 1-16,31-7 6 0,1 3 2 15,-3 0-11-15,-5 6-7 0,-1 0 12 0,-1 1 2 16,-3 1-1-16,-2 1-10 0,-1 2-4 0,2 0 21 16,0 3-8-16,2 1-9 0,2 1-5 0,1 0 11 15,7 4-20-15,-3 0 2 0,4 3 0 16,1 2-6-16,3 2-6 0,0 1 8 0,0 2-3 16,4 1 9-16,0 5-2 0,2-2-3 15,-1 2-11-15,2 3 12 0,-3 6-1 0,5-1-4 16,2 6 2-16,-1 1 0 0,2 4-10 0,3 2 2 15,-1 2-6-15,2 2 12 0,1 1-5 0,4-3-4 16,0 5-7-16,2 2 18 0,2 6-5 0,0 2-19 16,2-1 4-16,5 1-4 0,1-2-2 15,0 1 12-15,3 0-9 0,4-39-8 0,0 22 15 16,0 9 7-16,12 82-14 0,-3-73 8 16,-1 1-16-16,5-4 5 0,-2 2 2 0,-1 3 8 15,4-4-12-15,-2-2 7 0,3-2 5 0,-1 0 0 16,1-2-21-16,0 0 30 0,-2 2-30 0,3 0 28 15,-3-1-19-15,4 1 9 0,-3-2-13 16,4-3 8-16,-5-2-3 0,4-2 9 0,-1 1-14 16,1-2 13-16,-1-4-12 0,2 2-4 0,3-5 2 15,0 2 22-15,1-3-24 0,1-1-2 16,3-1-2-16,2-2 7 0,2-1 6 16,2 1-3-16,2-3-2 0,2-3-7 0,1-2 12 15,3 2 25-15,-1-1-15 0,1-4-7 16,1 2 11-16,5 2 1 0,1-3-10 0,2 3-7 15,0-2 1-15,1-2 21 0,0-1-23 0,4 0-7 16,2-1 6-16,-1 0 11 0,4-2 13 0,2-2-18 16,1 0-10-16,-2-1-10 0,4-2 13 15,1-2 2-15,1-2 1 0,2-2-17 0,2 0 18 16,-1-5 6-16,0 0 7 0,1-3-5 16,0-2-16-16,1-1 16 0,1 0-30 0,0-2 16 15,0-3 5-15,3 3-1 0,-2-1-16 0,1-1 28 16,-1-2 5-16,0 0-6 0,0-1-18 15,-1-1-12-15,-1-1 16 0,1-2 6 0,-1-1-2 16,1-2-7-16,-2 1 3 0,0-3-3 0,-3 0 12 16,-36 0-11-16,20 0 19 0,7 0-22 0,1 0 4 15,3 0 13-15,1 0-13 0,65-10 4 16,-97 10-10-16,17 0 6 0,7 0-11 0,5 0 17 16,61-11-3-16,-56 8-7 0,0-3-5 15,0 2 14-15,0-3 33 0,1 5-28 0,0-3 1 16,0-1-19-16,2 2-3 0,-1-1 28 15,3 1-18-15,0-1 5 0,1 0-2 0,-2-2 20 16,2-3-31-16,-4 0 1 0,5-2 11 0,2-3 10 16,-2-4-13-16,1-3-14 0,7-1 31 15,3-2-7-15,0-2 9 0,-2 1-18 0,8 1 11 16,-3-1-6-16,2 2-4 0,4-1-11 0,-6 2 7 16,-1 3 15-16,-2-3-22 0,-4 3 34 15,2 0-21-15,-3 0 4 0,-1 0-21 0,-1-5 9 16,2-2 0-16,-5-4-10 0,4-4 7 0,0-5 31 15,-2-4-17-15,3-7 10 0,6-4-7 16,-2-6-6-16,0-1-26 0,0 0 29 0,1-3-7 16,-3 5 15-16,-2-5-6 0,-4 2 10 0,2 0-26 15,-1-3-2-15,-3-1-3 0,-1 0 18 16,-2-4-10-16,-3 1 18 0,-2 2-17 0,-2-2 10 16,-3-1-4-16,-4-3-11 0,-1-4-8 0,-5 0 26 15,-3-1-9-15,-2-2-9 0,-4-3-3 16,-1-1 19-16,-4-4-8 0,-2 1 9 0,0 0 0 15,-5 2-6-15,0 0-12 0,-2-3 1 16,-3 0 8-16,-2 1-4 0,-1 0 16 0,-6 1-6 16,1 0-2-16,-3 5 16 0,-5 0-22 0,-7 3-1 15,0 39-1-15,-15-78 5 0,-1 38-10 16,-3 0-10-16,-6 3 20 0,-5 3-9 0,-7 0-5 16,-3 0 16-16,-4 3-1 0,-3 1-18 0,-3-1 28 15,-5 3-16-15,-2-6-2 0,-4 3 4 16,-2 2-13-16,-5 0-5 0,-4 2 2 0,-2 2 7 15,-7 2-1-15,-10 2 8 0,-6 3-9 16,-5 4 19-16,-8 4-25 0,-84-32 25 0,36 26 8 16,23 9-12-16,14 10-15 0,-3 2 14 0,-86-21-4 15,45 16-1-15,28 8-10 0,17 6 4 16,-6 1 0-16,-3 1 11 0,-7 2-6 0,-3 4 5 16,-2 2-5-16,-6 5 0 0,-10 4-2 15,-4 4 19-15,23 3-19 0,-255 17 19 0,141 0-15 16,-4 6 7-16,13 4-7 0,2 5 4 15,5 1-6-15,44-4-24 0,-38 9 17 0,-8 4-8 16,11-4 2-16,42-3-7 0,-37 8-5 0,4 4 1 16,42-5-19-16,-37 12 12 0,-8 7-5 15,8 3-24-15,1 7 8 0,9 3-40 0,8 2-12 16,10 9 9-16,37-17-38 0,-28 19-74 0,38-15-147 16,22-9 26-16,15-11 17 0,4 0-15 15,4-3 60-15,5-3-45 0</inkml:trace>
  <inkml:trace contextRef="#ctx0" brushRef="#br0" timeOffset="43757.57">12581 5825 310 0,'0'-14'120'15,"17"14"-18"-15,13-29-14 0,-22 24-12 0,4-4 47 16,-3 4-13-16,2-3 1 0,-3 3-3 16,-3-2 14-16,2 2-20 0,3-5-4 0,0 3 9 15,-6 0 2-15,1 3 3 0,-2 1-9 0,0-3 7 16,-2 0-10-16,-1 0-2 0,0 6-8 15,0 0-23-15,0-9 3 0,-12-8-1 0,-1 6-12 16,-5 2-7-16,1 0 14 0,-1 4-12 16,-5 3-7-16,9 2-2 0,-8 0 18 0,-26 19 13 15,20-8-12-15,2 3 15 0,1 0-18 16,4 4 21-16,0 3-22 0,5-2-2 0,0 5 12 16,8 0-4-16,2 2 14 0,3 3-11 0,3-15-9 15,0 9 6-15,15 26 4 0,-5-22-22 0,5 1-5 16,0 4 24-16,5 1-5 0,1-1-6 15,3 3-6-15,0-4-6 0,0 2-5 0,-3-3-5 16,-4 1-3-16,-2 0-3 0,-3 1 1 16,-3-8 2-16,-1 1 10 0,-1 3-3 0,-1-2-67 15,-5-3-33-15,2-2-23 0,-3-13-24 0,0 5-32 16,-18 15-40-16,14-19 15 0,-4-6-210 16,2-1-68-16,0-4 52 0,-1-1 12 0,-4-9 23 15,0 0 29-15,-1-2 42 0,-1-1-23 0,2-2 5 16</inkml:trace>
  <inkml:trace contextRef="#ctx0" brushRef="#br0" timeOffset="43956.6">12256 6324 560 0,'-8'-3'340'0,"4"-1"-45"0,0 2-31 0,3-2-18 16,1 2 6-16,2 0-28 0,4-2-10 0,10-3 3 15,4 1-43-15,4-2 0 0,4 1-18 0,0 0-17 16,8 0-24-16,0 0-28 0,0 2-22 15,1-1 1-15,0-1-42 0,2 0-40 0,-2 0-35 16,-1 1-31-16,-3-1-68 0,3 1 14 0,-3-1-257 16,-1 2-14-16,1-3 25 0,-5 1 8 15,0 0 29-15,0-2 14 0,-1 1 40 0,-4-2 22 16</inkml:trace>
  <inkml:trace contextRef="#ctx0" brushRef="#br0" timeOffset="44142.09">13039 6055 553 0,'0'2'352'16,"2"0"-40"-16,0 3-2 0,0 1-27 0,1 12-49 16,3 2 13-16,-1 2-36 0,0 2-6 15,0 1-49-15,0 1-5 0,1-2-17 0,-1 0-33 16,1-2-24-16,-1 0-48 0,-1-3-29 16,-1-4-51-16,-1-4-45 0,1-3-34 0,-1-3 10 15,0 0-294-15,1-5 17 0,-3 0 24 0,0 0 6 16,0 0 57-16,9-10-19 0,-2-7 52 15</inkml:trace>
  <inkml:trace contextRef="#ctx0" brushRef="#br0" timeOffset="44284.47">13169 5963 416 0,'-7'-12'287'0,"-2"5"-50"16,1 4-42-16,2 0-23 0,0 2-19 0,1 1-31 15,1 2-13-15,1 1-18 0,1-1-41 16,2 0-30-16,0 1-34 0,4 1 0 0,-3-1-174 15,12 5-139-15,-4-2 4 0,7 1 22 0,-1 1 2 16</inkml:trace>
  <inkml:trace contextRef="#ctx0" brushRef="#br0" timeOffset="44577.25">13348 6128 377 0,'4'5'246'0,"-1"0"-17"0,-1 0-17 0,0-1 11 15,0-1-10-15,0-2-19 0,3 0-14 16,-3 0-16-16,4-2-15 0,0-1-8 0,7-6-11 15,-3 1-20-15,1-1-18 0,-2-3-1 0,0-4-24 16,-1 0 26-16,-3 1-8 0,-3 3 5 16,1 0-11-16,-2 4-17 0,-1 7 7 0,0 0-25 15,0 0 9-15,-12-7-1 0,0 21-1 0,-5 3 34 16,1 4-19-16,4 2 6 0,-2 2 4 0,3 2-15 16,2 1-4-16,3 1-4 0,0 2-4 15,6-16-8-15,0 2-1 0,12 26 2 0,-3-24 6 16,9-1-14-16,-3-7-4 0,10-4-1 0,5-4-4 15,-15-3-84-15,10 0-37 0,35-18-55 16,-26 2-33-16,3 0 19 0,-5-4-307 0,-1-2 39 16,-2-4 4-16,-2-4 66 0,-3-2 18 15,-3-2 28-15,-1-3 22 0,-2 0-16 0,-2 1 30 16</inkml:trace>
  <inkml:trace contextRef="#ctx0" brushRef="#br0" timeOffset="44824.41">13749 5663 241 0,'-8'-12'483'0,"-1"0"-96"16,3 5-69-16,1 4-31 0,3 1-22 15,-2 1-44-15,2 4-1 0,2 3-25 0,0 2 34 16,4 15-8-16,-4-11-18 0,11 31-16 0,-4-8-17 16,4 3-14-16,0-1-19 0,3 4-1 15,1 1-29-15,1 0 0 0,1-3-20 0,3 1-1 16,-3-5-47-16,3-1-3 0,-3-3-70 0,0 0-41 15,3-6-42-15,-6-3-38 0,1-3-50 16,3-5 18-16,-2-3-295 0,1-5 31 0,-1 0 23 16,-9-6 31-16,7 0 24 0,14-11 25 0,-13 2 21 15,3 0 31-15,-5-2 24 0</inkml:trace>
  <inkml:trace contextRef="#ctx0" brushRef="#br0" timeOffset="45076.08">14217 6092 475 0,'-8'-14'386'0,"1"3"-52"16,-5 6-33-16,3 3-23 0,1 2-38 16,-1 0-22-16,-15 11 5 0,9 0-9 0,0 3-40 15,3 6-19-15,1 1 26 0,2 1-20 0,3 2-18 16,1 2-31-16,4-3-11 0,1-11-11 16,0 4-6-16,15 19-10 0,0-18-16 0,-1-3 11 15,3-4-24-15,6-1-3 0,0-4-56 16,-12-5-19-16,10 0-15 0,25-16-18 0,-21 4-31 15,-2-1 5-15,0-4-24 0,-6-5-21 16,3-2-15-16,1-5 13 0,-4-3-115 0,-2-4-80 16,-1-2-84-16,-4-6 43 0,-1 1 6 15,-3-1 60-15,-4-2-3 0,-2 1 12 0</inkml:trace>
  <inkml:trace contextRef="#ctx0" brushRef="#br0" timeOffset="45293.15">14363 5586 692 0,'-17'-34'213'0,"-3"3"4"0,1 0-14 16,2 3 30-16,0 2 4 0,4 5-3 0,-2 1-35 15,5 2-6-15,0 4-34 0,8 9-9 0,-1 5-16 16,3 0 62-16,5 24 21 0,2 1-9 0,1 6-3 16,1 6-2-16,5 5-12 0,-1 5-21 15,5 9-8-15,5-1-20 0,-1 3-7 0,5-1-16 16,0 0-13-16,2-1-5 0,-1-6-11 16,-1 1-37-16,-1-3-52 0,-3-4 2 0,-5-3-144 15,-4-4-60-15,-4-4-109 0,-3-4 29 0,-3-1-222 16,-4-17 3-16,0 6 80 0,-10 15 23 0,1-15 34 15,1-2 7-15,1-1 52 0,1-2 16 16,-5-1 2-16,6-4 51 0</inkml:trace>
  <inkml:trace contextRef="#ctx0" brushRef="#br0" timeOffset="45440.04">14809 6507 847 0,'11'-3'359'15,"-1"-1"-47"-15,-4 1-83 0,-1 1-82 0,-1-2-78 16,-4-1-75-16,2 1 0 0,-4 0-322 0,0 0-20 16,0-1 32-16,-7-7 23 0,1 0 28 15</inkml:trace>
  <inkml:trace contextRef="#ctx0" brushRef="#br0" timeOffset="52413.61">15775 5988 272 0,'0'-18'338'0,"-27"-17"-29"0,27 27-45 0,-6-19-16 16,1 13-11-16,2 2-5 0,1 2-23 16,-2 3 3-16,2 2-33 0,1 0-38 0,-1 1-21 15,2 4 0-15,0 0 1 0,0 2 28 0,0 3-15 16,0 2 16-16,3 12 14 0,-3-9-18 15,6 24-10-15,-2-12 2 0,-1 0-13 0,4 1-14 16,-3-1-14-16,1 1-1 0,1-2-11 0,-1-2-1 16,4 0-13-16,-4-2-13 0,-1 0-3 15,2-4-1-15,-3-3-12 0,-1-1 6 0,2-2-11 16,-1 0-10-16,-3-4-21 0,3 1-11 0,-3-1-33 16,0-1 4-16,0-1-82 0,2 0-24 0,-2-1-50 15,0 0-19-15,0 0-38 0,0-11 21 16,0 6-279-16,0-1 52 0,-2 0 25 0,-1-9 42 15,-4 0 24-15,-4-1 31 0,5 1 21 0,-6 3-9 16,1-2 18-16</inkml:trace>
  <inkml:trace contextRef="#ctx0" brushRef="#br0" timeOffset="52675.31">15492 6061 328 0,'-7'-1'380'0,"3"1"-40"0,-3 0-24 16,3-1-34-16,-2 1 1 0,2 0-31 0,0 0-10 15,0 1-27-15,1-3 0 0,3 2-24 16,0-1-22-16,3-1-2 0,13-3 0 0,3 0-14 16,6-2-24-16,2 3-1 0,0-2-21 15,7 2-8-15,-5-1-7 0,2 1-5 0,3 0-19 16,-5-1-4-16,1 1-3 0,1-1-3 0,-2 1-20 16,-4 3-26-16,0-3 0 0,-5 2-91 15,-4-1-27-15,-1 3-22 0,-3-3-29 0,-5 3-20 16,-1-1-21-16,-6 1 20 0,0 0-149 15,7 0-126-15,-7 0 29 0,9 0 34 0,-9 0 2 16,0 0 41-16,0 0 46 0,5 0 9 0,-5 0 18 16</inkml:trace>
  <inkml:trace contextRef="#ctx0" brushRef="#br0" timeOffset="53286.94">16413 6301 376 0,'2'-1'400'15,"-1"0"-56"-15,-1-2-23 0,2 3-52 0,-2 3 24 16,2-1-30-16,-2 1-32 0,2 3 17 16,-2 1-13-16,2 14-8 0,-2-11-22 0,0 7-10 15,-15 22-27-15,6-16-11 0,-2 0-15 16,0-2-15-16,-3-1-16 0,0-1-13 0,-1 0-35 16,-1 1-40-16,0-1-2 0,1 0-130 15,1-3-52-15,1-1 17 0,1-5-277 0,3-4-47 16,3-4 18-16,3 0 40 0,1-2 27 0,2 0 34 15,0-4 16-15,0 1 41 0,3-2 2 16,7-5 13-16</inkml:trace>
  <inkml:trace contextRef="#ctx0" brushRef="#br0" timeOffset="53947.84">17083 6204 404 0,'-2'-1'327'16,"-1"1"-27"-16,-4 0-34 0,3 0-13 0,2-1-10 16,-3-1-2-16,1 2-16 0,0 0-8 15,0 0-26-15,-2-1 26 0,2 0 2 0,0 0-10 16,4 1 10-16,0 0-18 0,0 0-11 16,-8 0 1-16,8 0-7 0,-8 0-16 0,8 0-18 15,0 0 0-15,0 0-23 0,-12-2-3 16,16 2-18-16,2-2-14 0,12 0-3 0,8-3-8 15,2 0-12-15,1 0-12 0,2 0-5 16,3 3 3-16,0-1-13 0,-1-2-7 0,1 3 11 16,-3 0-8-16,5-1-10 0,-6 3-5 15,-7-2 0-15,-1 1 8 0,-2-1-4 0,-7 2-13 16,-4-2-7-16,1 1 17 0,-4 0-4 0,-2 1-8 16,-1 0 0-16,0 0-4 0,-2-2-29 15,-1 2-24-15,0 0-31 0,0 0-10 16,0 0-39-16,0 0 12 0,0 0-90 0,-13-5-7 15,11 3-38-15,-2 0-42 0,1 1 28 0,-2-2-173 16,3 1-52-16,-1 2 31 0,-1-3 25 16,2 2 12-16,0-2 28 0,-1 2 49 0,2-1 36 15,1 1 38-15,0 1-25 0</inkml:trace>
  <inkml:trace contextRef="#ctx0" brushRef="#br0" timeOffset="55836.39">17830 6237 323 0,'0'0'291'0,"0"0"-25"0,0 0-32 16,0 0-9-16,14 0 12 0,-14 0-34 0,0 0-1 15,22-10 3-15,-20 8-23 0,0-2 6 16,-1 3 5-16,0-2-37 0,1 2-7 0,-2 0-30 16,2-2-5-16,-1 3-4 0,-1-1-11 15,0 0-36-15,1 3 14 0,-3 1-8 0,0 0-9 16,-2 11 12-16,-4 0-10 0,0 3 26 16,-1 2 2-16,-3-1-30 0,1 3-6 0,-2 1 0 15,1 0-12-15,-3-1 25 0,3 1-32 0,-3-2 24 16,4 0-21-16,-1-1 4 0,1-3-26 15,0 0-3-15,3-3-54 0,6-3-61 0,-3-3-31 16,0-1-21-16,1-2-29 0,3 1 16 0,-1-4-150 16,0 0-141-16,2 0 30 0,0-1 15 15,0 0 36-15,-3-2 43 0,5 1 38 0,3-3 21 16,-2 1-16-16</inkml:trace>
  <inkml:trace contextRef="#ctx0" brushRef="#br0" timeOffset="56216.9">18236 6030 715 0,'0'-4'311'16,"2"-1"-37"-16,-2 2 5 0,0-2-34 0,0 2-41 15,0 2-11-15,0-2-46 0,2 3 36 0,-2 1-28 16,1 3 14-16,0 2-17 0,3 10 17 0,-1 1 9 16,2 3-20-16,1 1-5 0,0-1-22 0,1-1-9 15,-1 3-18-15,2 0-28 0,0-4 5 16,1 0-11-16,-2-1 8 0,0-2-3 15,2-1-22-15,-5-4-22 0,1-3-25 0,-2 0-1 16,2 0-82-16,-3-3-18 0,1-2-47 0,-1 0-50 16,0-1 18-16,-2-1-177 0,0 0-122 15,0 0 26-15,0 0 47 0,0 0 17 0,7-13 21 16,-7 8 26-16,1-2 13 0,0 2 22 0</inkml:trace>
  <inkml:trace contextRef="#ctx0" brushRef="#br0" timeOffset="56450.52">18394 6135 274 0,'2'-17'436'0,"0"6"-73"0,-2 0-22 16,1 3-9-16,-1 8-43 0,0 0 18 0,0-9-18 16,0 9-39-16,0-6-25 0,0 6-19 15,-1-6-1-15,-2 7 2 0,0 4 1 0,-4 8-13 16,-4 3-13-16,1 2-23 0,-1 3-4 0,-3-1-17 16,3 2-13-16,-3 0-14 0,3 2-11 15,-1-3-15-15,0-1-22 0,1-2-44 16,3-4-54-16,0 2 4 0,2-7-120 0,2-1-44 15,0-2-16-15,1-5-54 0,3-1 27 16,0 0-284-16,0 0 46 0,-1-4 34 0,1 0 37 16,1-1 34-16,0 0 24 0,-1-2 19 15,0 0 10-15,0 0 17 0,0-1-7 0</inkml:trace>
  <inkml:trace contextRef="#ctx0" brushRef="#br0" timeOffset="56677.62">18163 6195 277 0,'-4'0'486'0,"2"-1"-33"0,0 1-38 0,0 0-28 16,0 0-10-16,0-1-35 0,1 1-26 15,1 0-25-15,3-2-29 0,1 2-24 0,2-3-31 16,2 1-22-16,12 0-24 0,0-3-23 0,5 2 1 16,-3 1-28-16,0-1-41 0,0 0-37 15,0-1-70-15,-2 1 2 0,0-1-104 16,-3 1-45-16,2 2-46 0,-13 1 21 0,7 0-233 15,-1 0-52-15,-1 0 61 0,1 0 27 0,-2 0 37 16,-3 0 2-16,3 0 19 0,-3 0 36 16,-7 0-6-16</inkml:trace>
  <inkml:trace contextRef="#ctx0" brushRef="#br0" timeOffset="56938.32">18734 6275 865 0,'2'0'412'0,"0"0"-59"0,1 0-46 15,-1-1-16-15,1 0-38 0,-1 3-3 0,0 1-8 16,0 2-14-16,0 0-31 0,-1 2-8 16,3 10-9-16,-3 2-36 0,0 0 1 0,-1-11-31 15,0 8-2-15,0 2-14 0,0 1-60 0,-13 19-32 16,11-20-1-16,2-4-82 0,-2-4-61 15,-1-1-54-15,2-2-28 0,1-7 19 0,0 0-254 16,0 0 1-16,0 0 43 0,0 0 38 0,6 10 29 16,-4-12-9-16,0-1 61 0,1-2-7 15</inkml:trace>
  <inkml:trace contextRef="#ctx0" brushRef="#br0" timeOffset="58548.63">19032 5995 964 0,'13'0'268'0,"-13"-15"-19"0,0 15-28 15,0 0-15-15,0 0 13 0,-5 27-22 0,-5-1-8 16,-6 2 1-16,1 5-22 0,-6 5-17 16,-2 4-16-16,-1 1 15 0,-1 3-20 0,-2 4-18 15,-1 3-13-15,3 0-59 0,1 2-56 16,0-1-65-16,2 1-54 0,7 3 13 15,-5-4-209-15,5 1-89 0,4-3 16 0,4-2 29 0,-2-6 60 16,4-2 1-16,2-7 13 0,3-19 12 16</inkml:trace>
  <inkml:trace contextRef="#ctx0" brushRef="#br0" timeOffset="58745.15">18949 7265 891 0,'-1'-1'403'15,"0"1"-1"-15,-1 1-53 0,0-2-36 16,0-1-32-16,-2 0-24 0,2 1-40 0,-1 0-14 16,0 0-35-16,0 0-39 0,2-1-37 15,-1 1-10-15,1 1-114 0,-1-1-53 0,1-1-53 16,0 2 12-16,-1 0-226 0,2-2-81 16,1 1 14-16,-1-3 57 0,0 2-12 0,1 1 52 15,0-1 39-15,-1-2 4 0</inkml:trace>
  <inkml:trace contextRef="#ctx0" brushRef="#br0" timeOffset="62786.28">13040 5073 446 0,'-56'-24'140'16,"36"24"-15"-16,-13 0-9 0,-10 0-28 0,-65 14 8 15,34 2-14-15,-8 1 3 0,-8 5-19 0,-7 3-24 16,-9 5 29-16,-6 3 0 0,-7 2-14 16,-82 29 6-16,40-12-15 0,25-5 10 0,19-1-14 15,-76 29-6-15,46-16 0 0,21-6 16 0,18-3 3 16,-73 33-25-16,37-12 11 0,25-12-4 15,13-1-4-15,-68 37-11 0,10 4 15 0,37-14-2 16,22-8-16-16,-42 42 23 0,7 5-21 0,7 3-1 16,3 3-11-16,6 16 22 0,5 6-13 15,13 1-3-15,24-25 7 0,16-11-7 0,-24 56 19 16,11 8-8-16,24-39-12 0,11-19-14 16,10-16 5-16,6 8 15 0,4 2-16 0,6 0 13 15,6 2 6-15,6 0-17 0,4 2 16 0,2-58-5 16,18 124-12-16,-1-62 2 0,7 4 3 0,4-1-10 15,34 75-1-15,-8-48 24 0,-1-26-19 16,28 45-7-16,-9-37-4 0,-6-30 3 0,-7-18 4 16,3-2 9-16,11-1 2 0,55 44-2 15,-24-31-5-15,-12-18-2 0,-7-12 6 0,61 48 1 16,-26-26-8-16,-13-13 6 0,47 31 8 0,-34-22 0 16,34 23-24-16,3-5 6 0,-28-23-10 15,39 13-2-15,-33-25-10 0,-20-14 14 16,-11-12-3-16,3-3-5 0,7-1 27 0,5-6 5 15,3-2 19-15,7-3-1 0,5 0-5 0,8-7 5 16,99 7 12-16,-46-12-8 0,-29-10 8 16,-14-1 11-16,12-5-2 0,-31-1-13 0,262-20 16 15,-140 1-18-15,3-4-7 0,-11-2 14 0,7 1-16 16,11 2-12-16,-4 7-8 0,-49 9-7 16,-120 6 7-16,266 14-18 0,-99 6-4 0,-16 10-25 15,-7 12-37-15,-10 0-23 0,-44-5-41 0,37 9 14 16,-50-12-225-16,-26-7-43 0,-17-10 37 15,0-3 20-15,4-13 65 0,10-13-10 0,96-28 32 16</inkml:trace>
  <inkml:trace contextRef="#ctx0" brushRef="#br0" timeOffset="63847.67">13051 4867 413 0,'216'-53'111'0,"-92"26"-19"15,11 0-32-15,3 1-12 0,104-12 19 0,-6 6-26 16,-43 10 18-16,-25 7-7 0,86-1 12 0,-49 8-20 16,-27 6-5-16,-98 2-3 0,275 15-4 15,-88 0-4-15,-11 9-3 0,-6 1-12 0,-10 11 1 16,6 2-4-16,-19 6 1 0,4 5-2 0,-4 3-1 16,-5 3-1-16,-2 4-20 0,0 0 14 15,3 0-1-15,-11 2 29 0,-4 4-3 0,-10 3-5 16,-6 3 22-16,-3 5-18 0,-38-10 3 0,27 16 6 15,-38-10-15-15,-26-6 1 0,-13-5 14 16,61 45-1-16,-40-15-16 0,-23-11 8 0,-19-2 6 16,-8 7 3-16,-5 5-5 0,-10 6 4 0,-7 2-15 15,-6 5-16-15,-10 3 0 0,-9 3 15 0,-5 7 26 16,-5 0-38-16,-6-3 28 0,-6-2-27 16,-2 3-16-16,-1-58 28 0,-10 111 18 15,-3-55-30-15,-5 1 5 0,-9 2 5 0,-7 7 16 16,-38 84 13-16,-15-2 3 0,-12-6-25 0,-7-2 10 15,-15 3 8-15,-3-4-11 0,-13-1-26 0,4-5 15 16,-2-10-10-16,1-8-29 0,2-6-6 16,2-12-16-16,8-13-11 0,28-31 7 0,13-20 3 15,13-16 5-15,-2 4-38 0,-2 1-52 0,-6-2-74 16,-56 52-122-16,23-34 56 0,10-15-41 16,-54 27 34-16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8T08:57:25.2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8324 10086 412 0,'0'0'272'15,"0"-12"-74"-15,0 12-3 0,0 0-13 0,0 0-8 16,0 0-18-16,0 0-35 0,15 0-8 16,-15 0-9-16,0 0-21 0,0 0-7 0,0 0 0 15,0 0-5-15,0 0-31 0,25-25-13 0,-23 25-17 16,0-1-29-16,-1 1-4 0,0 0-17 16,0 0-35-16,1 1 8 0,0 0-55 0,-1-1-87 15,0 2-106-15,-1 0-1 0,1 1 13 16,-1 0 8-16</inkml:trace>
  <inkml:trace contextRef="#ctx0" brushRef="#br0" timeOffset="417.65">8734 11281 564 0,'1'1'229'15,"0"1"-29"-15,1-2-21 0,-2 1-30 16,2-1 9-16,-1 1-22 0,0-1-17 0,0 0-16 16,0 1-16-16,1 1 6 0,-1-2-26 0,0 0-21 15,0 0 8-15,0 0-26 0,0 1-3 0,-1-1-35 16,0 2-6-16,1-2-27 0,-1 0-14 15,1 1 5-15,0-2-144 0,0 1-128 0,0 0 15 16,-1 0 8-16,1-2 23 0,-1 2-6 16</inkml:trace>
  <inkml:trace contextRef="#ctx0" brushRef="#br0" timeOffset="1067.89">9134 12510 272 0,'2'3'284'0,"-1"-2"-44"0,0 0-40 0,-1 0-14 16,0-1-16-16,1 2-22 0,0 1-16 16,-1-3 0-16,1 2-3 0,0-1-31 0,-1 0-9 15,0 0-8-15,0-1-10 0,0 1 7 0,1 2-23 16,-1-3 3-16,0 0-13 0,1 2 2 16,0-1-6-16,1 1-15 0,-2-2 17 0,0 0-4 15,0 0-11-15,0 0-7 0,0 0 12 0,0 1 7 16,0-1-16-16,-1 2 10 0,1-2 7 0,0 0-11 15,0 0-8-15,0 1 4 0,1 0 10 0,-1-1 0 16,0 0-13-16,0-1-1 0,0 1 4 16,0 1-18-16,0-2 3 0,0 2 2 0,0-3-2 15,0 3 13-15,2-1-14 0,-2 0-1 16,1-1-5-16,-2 3 1 0,1-2 6 0,1 0 0 16,-2 0-10-16,2 0 2 0,-1 0-13 15,0 0 7-15,0 0-7 0,0 0-1 0,0 0-12 16,0-1-13-16,1 0-8 0,-2 1-19 15,2-2-14-15,-1 1-23 0,-1 1-3 16,2-5-19-16,-1 5 13 0,0-4-182 0,3 0-56 16,-2 0 31-16,0 0-7 0,0-1 27 0,1 0 13 15,3-9 26-15</inkml:trace>
  <inkml:trace contextRef="#ctx0" brushRef="#br0" timeOffset="2041.67">9402 10038 293 0,'0'0'181'0,"0"0"-26"0,0 0-25 16,0 0-15-16,0 0-18 0,0 0-12 0,0 0-16 16,0 0 14-16,0 0-38 0,0 0 11 15,0 0-20-15,0 0-21 0,0 0 28 0,0 0-7 16,0 0-14-16,0 0 5 0,0 0-19 15,0 0-14-15,0 0 1 0,0 0-52 0,0 0-91 16,0 0-135-16,0 0-7 0,0 0-38 0</inkml:trace>
  <inkml:trace contextRef="#ctx0" brushRef="#br0" timeOffset="3442.52">12542 9786 290 0,'0'0'162'0,"0"0"-21"0,0 0-12 15,0 0-22-15,-13 0-11 0,13 0-8 0,0 0-29 16,0 0 26-16,0 0-33 0,0 0 4 16,0 0-25-16,0 0-5 0,0 0-1 0,0 0-2 15,0 0 4-15,0 0 7 0,0 0-2 0,0 0 3 16,0 0-33-16,0 0 1 0,0 0-1 15,0 0-1-15,0 0 1 0,0 0 6 16,0 0 1-16,0 0-8 0,0 0-1 0,0 0-70 16,0 0-44-16,0 0-79 0,0 0-109 0,0 0 50 15,0 0-23-15</inkml:trace>
  <inkml:trace contextRef="#ctx0" brushRef="#br0" timeOffset="16898.14">12566 11103 406 0,'0'-13'172'0,"14"13"-63"0,-14 0 20 16,0 0-11-16,0 0-10 0,0 0-30 15,0 0-13-15,0 0-4 0,0 0-20 0,14 0-3 16,-14 0-116-16,0 0-113 0,0 0-74 0,0 0-24 15,0 0 23-15</inkml:trace>
  <inkml:trace contextRef="#ctx0" brushRef="#br0" timeOffset="17462.82">14960 10856 343 0,'0'0'169'0,"0"0"-34"16,0 0-18-16,0 0-12 0,0 0-22 15,0 0 21-15,0 0-16 0,0 0-8 0,0 0-15 16,0 0 7-16,0 0-18 0,0 0-21 16,0 0-17-16,0 0-17 0,0 0 10 0,0 0 2 15,0 0-58-15,0 0-42 0,0 0-122 0,0 0-82 16,0 0 36-16,0 0-33 0</inkml:trace>
  <inkml:trace contextRef="#ctx0" brushRef="#br0" timeOffset="19223.12">16750 10868 270 0,'0'0'127'0,"0"0"17"16,0 0-17-16,0 0-10 0,0 0-11 15,0 0-14-15,0 0-11 0,0 0-1 0,0 0-10 16,0 0-9-16,0 0 2 0,0 0-31 0,0 0 8 15,0 0 5-15,0 0-7 0,0 0-20 16,0 0 6-16,0 0 13 0,0 0 1 0,0 0-10 16,0 0-23-16,0 0 14 0,0 0-6 0,0 0 2 15,0 0-30-15,0 0 25 0,0 0 2 16,0 0 12-16,0 0-36 0,0 0-11 0,0 0 23 16,0 0-7-16,0 0 5 0,0 0 14 0,0 0-9 15,0 0 2-15,0 0 7 0,0 0-18 16,0 0 15-16,0 0 14 0,0 0-17 0,0 0 10 15,0 0-7-15,0 0-9 0,0 0 20 16,0 0-7-16,0 0-7 0,0 0 23 0,0 0-26 16,0 0 26-16,0 0-26 0,0 0-3 0,0 0 2 15,0 0-19-15,0 0 25 0,0 0-26 0,0 0 29 16,0 0-1-16,0 0-5 0,0 0-11 16,0 0-9-16,0 0 26 0,0 0 4 15,0 0 1-15,0 0-4 0,0 0-5 0,0 0 8 16,0 0-13-16,0 0 9 0,0 0-6 0,0 0-12 15,0 0 0-15,0 0 7 0,0 0 0 16,0 0 7-16,0 0-30 0,0 0 6 0,0 0 23 16,0 0-5-16,0 0-11 0,0 0 6 0,0 0 11 15,0 0-7-15,0 0 3 0,0 0-11 16,0 0 14-16,0 0-10 0,0 0 8 0,0 0 11 16,0 0-10-16,0 0-7 0,0 0-20 0,0 0 15 15,0 0 17-15,0 0-5 0,0 0-3 16,0 0-6-16,0 0-5 0,0 0 6 0,0 0 32 15,0 0-18-15,0 0-19 0,0 0 13 16,0 0 9-16,0 0-1 0,0 0 7 0,0 0-4 16,0 0-10-16,0 0 0 0,0 0 22 0,0 0-11 15,0 0-16-15,0 0 13 0,0 0 0 16,0 0-21-16,0 0 13 0,0 0-5 0,0 0 17 16,0 0-14-16,0 0-4 0,0 0 9 0,0 0-2 15,0 0 5-15,0 0-2 0,0 0-24 16,0 0 5-16,0 0 8 0,0 0 8 0,0 0-16 15,0 0 19-15,0 0-10 0,0 0 5 16,0 0-11-16,0 0 9 0,0 0-6 0,0 0 22 16,0 0-13-16,0 0 1 0,0 0-4 0,0 0 6 15,0 0-22-15,0 0 24 0,0 0-5 0,0 0-2 16,0 0-6-16,0 0-1 0,0 0 2 16,0 0 4-16,0 0 9 0,0 0-12 15,0 0 2-15,0 0-7 0,0 0-11 0,0 0 25 16,0 0-7-16,0 0 4 0,0 0-26 0,0 0 20 15,0 0 5-15,0 0-16 0,0 0 27 16,0 0-13-16,0 0 4 0,0 0-18 0,0 0-6 16,0 0 32-16,0 0-19 0,0 0 11 0,0 0-14 15,0 0 11-15,0 0 3 0,0 0 3 0,0 0-22 16,0 0 11-16,0 0-1 0,0 0-2 16,0 0 18-16,0 0-1 0,0 0-24 0,0 0 9 15,0 0-6-15,0 0 19 0,0 0-7 16,0 0-4-16,0 0-1 0,0 0-4 0,0 0-1 15,0 0 23-15,0 0-24 0,0 0 14 0,0 0 0 16,0 0 5-16,0 0-9 0,0 0 2 16,0 0-13-16,0 0 4 0,0 0 0 0,0 0 11 15,0 0-14-15,0 0 5 0,0 0 0 16,0 0 0-16,0 0-1 0,0 0-4 0,0 0 0 16,0 0-6-16,0 0-3 0,0 0 15 0,0 0-14 15,0 0 13-15,0 0 4 0,0 0-10 16,0 0 18-16,0 0 0 0,0 0-7 0,0 0-4 15,0 0 9-15,0 0-20 0,0 14 6 16,0-14 8-16,0 0-12 0,0 0 2 16,-6 19 6-16,6-18 4 0,-2 0 1 0,-1 0 1 15,2 1-16-15,0-2 11 0,0 1 7 0,-1 0-5 16,0 1 5-16,2-2 5 0,-2 1-16 0,2-1 6 16,0 0-3-16,0 0 8 0,-2 1-10 0,2-1 12 15,-2 2-18-15,2-2 22 0,-1 0-24 16,-1 0 16-16,2 0-8 0,-2 0 20 0,2-2-6 15,-2 1 8-15,2 1-13 0,0 0-4 16,0 0 1-16,-2 0-14 0,2 0 15 0,0 0 0 16,0-1-11-16,0 1 6 0,0 0-3 0,0 0 6 15,2 0-51-15,0 0-8 0,0 0 4 16,-4 0-106-16,2 0-164 0,-2 0 8 0,0 0 38 16,2-2 2-16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51:05.8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11997 12602 232 0,'0'0'249'0,"0"0"-47"16,0 0-28-16,0 0-31 0,0 0-5 15,0 0-22-15,-13 0-2 0,13 0-26 0,0 0-1 16,0 0-5-16,0 0 2 0,0 0-20 16,0 0-3-16,0 0 10 0,0 0-28 0,0 0-12 15,0 0 11-15,0 0 13 0,0 0-8 0,0 0-1 16,0 0-7-16,0 0-2 0,0 0-10 0,0 0 2 16,0 0-8-16,0 0-8 0,0 0-6 15,0 0-6-15,0 0-19 0,0 0-19 16,0 0-24-16,0 0 8 0,0 0-81 0,0 0-136 15,0 0-57-15,2 13 14 0,5-12 26 0,13-3 0 16</inkml:trace>
  <inkml:trace contextRef="#ctx0" brushRef="#br0" timeOffset="2328.22">13270 12484 599 0,'15'0'175'15,"-15"0"-15"-15,0 0-9 0,0 0-6 0,12 0-15 16,-12 0-12-16,22-15-8 0,-21 15 3 0,2-1-19 16,-1 1 5-16,-1-1-33 0,1 1 12 0,0 0 2 15,-1 0-17-15,0 0 14 0,1-1-30 16,-1 0 16-16,1 1-21 0,1-1 5 0,-3 0-6 15,4 1-16-15,-4 0 2 0,1-1 15 16,1 0-14-16,-2 1-7 0,0 0 6 0,0 0-7 16,0 0 3-16,0 0-18 0,0 0 18 15,0 0-17-15,0 0 9 0,0 0-17 0,0 0 4 16,0 0 5-16,0 0 12 0,0 0-13 0,0 0-10 16,0 0 4-16,0 0 9 0,8-4 11 0,-8 2-12 15,0 2 10-15,0 0-22 0,2 0-8 16,-2 0 0-16,1 0 2 0,0 0 12 15,-2 0 0-15,2 0 6 0,-2 0-5 0,1 0 12 16,0 0-6-16,0 0-12 0,-1 0 7 16,1 0-3-16,0 0 11 0,0 0-17 15,1 0 7-15,-1 0-16 0,0 0 0 0,0 0 10 16,0 0-2-16,0 0 14 0,0 0 6 0,0 0-10 16,0 0-5-16,0 0-3 0,0 0 11 15,0 0-6-15,0 0 2 0,0 0 5 0,0 0-8 16,-1 0-7-16,1 0 6 0,-2 0-5 0,2 0 2 15,2 0 12-15,-2 0 2 0,0 0-21 0,0 0 17 16,1 0-12-16,-1 3 7 0,0-3-4 16,0 0-7-16,0 0 6 0,0-1 15 15,0 1-19-15,0 0 2 0,0 0 2 0,-1 0 0 16,1 0 18-16,0 0-1 0,0 0-16 0,0 1 6 16,0-1-4-16,1 0 11 0,-1-1-14 0,-1 2 4 15,1-2 8-15,0 1-20 0,0 1 7 16,0-2 5-16,0-1 4 0,0 2-17 0,0 0 12 15,0 0 10-15,0 0 0 0,-2 0-20 16,4 0 21-16,-2 0-11 0,0 0-4 16,0 0-3-16,0 0 6 0,0 0-1 0,1 3 5 15,-1-3-10-15,-1-1 23 0,1 1-9 0,-2 0-16 16,4-2 6-16,-2 4 8 0,0-4 4 16,0 2-6-16,0 0-8 0,0 0 1 0,0 0-1 15,0 0 17-15,-2 0-11 0,4 0-1 0,-2 0 15 16,0 0-3-16,0 0-8 0,0 0-13 15,2 0 8-15,-3-2 1 0,0 2-9 0,3 0 3 16,-2 0 8-16,0 2 12 0,0-2-6 16,-1 0-2-16,2 0-2 0,-2 0-11 0,1 0 13 15,0 0-12-15,0 0 5 0,0 0-4 0,0 0 13 16,1 0-5-16,0 0 9 0,-2 0-8 16,1 0-8-16,0 0 7 0,0 0-3 15,0 0-3-15,0 0 1 0,0 0-2 0,0 0 12 16,0 0-7-16,-1 0-5 0,1 0 18 0,-1 0-7 15,1 0-1-15,0 0-15 0,0 0 4 16,1 0 3-16,-1 0 0 0,0 0-9 0,0 0 11 16,0 0 3-16,0 0 5 0,0 0-15 0,0 0 14 15,0 0-8-15,0 0-6 0,0 0-4 16,0 0 15-16,0 0 2 0,0 0-9 0,0 0 14 16,0 0-5-16,0 0-2 0,0 0-14 0,0 0 15 15,0 0-6-15,0 0 4 0,0 0-6 16,0 0-4-16,0 0 5 0,0 0 12 0,0 0-13 15,0 0-1-15,0 0 0 0,0 0 3 0,0 0 15 16,0 0 3-16,0 0-10 0,0 0-2 16,0 0-5-16,0 0-9 0,0 0 5 0,0 0 11 15,0 0-8-15,0 0 5 0,0 0-4 16,0 0 1-16,0 0 5 0,0 0-6 16,0 0-5-16,0 0 12 0,0 0-15 0,0 0 12 15,0 0 9-15,0 0-11 0,0 0 3 0,0 0-9 16,0 0 7-16,0 0 3 0,0 0 6 15,0 0 0-15,0 0-4 0,0 0-13 0,0 0 5 16,0 0 12-16,0 0-24 0,0 0 10 0,0 0 9 16,0 0-7-16,0 0 6 0,0 0-25 15,0 0-13-15,0 0-33 0,0 0-24 0,0 0-20 16,0 0 11-16,0 0-142 0,0 0-106 16,0-24 5-16,-6 9 5 0,-2-8 23 0,-2 1 3 15</inkml:trace>
  <inkml:trace contextRef="#ctx0" brushRef="#br0" timeOffset="5079.57">12259 9815 519 0,'0'0'193'0,"0"0"-29"15,0 0-4-15,-14 0-8 0,14 0-26 0,0 0 3 16,0 0-21-16,0 0 1 0,0 12-19 16,0-12-11-16,0 0-9 0,0 0-7 0,0 0 3 15,0 0-22-15,0 0-6 0,0 0-35 0,0 0-16 16,0 0 2-16,0 0-99 0,0 0-151 16,0 0-74-16,15 0 0 0,3-7 46 0,4 2-37 15</inkml:trace>
  <inkml:trace contextRef="#ctx0" brushRef="#br0" timeOffset="6302.66">15554 9823 296 0,'0'0'152'0,"0"0"-2"0,0 0-21 15,-13 0-18-15,13 0 19 0,0 0-37 16,0 0-4-16,0 0-15 0,0 0 3 16,0 0-18-16,0 0 0 0,0 0-15 0,0 0 26 15,0 0-34-15,0 0 5 0,0 0-12 0,0 0 22 16,0 0-25-16,0 0-13 0,0 0 8 15,0 0 5-15,0 0-6 0,0 0 4 0,0 0-4 16,0 0 1-16,0 0 4 0,0 0-18 0,0 0 17 16,0 0-19-16,0 0 5 0,0 0-4 15,0 0 0-15,0 0 21 0,0 0-17 0,0 0 15 16,0 0-9-16,0 0-19 0,0 0 11 0,0 0 16 16,0 0-17-16,0 0 6 0,0 0-4 0,0 0 16 15,0 0-18-15,0 0-7 0,0 0-2 16,0 0 16-16,0 0-9 0,0 0-5 0,0 0 14 15,0 0-6-15,0 0-12 0,0 0 12 0,0 0-2 16,0 0-5-16,0 0 0 0,0 0-9 16,0 0 18-16,0 0 0 0,0 0-6 0,0 0-2 15,0 0 9-15,0 0-6 0,0 0-5 0,0 0-14 16,0 0 20-16,0 0 0 0,0 0-6 16,0 0 1-16,0 0-9 0,0 0 15 15,0 0 9-15,0 0-15 0,0 0-14 0,0 0 18 16,0 0-11-16,0 0 29 0,0 0-17 15,0 0-1-15,0 0-3 0,0 0 3 0,0 0 7 16,0 0 1-16,0 0-20 0,0 0 11 0,0 0 1 16,0 0 0-16,0 0 8 0,0 0-10 0,0 0-3 15,0 0-6-15,0 0 0 0,0 0 9 16,0 0 2-16,0 0-3 0,0 0 5 0,0 0-8 16,0 0-1-16,0 0 3 0,0 0 10 0,0 0-8 15,0 0-12-15,0 0 8 0,0 0-11 0,0 0 22 16,0 0-13-16,0 0-10 0,0 0 8 15,0 0 7-15,0 0 3 0,0 0-1 0,0 0-15 16,0 0 6-16,0 0-22 0,0 0-7 16,0 0-31-16,0 0 19 0,0 0 5 0,0 0-100 15,0 0-142-15,0 0-44 0,0 0 23 0,0 0-29 16,-16 12 8-16</inkml:trace>
  <inkml:trace contextRef="#ctx0" brushRef="#br0" timeOffset="7230.73">12855 11147 283 0,'0'0'71'0,"0"0"-22"0,0 0 47 0,0 0-86 16,0 0-22-16,0 0-69 0</inkml:trace>
  <inkml:trace contextRef="#ctx0" brushRef="#br0" timeOffset="9674.81">12606 13016 322 0,'0'0'91'0,"0"0"-92"0,0 0-75 16</inkml:trace>
  <inkml:trace contextRef="#ctx0" brushRef="#br0" timeOffset="12128.4">16332 12129 217 0,'0'21'156'0,"-33"22"-27"0,26-23-29 15,-2 2-14-15,0 2-10 0,2-4-8 0,5 4-44 16,2 0 31-16,0-12-9 0,0 5-31 0,0 3 16 16,18 22-4-16,-4-20-1 0,-1-4-5 15,5 0-1-15,5 0-3 0,-1-1-1 0,4-1 11 16,0-3-14-16,1-1 12 0,2 1-11 0,0-6 1 15,2-1 1-15,-1 0-3 0,3-4-1 0,-15-2 31 16,6 0-17-16,30-12 16 0,-24 5-26 16,-1-3-8-16,-4-2 5 0,5 0 0 15,-4-3-1-15,-4 0 0 0,1-5-5 0,-1-2 0 16,-1 0-31-16,-1-2 1 0,-2-1 30 0,-1 0 0 16,-2-3-2-16,0 1 1 0,-1-2-1 15,-1 1 0-15,-2-1-2 0,-1-1 1 0,-4 2-9 16,1-2-6-16,-2 2-8 0,-3-2-2 15,0-1 8-15,-2 16-5 0,0-7 3 0,-12-22 12 16,3 20 1-16,-4 5 17 0,-5 0-4 0,0 1-1 16,-4 4-13-16,-3 2 6 0,-6 2-6 15,-3 0 1-15,0 1-1 0,-3 1 1 0,0 2 21 16,1-1-10-16,0 2 0 0,-2 3 0 0,4 0-27 16,-2 1 3-16,20 1 27 0,-8 0-3 15,-5 0 0-15,-28 17 5 0,28-9 6 0,0 3-20 16,1 1 4-16,2 0 0 0,2 4 8 0,3 2-2 15,-2-3-167-15,6 0-123 0,-2 4-12 16,3 0-8-16</inkml:trace>
  <inkml:trace contextRef="#ctx0" brushRef="#br0" timeOffset="12307.88">16292 12082 257 0,'0'1'199'0,"0"-1"-42"16,0 0-16-16,0 0 10 0,0 0-33 0,0 0-33 16,0 0-5-16,2 0-4 0,-2 2-41 15,2-2-10-15,-1 0-3 0,1 0-262 0,0 0-53 16,0 0 10-16,0 0-5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51:51.4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1582 833 556 0,'0'-16'310'0,"9"-11"-13"0,-14 14-25 16,0 3-34-16,0-1 11 0,-4 2-31 0,-1 3-6 15,0 1-18-15,-1 3-46 0,-1 7 16 16,-1 3-13-16,-3 6-3 0,-4 3-27 0,4 8-13 16,-4 6 27-16,4 2 3 0,2 2 1 0,1 0-27 15,4 5 0-15,0 0-15 0,6-1-3 16,3-21-18-16,0 9 16 0,16 28-11 0,-4-31-6 15,2-6 7-15,-3-5-29 0,12 0 6 16,4-2-10-16,-4-6 2 0,2-3-8 0,-13-2 1 16,9 0-5-16,21-15-12 0,-17 6 7 0,-4-6-2 15,-5 1-12-15,2-3 0 0,0-1 8 0,-4-2-10 16,-1-5-2-16,-3 6-5 0,-4 2 10 16,4 0-23-16,-10 5 9 0,3-1-7 0,-2 7-14 15,1 1 20-15,-5 7-5 0,-1 4-10 0,-5 5 8 16,0 2 19-16,1 6-17 0,3 0 7 15,3 0 8-15,2 3 10 0,0-12-6 0,0 4-8 16,15 20 0-16,-6-24 11 0,5 5-2 0,1-3-3 16,5-3 9-16,-1-4 1 0,2-5-6 15,-10 0-8-15,24-12 4 0,-12 1-9 0,-4-3 9 16,-1 0-15-16,1-5 12 0,-5 0 4 0,-4-3-13 16,0 0 13-16,-6 0-10 0,0 4 4 15,-4 2-5-15,0 7-7 0,0-2-1 0,-18-12 13 16,3 13-12-16,0 5-1 0,5 5-12 0,-6 0-12 15,-24 9-19-15,14-1-2 0,2 5-23 16,5-1 7-16,-2 3-70 0,10-5 0 16,-1 3-26-16,1-5-27 0,6-1-17 0,2-2-28 15,3-5-24-15,0 0 21 0,13 5-137 0,-7-6-61 16,8-3 32-16,1-1 29 0,1-2 27 0,4-1 22 16,7 3 23-16,-2-3 21 0,2-3 14 15,1-1 8-15</inkml:trace>
  <inkml:trace contextRef="#ctx0" brushRef="#br0" timeOffset="347.92">2082 998 320 0,'11'0'312'0,"-3"3"-18"0,-3 6 16 16,3 4 18-16,-4-2-41 0,0 4 52 0,-4 1-31 16,6 4-17-16,-3 0-10 0,-1 2-22 0,2-1-10 15,0-1-11-15,-2-1-20 0,0-3-28 16,-1-1-4-16,0-3-17 0,-1-12-10 0,0 5-34 16,0 3 0-16,0-1-1 0,0-7 0 0,0 0-6 15,7 9-16-15,-4-12 10 0,-8-3-17 16,2-5-18-16,-1 0 6 0,1-3-15 0,0-2 2 15,3-2-40-15,0-2 17 0,0 8-32 0,0-1 9 16,10-20-12-16,0 12 11 0,-1-1-10 16,2 7-6-16,1 1 5 0,0 2-4 15,0 4 0-15,-2 4 2 0,4 3-2 0,-6 1-20 16,2 0 2-16,16 16 25 0,-12-3-11 0,2 0 9 16,-6 0-18-16,1 3 18 0,-3 3-16 0,6 1-1 15,-9-4 3-15,-2 4-10 0,-3-11-17 16,0 3-22-16,0 0-43 0,0 1-24 0,0-1 12 15,0-2-134-15,0-3-13 0,0-7-28 0,-14 9-35 16,13-9 28-16,0-4-271 0,4-1 64 16,2-3 41-16,5-1 27 0,3 3 30 0,6-5 26 15,-3-4 23-15,2 3 16 0,1-5 14 16,5 3 4-16</inkml:trace>
  <inkml:trace contextRef="#ctx0" brushRef="#br0" timeOffset="709.39">2696 973 516 0,'3'-6'404'0,"-4"4"-36"15,1 0-57-15,-3 2-2 0,-5 4-38 0,-3 1-33 16,-2 0 19-16,-2 3 5 0,-5 2-22 16,2 2-41-16,0-1-19 0,-1 3-18 0,0-1-3 15,6 1-25-15,-1 0-11 0,1-2-14 16,2 0-5-16,3-4-12 0,1 2-1 0,0-3-23 16,7-7-7-16,0 0 5 0,0 9-12 0,13 1-17 15,-5-12 11-15,4 2-13 0,2-2 5 0,-6 2-29 16,4 0-11-16,4 0 11 0,4 0 3 15,0 0-10-15,1 0 0 0,2 0 12 0,1 0-22 16,22 9 3-16,-29-4 3 0,3-1-7 0,-4 4 16 16,-4-1-35-16,-1 0 27 0,-5 3 5 15,-3-2-1-15,-2 3 6 0,-1-11 20 0,0 8-19 16,-21 13 9-16,7-13 4 0,-2-1 2 0,1-1-9 16,-3-2 10-16,-2 3-6 0,-3 1-4 0,-3-2 8 15,2-2-13-15,-2 0-4 0,0-1-32 16,3-2-15-16,2-1 4 0,6 0-113 15,2 0-40-15,-20-14-78 0,25 4 26 0,2-3-205 16,5-1-39-16,1 5 38 0,0-3-33 0,23-13 30 16,-2 12 28-16,3-2 26 0,7 3 18 15,1-1 34-15</inkml:trace>
  <inkml:trace contextRef="#ctx0" brushRef="#br0" timeOffset="895.38">2942 1056 280 0,'14'0'348'0,"-9"3"-9"16,-2 3-36-16,1 2 17 0,-3 0-15 0,-2 4-37 15,1-3 35-15,0 5-3 0,0 1-42 16,-11 14-25-16,11-19-32 0,0 4-13 16,0 1-15-16,0-3-28 0,0 0-8 0,0 0-45 15,-9 6-10-15,8-10-61 0,-1-2-3 0,2 1-75 16,0-3-49-16,0-1-35 0,0-1-58 0,0-1 18 16,1-4-162-16,0-3-117 0,2 0 33 15,0-4 47-15,0 1 15 0,0 0 17 0,-1-4 21 16,-1-1 11-16,1-6 3 0</inkml:trace>
  <inkml:trace contextRef="#ctx0" brushRef="#br0" timeOffset="1047.4">2939 886 265 0,'-3'-10'422'16,"-6"2"-76"-16,1 2-39 0,0 4-38 16,1-1-54-16,0 4-13 0,-1 4-16 0,5 2-43 15,-1-1-28-15,1 1-43 0,4 0-55 0,-2 4-43 16,1-3-45-16,0 3 7 0,0 0-241 15,0 3-87-15,0 1 24 0,13 16 13 0,-4-17 12 16,2-1 41-16</inkml:trace>
  <inkml:trace contextRef="#ctx0" brushRef="#br0" timeOffset="1353.21">3384 1144 356 0,'5'-5'470'0,"-3"0"-93"0,1-3 32 0,-5 1-36 15,1-2-35-15,2 1-12 0,-1 8-28 16,-15-14-10-16,7 5-40 0,-2 3-6 0,-2 1-21 16,3 2-16-16,-3 2-13 0,1 1-32 15,-3 0-14-15,-20 14-12 0,16-5-11 0,-1 2 0 16,3 1-16-16,-1 3-10 0,0 1-27 0,7 1 11 16,-1 0-13-16,3-3 2 0,1 3-9 0,3-4-22 15,4-4 15-15,0-9-20 0,0 7-13 16,11 5-19-16,0-7-10 0,5-5-15 0,-7 0-40 15,4 0-14-15,25-12 8 0,-23 6-86 0,6-2-31 16,-2-2-37-16,-1 0-30 0,5-2 23 16,-4 2-108-16,-7-2-89 0,-1 0-49 0,-1 3 34 15,-2-2 32-15,-3-5 25 0,-2 6 30 16,0-2 10-16,-2 3 19 0,-1 1 12 0,-10-11 0 16</inkml:trace>
  <inkml:trace contextRef="#ctx0" brushRef="#br0" timeOffset="1595.85">3306 853 623 0,'-2'-5'446'16,"1"-2"-75"-16,-3 2 71 0,2 3-71 16,0-6-35-16,2 8-31 0,1 5-14 0,1 0-12 15,0 3 1-15,0 1-19 0,-1 7-15 16,3 2-12-16,2 4-17 0,-4-1-5 0,-2 8-39 16,0-14 10-16,0 9-46 0,0 5 8 15,10 36-34-15,-1-33-3 0,-3-1 12 0,0-6-67 16,1-6-27-16,-2-1-17 0,4-2-42 0,1-4-47 15,1-1-34-15,0-3 10 0,-3 0-107 16,-1-4-41-16,1-2-92 0,1-2 30 0,4 0-216 16,0 0 8-16,10-14 56 0,-10 5 44 0,5-3 19 15,-5 2 33-15,-2-6 32 0,8 5 12 16,-7 4-3-16,6-1 21 0</inkml:trace>
  <inkml:trace contextRef="#ctx0" brushRef="#br0" timeOffset="2231.54">3550 1224 385 0,'-2'2'425'0,"3"0"-26"16,0 0-60-16,0-2 26 0,0 0-42 0,3 0-19 15,1-4-4-15,-1 4-34 0,6-2-23 16,-1 1-18-16,1-3-32 0,4 1-24 0,-2-2 2 16,-1 0-24-16,1 0-17 0,0-2-12 0,2-2-2 15,-1 1-21-15,1-3-12 0,-3 0-22 0,-1 2-5 16,-2-6-4-16,-1 3 0 0,0-2-12 15,-4 4-6-15,-2 0-1 0,-1 10-13 0,0-9 7 16,0 1-14-16,-13-4 2 0,4 8-14 0,-3 10 11 16,-2 3-5-16,0 2 1 0,0 4 13 15,0 2 18-15,5 0 3 0,0 4 6 0,0 0 7 16,6-1-5-16,1-3 3 0,2-9-5 0,0 4-11 16,16 14 11-16,-4-11-8 0,3-6-4 15,2 0-2-15,2-2-11 0,4-5-12 0,0 0 11 16,-4-2-29-16,31-12-2 0,-21 0-31 0,-5-3-4 15,-1 0-27-15,-1-4-24 0,-6 0 5 16,-6-1 4-16,3 0 9 0,-2 2-29 0,-5-2-10 16,-2 4 7-16,-4 1 25 0,0 10 11 0,0-6 2 15,-13-7 12-15,7 13-9 0,-2-1-1 16,-2 1 8-16,-1 4 26 0,4 1-16 0,7 0 52 16,0 0-15-16,-14 9 20 0,10-3-1 15,3 1 12-15,7 0 9 0,1 3 13 0,2 2 13 16,2 3-8-16,0 1 16 0,5 1 0 0,3 0 18 15,2 3-2-15,-6-1 7 0,-1-6 5 0,-2 1 0 16,0 1-8-16,-1-1 14 0,-2-5-5 16,-4 3-14-16,5-3 19 0,-7 0-14 0,-1-2 8 15,-1-5 13-15,-1-2-7 0,0 0-3 16,0 0-10-16,0 0 19 0,-12 3-33 0,0-11-6 16,-3 0 8-16,3-1-14 0,0-2-18 0,9 3 7 15,-8-6-16-15,4 1 0 0,3-1 8 0,0 2-13 16,2-2-31-16,2 8-22 0,0-6-20 15,13-14-22-15,-5 10-43 0,3 0-50 0,4 2 16 16,-4-3-99-16,1-2-52 0,10 6-45 16,3-3 32-16,1 1-273 0,4 3 66 0,4-3 21 15,4 4 56-15,2 0 31 0,6 0 29 0,0 1 33 16,5-1 22-16,9 4 23 0,-6-4-12 16,12-2 12-16</inkml:trace>
  <inkml:trace contextRef="#ctx0" brushRef="#br0" timeOffset="2473.19">5554 672 377 0,'14'-3'566'0,"-4"6"-103"0,-1-1-38 15,-3 10-11-15,-4 4-18 0,-2 5-26 0,0-9-25 16,0 9-4-16,0 8-16 0,0 5-4 0,0 4-30 16,0 2-29-16,-10 40 1 0,10-40-38 15,-2 1-20-15,0-4-16 0,-2-3-26 0,2-7-16 16,0-6-65-16,1-4-47 0,-4 0-27 15,4-5-82-15,0-2-42 0,-1-4-33 0,-2 3 16 16,-4-5-202-16,8-4 30 0,-10-12-313 0,3 2 81 16,0-7 41-16,1-2 38 0,1-1 32 0,0-3 32 15,-3-1 29-15,-1 4 25 0,1 1 25 0,-2-1 15 16,0 1 8-16</inkml:trace>
  <inkml:trace contextRef="#ctx0" brushRef="#br0" timeOffset="2677.73">5262 1001 1056 0,'-6'0'401'16,"3"0"5"-16,2 0-30 0,0 0-17 0,3-3-1 16,2 6-22-16,3-1-23 0,7 1-33 15,4-4-31-15,-6 1-35 0,5 0-26 16,7 0-17-16,2 0-43 0,32-10-41 0,-28 6-39 16,8-1-44-16,-1 3 0 0,3-3-96 0,-1-2-79 15,-1 1-35-15,0 0-28 0,-2 1 23 16,-4-8-169-16,-3 4-98 0,-3-1 34 0,-6 1 33 15,-2-4 28-15,-5 4 25 0,-2-6 34 0,-6 1-17 16,-5 7 13-16,0-3-2 0</inkml:trace>
  <inkml:trace contextRef="#ctx0" brushRef="#br0" timeOffset="3220.68">5840 776 252 0,'-12'-7'308'0,"-2"0"-45"0,0 4-2 16,-1 3 0-16,8 0 6 0,-14 14-18 0,14-5 16 16,-5 1-31-16,1 8 14 0,2 0 17 15,1 3 1-15,4 7-7 0,2 1-9 16,2-14-20-16,0 9 7 0,0 5-25 0,17 35-1 15,-9-29-18-15,-1-1-31 0,-1-6-13 0,3-3 4 16,-1-3-46-16,-3-3 16 0,-2-3-32 16,0-5-13-16,1-1 13 0,-2-3-15 0,0-2-10 15,-2-5 9-15,0 0-7 0,0 0-2 0,1 2-21 16,-3-9 7-16,-2-3-29 0,1-4-17 16,-1-3-28-16,3-3-4 0,0 0-21 0,1 11-9 15,0-5-1-15,0-1 6 0,0 0-5 16,10-11 2-16,-7 19 14 0,4 0-4 0,1 2 8 15,-1 3 8-15,1 2-6 0,-8 0 7 0,10 0 18 16,10 17-4-16,-12-6 19 0,2 2 2 0,4-1 14 16,4 2 14-16,-3 1 4 0,1 3-12 15,2-2 14-15,-1-1-1 0,1-1 11 0,0-3 10 16,0-1-30-16,-2-5 13 0,3 2 8 16,-4-4 18-16,0-1-31 0,-9-2 16 0,6 0-34 15,13-17 14-15,-11 8 10 0,-1-6-12 0,0 3-19 16,-4-5 7-16,1 2-18 0,-4 1 20 15,-4 2-18-15,-2-2 12 0,0 14-26 16,0-10 21-16,0 3-19 0,-19-1 15 0,8 7-13 16,-3 3 21-16,7-2 2 0,-12 13-1 15,6-1 25-15,-2 4-5 0,3-7-5 0,3 3 25 16,1 5-8-16,1 0 39 0,3-1-20 0,3-3-12 16,1-13 1-16,0 10-24 0,0-1 24 0,0-1-12 15,12 6 7-15,-6-11-48 0,5 5-2 0,0-5-62 16,3-1-43-16,-3-2-35 0,9 0-36 15,28-11 17-15,-21-1-147 0,0 0-53 16,6-1 32-16,-2-3-272 0,2 1 1 0,2-4 77 16,-6 7 26-16,6 0 23 0,2-7 32 0,4 6 30 15,5 3 26-15,2 1 31 0,2-3 11 16,3 2 16-16,1 3 2 0</inkml:trace>
  <inkml:trace contextRef="#ctx0" brushRef="#br0" timeOffset="3579.63">7281 1134 539 0,'3'7'478'0,"0"0"-84"0,-2 1-16 0,1 0 5 16,1 1-18-16,0-2-17 0,0 2-14 15,5-1 5-15,1 1-45 0,1-1-7 0,5-2-28 16,0 0-34-16,4-2-13 0,0 1-18 16,-2-2-39-16,4-2-5 0,-13-1-20 0,6 0 6 15,19-13-34-15,-16 6-13 0,3-6-35 0,-4 2-10 16,-2-3-33-16,-4 0-1 0,-4-2-19 15,1 1-18-15,-5 0-1 0,-2 8-6 0,0-4 3 16,0 0 2-16,-20-12 0 0,9 20 11 0,-7 3-7 16,10 0-6-16,-7 0 22 0,-22 10-7 15,21-5-8-15,-2 4 6 0,3 4 12 0,3 1 2 16,7 3 9-16,-1 2-6 0,3 0 16 16,2-2-14-16,1-8 6 0,0 3-7 0,16 11 9 15,-6-11-2-15,5-4-9 0,1 1-26 0,4-2-30 16,3-2-42-16,1-2 10 0,-2-1-81 15,-5-2-53-15,28-12-39 0,-17 4-21 0,0-1 29 16,-5-3-147-16,-1-3-87 0,-5-2 28 0,2 2 40 16,-7-1 23-16,-3-1 25 0,-1 2 9 0,-4-2 17 15,3 5 12-15</inkml:trace>
  <inkml:trace contextRef="#ctx0" brushRef="#br0" timeOffset="3836.81">7784 1056 558 0,'-2'-5'344'0,"0"-1"-18"0,2 3 0 0,3 1-40 15,-5-1-36-15,6 0-30 0,-2 1-26 0,0 0 51 16,0 3 2-16,5 2 1 0,2 1-22 15,4 4-26-15,2-4-14 0,6 6-28 0,4 1-2 16,5 1-30-16,0 7-8 0,2 1-15 16,2 2-3-16,-3 0-12 0,2 1-15 0,-16-3-1 15,-3-3-20-15,-4-3 6 0,-1 2-9 0,-3-3-3 16,-4-1 4-16,-1-1-13 0,-1-11 2 0,0 11 0 16,-19 11-8-16,5-15 1 0,-3 0-7 15,0-4 4-15,7-3-9 0,-4 0-20 0,-4 0-33 16,-16-12-39-16,18 8 7 0,-6-8-93 0,4 4-66 15,2-4-23-15,6-1-12 0,1 6 24 16,6-3-181-16,3 10-54 0,0-9 32 16,14-5 33-16,-2 7 26 0,2-1 25 0,2 1 26 15,7 5 18-15,-4-6 15 0,2 1 3 0</inkml:trace>
  <inkml:trace contextRef="#ctx0" brushRef="#br0" timeOffset="4075.45">8212 1145 570 0,'5'-2'363'16,"0"-2"-32"-16,-1 1-10 0,-2 2-13 0,-3 0-37 15,-1 1 33-15,-1 2 9 0,-4-1-23 16,-3 2-27-16,0 2-9 0,-2 1-15 0,3 5-9 16,-7 0-25-16,3 0 5 0,1 2-16 0,0 1-13 15,2 1-27-15,3-2-3 0,0 0-8 0,2 2-20 16,0 1-23-16,5-10-8 0,0 6 3 16,0 1-13-16,0-2-35 0,0-2-29 15,0-1-33-15,18 9-46 0,-7-9-46 0,10-1 10 16,6-1-109-16,-4-4-35 0,4-1-51 0,8 1 27 15,-20-2-189-15,9 0 39 0,3 0 33 16,28-14-72-16,-27 6 35 0,-3-3 13 0,8-3 33 16,-6-1 37-16,-4 2 18 0,-7 1 23 0,-9-2 1 15</inkml:trace>
  <inkml:trace contextRef="#ctx0" brushRef="#br0" timeOffset="4966.94">8518 1234 557 0,'-9'-8'332'16,"-2"1"1"-16,1-1-16 0,-3 3-5 0,-1 1-42 15,-2 4 48-15,3-1-27 0,1 1-25 16,4 0-11-16,-1 0-18 0,-12 10-1 0,10 0-3 15,0 0-22-15,0 2-18 0,4 2 2 16,-1 0-32-16,3-2 3 0,-1 3-20 0,1-3-15 16,2 1-23-16,1-4-3 0,1 1-18 0,0-2 4 15,1-2-7-15,0-6-7 0,0 0-35 0,0 7-2 16,0-7-30-16,11 10-23 0,-5-10-40 16,2 0-14-16,9-4-34 0,-9 4 9 0,20-13-29 15,-9 5-48-15,10-6-6 0,-7-3 16 16,-2 1-15-16,-4 0 25 0,-1 2 18 0,-3 3 31 15,-6 1 52-15,2 7 1 0,-4-1 31 16,-4 4 12-16,2 7 8 0,-2-2-1 0,-2 4 102 16,0-1 6-16,0 4 23 0,2-12 8 0,0 10 18 15,0-1-7-15,0 1-20 0,0-1 18 0,0 4-22 16,0 3 7-16,8 14-40 0,-2-14 20 16,-1-6-10-16,2-3-11 0,0-2-29 0,1-3 10 15,1-1-30-15,-1 0-10 0,1-1-16 0,5 0-25 16,19-10-32-16,-15 2-13 0,-3 0-21 0,1-6-6 15,4-10-28-15,-2 4 11 0,-4 1-11 16,-1 0 13-16,-3 6 10 0,-5-1 8 0,-3 2-10 16,1 5 8-16,-3-1 7 0,0 4 8 15,0 4 2-15,0 0 30 0,-8-1 5 0,5 7 22 16,0-1 23-16,-1 2-8 0,3 2-2 16,0-2 13-16,1 2 24 0,0 4 13 0,0-13 14 15,0 8 7-15,0 4-15 0,0 2 22 0,0-2-31 16,0-1 9-16,0-1 11 0,0-1-24 15,0 0 1-15,0-2 4 0,0 0 9 0,0-7 4 16,0 6-16-16,0-6 17 0,0 8-26 16,0-8 18-16,0 0-5 0,-1 11-6 15,-1-12-6-15,-2-3-13 0,2 0-23 0,1-2-24 16,0-1-8-16,4-17-4 0,7 4 0 16,-4 3-14-16,4 1 17 0,2 6 1 0,1 2-1 15,6 2 2-15,-4 5-10 0,0 1 9 0,-9 0-4 16,5 0 17-16,16 17-5 0,-12-9 2 0,-1-1 27 15,2 5 1-15,-4-2 9 0,0 1-14 16,0 2 15-16,-2 0 5 0,-2-2-21 16,-2-2 5-16,-2-1 15 0,-2-1 3 0,0-4-16 15,-1 1 15-15,1-1-7 0,-2 1 12 0,0-4-7 16,0 0 23-16,0 0-33 0,0 0 28 16,0 0-21-16,-8 3-1 0,7-5-17 15,-1-2 25-15,1 0-26 0,2-1 6 0,-1-2-13 16,2 2 5-16,0 0 16 0,1-1-33 0,6-5 20 15,5 1-3-15,-1 1-15 0,1-1 17 16,1 3-8-16,-1 3 7 0,1-1-6 16,-2 4 26-16,-13 1-27 0,11 0 12 0,-1 0-1 15,-3 0-2-15,2 0 25 0,5 10-14 0,0-5 9 16,-6 3-16-16,-2-1 0 0,5 2-3 0,-5-1-1 16,-3-1 7-16,2-1 8 0,-3-1-19 15,-2 0 1-15,0-2-1 0,0-3-77 0,0 0-16 16,0 0-34-16,0 8-60 0,-15 3 17 0,-2-8-146 15,-1-1-72-15,7-1 36 0,11-1-261 16,-10 0 9-16,10 0 50 0,-12-10 41 16,14 7 85-16,3 0 17 0,10-4 16 0,8 0 25 15,2-4-28-15,-2 6 21 0,7-3 8 16</inkml:trace>
  <inkml:trace contextRef="#ctx0" brushRef="#br0" timeOffset="5176.97">9408 1339 264 0,'4'-3'516'16,"-1"1"-80"-16,0 1-68 0,0-2 44 0,0 3-36 15,1 2 11-15,-2 0-4 0,2 3 17 16,4 7-44-16,0 5-41 0,2-1 15 0,0 3-20 16,-4 5-29-16,1 0-34 0,-2 2-48 15,-3 0 12-15,0 1-45 0,-2-5-5 0,0-10-16 16,0 5-96-16,0 3-30 0,0-1-66 0,0-3-40 16,-14 17-68-16,10-22 15 0,2-4-123 15,-1-4-76-15,1-4 33 0,-2 0-280 0,4 1 65 16,0-3 7-16,0-2 61 0,2 1 23 15,2-13 13-15,3 0 45 0,0 2 13 0,0-3 43 16,0 0-14-16,-2 1 43 0</inkml:trace>
  <inkml:trace contextRef="#ctx0" brushRef="#br0" timeOffset="5451.2">9511 1472 517 0,'-1'-7'442'16,"1"2"41"-16,0-1-25 0,0 0-36 0,0 0-22 15,2-2-42-15,-2 1-11 0,0-4-47 0,15-17-14 16,-9 18-41-16,10 0-3 0,-4 1-19 15,3 1-42-15,2 1-18 0,-4 5-3 0,7 2-25 16,-10 0 2-16,5 0-37 0,17 14-4 0,-14-4-6 16,-2 2 21-16,-1 2-12 0,-4 1 1 15,-2 2-31-15,-4 3-3 0,-1-4 9 0,-3-1-31 16,-1-9 10-16,0 5 17 0,-12 15-27 0,2-14-1 16,-3-3-16-16,0-1-19 0,-5-4-54 15,1-3-27-15,7-1-30 0,-7 0-59 0,-2 0 16 16,-19-14-125-16,15 6-58 0,9-2 30 15,0-4-248-15,4-1-8 0,4-1 41 0,4-2 37 16,2 9 36-16,0-5 35 0,12-20 13 0,11 7 25 16,-2-2 23-16,-1 3 41 0,6 2 30 15</inkml:trace>
  <inkml:trace contextRef="#ctx0" brushRef="#br0" timeOffset="5689.34">9852 1052 1193 0,'6'-8'448'16,"0"1"-31"-16,-3 4-40 0,-1 0-39 0,0-1-33 15,-1 8-11-15,1 5 13 0,0 3-14 16,0 7 0-16,0 5-36 0,3 6 11 0,-5-3-28 16,0 2-8-16,0-14 13 0,0 9-44 15,0 3-8-15,0 2-12 0,-12 29-8 0,8-31-28 16,0-1-27-16,1-2-17 0,1-1-21 0,0-8-24 16,2-1-5-16,0-2-75 0,0-4-46 0,0-2-48 15,0-6-43-15,0 0 16 0,0 0-153 16,0 0-67-16,16 8 33 0,-10-9-246 0,0-1 24 15,9 0 39-15,-6-1 39 0,1-2-13 0,-1 5 33 16,-5-2 71-16,1 0 35 0,0 2 13 16,-1-3 33-16,-1 3 20 0</inkml:trace>
  <inkml:trace contextRef="#ctx0" brushRef="#br0" timeOffset="6033.25">9959 1475 869 0,'3'0'389'0,"0"1"-56"0,1-2 63 15,1 1-6-15,0 0-14 0,2 0-19 16,-1 0-24-16,1 0-22 0,3 0-27 0,2 0 0 15,5 0-18-15,0 0-17 0,-1 0-39 16,0 0-22-16,18-9 12 0,-15 3-21 0,-3 1-19 16,-3-2-15-16,1-1-15 0,-2-2-44 0,-4 2-11 15,-3 0-6-15,-2 1 10 0,-1 2-14 16,-2 0-12-16,0 5-17 0,0 0 20 0,0 0-16 16,-14-12-8-16,8 14-1 0,-10 1-6 15,-1 2-17-15,-1 3 26 0,2 2-3 0,1 1 10 16,4 4 6-16,2-5 6 0,5 1-3 0,0 0-2 15,4-2-29-15,0-9 22 0,0 9-23 0,19 11 2 16,-3-8-9-16,4-3 30 0,1-1-23 16,1-2-18-16,4 1-1 0,-2-7-40 0,-1 4-34 15,-13-4-21-15,7 0-28 0,-1 0-49 0,0 0-28 16,-3 0 19-16,-2 0-178 0,-2 0 31 16,4-13-201-16,-10 11-59 0,-2 0 34 0,0-1 55 15,-1-1 34-15,-1 0 43 0,-2 0 37 0,-7-6 7 16,4 3 74-16,1-1-1 0,-2 2-6 15,-3-4 12-15</inkml:trace>
  <inkml:trace contextRef="#ctx0" brushRef="#br0" timeOffset="7535.13">3364 2058 812 0,'0'0'260'0,"0"0"-8"0,0 0 5 16,13 14-5-16,3-14-39 0,45-12-1 0,-7 3-24 16,10-2-19-16,10 2 1 0,8-5-7 15,11 2-19-15,9-3 12 0,10 1-7 0,6 4-14 16,7 0-9-16,6 3 4 0,7 0-29 0,8 2-21 16,-1-1 22-16,1 5-39 0,1-2 6 15,-1-1-19-15,4 1-18 0,-5 0 9 16,-6-1 10-16,-5 3-13 0,-6-1-21 0,-4 0 19 15,-11 1-4-15,-8 1-13 0,-58 0 20 16,20 0-19-16,3 0-28 0,-4 0 20 0,-5 0 6 16,-7 0 8-16,-6 0-11 0,-7 0-7 0,-5 0 0 15,-6 0-14-15,-6 0-4 0,-8 0 18 0,6 12 2 16,-23-8-2-16,-6 0-91 0,1-1-20 16,-2-2-22-16,1 1-51 0,-10 3-28 0,5-4 18 15,0-1-292-15,4 0 27 0,-1 0 29 0,9 0 31 16,-7 0 29-16,7 0 42 0,-8 0 23 15,8 0 13-15,0 0-18 0</inkml:trace>
  <inkml:trace contextRef="#ctx0" brushRef="#br0" timeOffset="7680.01">7172 1976 215 0,'5'0'336'0,"0"0"-83"16,-3 0-50-16,0 3-35 0,-2-1-47 0,-3 0-78 15,0 2-4-15,-2-3-229 0,0 0 15 16,-1 0 13-16,1-1-143 0,-2-1-7 0</inkml:trace>
  <inkml:trace contextRef="#ctx0" brushRef="#br0" timeOffset="9360.03">547 2698 244 0,'0'0'445'0,"13"-13"-104"0,-13 13-34 0,0 0-32 16,0 0-44-16,0 0 3 0,22 4-6 16,-19 13-18-16,-3 3-22 0,-1 7 17 0,1 2-16 15,1 4-1-15,1-1-32 0,-2-14-7 0,11 31-28 16,-6-17-11-16,-3-3 1 0,0-2-7 0,1-3-37 15,-3 2 12-15,1-6-30 0,4 1-5 16,-1-4-58-16,-1 0-37 0,-2-2-46 0,-1-7-19 16,0-8-50-16,0 0 14 0,0 12-124 15,2-15-192-15,-4-2 35 0,-2-7 28 0,-2 2 32 16,-1-1 14-16,-2-2 31 0,-4-6-7 0,6 7 0 16</inkml:trace>
  <inkml:trace contextRef="#ctx0" brushRef="#br0" timeOffset="9641.78">281 2703 599 0,'-17'-1'341'0,"1"3"-34"16,-2 3-28-16,0 3-12 0,0 3-51 0,-4 4 19 15,3 6-29-15,-1 3-7 0,5 2-41 0,-2 5-3 16,4 3-15-16,-1 4 20 0,3 3-16 15,1 6 2-15,0-2-17 0,3 1 1 0,5 0-36 16,2-22 7-16,0 10-10 0,9 46-25 0,0-41 0 16,5-3-16-16,6-2-19 0,7-4-2 0,-2-6-97 15,3-5 2-15,5-5-56 0,-2-5-22 16,3-2-47-16,2-5 19 0,-16-2-95 0,33-10-112 16,-17-1 31-16,-1 0-85 0,0-2 29 15,-12-4 25-15,-1 1 24 0,-4-4 12 0,-3 1-2 16</inkml:trace>
  <inkml:trace contextRef="#ctx0" brushRef="#br0" timeOffset="9894.11">699 2660 422 0,'23'2'395'0,"-3"5"-19"0,3 11-47 0,4 6-9 15,0 7-41-15,0 11 5 0,4 1-11 0,0 5-21 16,-1 4-29-16,-1 2-31 0,-4 8-2 16,-8-7-23-16,-5 1-12 0,-5 0-21 0,-7-28-7 15,-14 59-46-15,-1-31-19 0,-2-3-6 16,-2-4-132-16,-4-5-53 0,0-8-56 0,-2-6 17 16,1-3-308-16,-3-6 35 0,5-3 33 0,1-10 28 15,-4-1 26-15,5-5 26 0,0-1 44 16,11-1 0-16,0 0 27 0</inkml:trace>
  <inkml:trace contextRef="#ctx0" brushRef="#br0" timeOffset="10068.06">760 3625 1221 0,'2'-2'408'0,"1"-1"-50"0,-1 1-38 0,0 1-26 15,-2 0-58-15,0-5-7 0,2 2-26 16,0-1-88-16,-2-3-64 0,3 0-61 0,-8 3-53 15,5 5-86-15,0-9 16 0,0 2-306 0,0 1 21 16,0-1 24-16,0 7 64 0,-9-16-1 16,5 11 41-16,-1-3-3 0</inkml:trace>
  <inkml:trace contextRef="#ctx0" brushRef="#br0" timeOffset="11375.18">2217 2672 844 0,'0'-21'282'0,"-19"-16"-25"16,2 24-19-16,-4 0-10 0,-4 8-49 0,3 1-5 15,8 4-15-15,-24 14-20 0,16-2-27 16,1 5-8-16,1 4 1 0,2 0-21 0,2 4-3 15,2 0-11-15,4 3-5 0,6-1 5 16,1 2-21-16,3-14-4 0,0 6 13 0,20 25-25 16,-6-26 8-16,4-1 9 0,2-4-16 0,4-6-25 15,0-1 20-15,0 0-11 0,-1-3-5 0,2-1 11 16,-1 1-7-16,-1-1-10 0,-4 1-3 16,0 0-4-16,-4 0 2 0,2-1-10 0,-5 4 28 15,-2 0-15-15,0-1 0 0,-7-1 0 16,-3 0 30-16,0-6 15 0,0 7-36 0,-13 15 22 15,-2-8-6-15,-2-1 12 0,-5 0 8 0,-3 0-31 16,-1 1-12-16,-4-2 3 0,2 3 3 16,-1-6-10-16,0-1-11 0,4-1-35 0,-3-1-14 15,2-2-43-15,2-4-49 0,15 0 15 16,-4 0-212-16,-5-17-105 0,14 9 36 0,4-2 21 16,0 2 24-16,15-15 26 0,-3 7 38 15,3 2 4-15</inkml:trace>
  <inkml:trace contextRef="#ctx0" brushRef="#br0" timeOffset="11739">2462 3047 776 0,'5'1'335'0,"0"1"-43"0,2-2-7 0,-2 0-51 16,2 0-15-16,11-7-34 0,-3 2-23 15,4-2-1-15,-4-1-19 0,-1-1-14 0,-2 1-2 16,0-3-34-16,-3-1-2 0,-5 1-19 0,1-2 17 16,-1 2-43-16,-3 2 0 0,-1 1-5 15,0 8-13-15,0 0 20 0,0-7-9 0,0 7-10 16,-15-10-16-16,8 10 4 0,-7 8-8 0,-7 1 4 16,4 4 16-16,0 1-24 0,6 3 3 15,-3 2 21-15,5 0 18 0,1 2-11 0,4 0 6 16,4-12-19-16,0 5 7 0,13 16-14 0,0-17-9 15,3-2 12-15,1-2 28 0,8-4-38 16,2-1 31-16,-12-4-69 0,7 0-10 0,29-11-34 16,-24 4-31-16,-4-3-43 0,2-2-41 0,-4-4 16 15,0 2-292-15,-2 1 32 0,-1-6 32 0,-2 1 33 16,-2 0 21-16,-2-5 2 0,-4 4 41 16,1-3 1-16</inkml:trace>
  <inkml:trace contextRef="#ctx0" brushRef="#br0" timeOffset="12016.77">2840 2660 549 0,'-1'-5'410'15,"-1"1"-76"-15,2 1-11 0,0-1-77 16,-1 3-3-16,2-1-50 0,-1 2 0 0,0 2-15 16,3 1-22-16,-2 2 59 0,5 9-18 0,-2 6 1 15,-1 0-10-15,0 7-16 0,-1 0-26 16,0 2 4-16,1 0-22 0,-2-1-5 0,1 0-13 15,-2 1-27-15,1-4 17 0,1-1-19 0,0-2-13 16,0-1 2-16,0-2-15 0,0-1 1 16,1-6-32-16,-2-2-6 0,2-2-29 0,2-2 3 15,-2-1-94-15,1-2-26 0,1 0-30 0,-1-2-24 16,0 0-30-16,1-1 18 0,0 0-130 16,-5 0-103-16,0 0 33 0,7 0 29 15,-7 0-24-15,8 0 19 0,-8 0-1 0,7 0 78 16,-7 0-22-16,6 0 34 0</inkml:trace>
  <inkml:trace contextRef="#ctx0" brushRef="#br0" timeOffset="12375.76">2839 2854 237 0,'-3'-1'427'0,"2"1"-19"15,0 0-95-15,1-1-12 0,1 1-15 16,4-1-38-16,-1-1-14 0,0-1-32 0,3 3-46 16,12-4 1-16,-3 1-16 0,3-1-9 0,-2 0-36 15,2 3-64-15,0-4-43 0,-1 3-48 16,0-1-63-16,1 1 11 0,2-1-293 0,-5 3-9 16,-3 0 31-16,0 0 13 0,-3 0 28 0,4 0 49 15,5 0-9-15</inkml:trace>
  <inkml:trace contextRef="#ctx0" brushRef="#br0" timeOffset="12743.74">3922 2807 789 0,'0'-1'437'16,"1"0"-67"-16,1 1-56 0,-2 1-41 0,-2 2-8 15,1 1-15-15,0 2-4 0,-3 10-26 16,1 3-4-16,2-2-15 0,1-7-27 0,0 5-13 16,0 3-9-16,0-1-19 0,16 21 1 0,-3-22-28 15,-3-1 5-15,7-3-22 0,-4-3 4 16,3-4-17-16,3-3 5 0,2-2-22 0,-11 0-11 16,23-11-25-16,-12 3-23 0,0-5-11 0,-1-1-14 15,-1-1-23-15,-3-2 4 0,1 1-12 16,-4-4-7-16,-4 0-3 0,0-1-24 0,-3 3 19 15,-1 1-8-15,-5 10-9 0,0-2 32 16,-22-10-17-16,8 12-19 0,-4 4-3 0,-7-1 10 16,2 4-17-16,11 0-14 0,-7 0-30 0,-24 12 13 15,19-6-54-15,6 2 17 0,2-1-160 0,1-2-67 16,5 1-16-16,5-2 37 0,3-2 41 16,2-2 14-16,0 0 2 0,27 6 19 15</inkml:trace>
  <inkml:trace contextRef="#ctx0" brushRef="#br0" timeOffset="13035.52">4668 2621 379 0,'-1'-4'360'0,"0"-1"-43"0,-3 3-8 16,-1 2-28-16,1 0 21 0,0 2-39 0,-1 0-31 15,-7 10-28-15,-1 0 33 0,1 5-29 0,1 1-3 16,2 6 8-16,1 5-10 0,4 0-20 0,3 3-3 15,1-14-14-15,0 10 0 0,0 7-18 16,15 46-2-16,-1-41-13 0,-6 2-13 0,0-4-23 16,0 2-5-16,1-4-8 0,-6-4-2 15,1 1-28-15,-1-1-48 0,-3-1-25 16,0-7 1-16,0-12-148 0,-13 21-54 0,1-18-80 16,-4-5 28-16,-4-2-279 0,-2-3 56 0,9-5 42 15,-6 0 23-15,-3 0 48 0,-27-13 39 16,25 6 25-16,0-3 26 0,4 1 8 0,-1-1-9 15</inkml:trace>
  <inkml:trace contextRef="#ctx0" brushRef="#br0" timeOffset="13174.39">4277 3219 719 0,'4'-16'400'0,"4"5"-64"0,0-1-49 16,6 1-22-16,4-4-22 0,2 3-10 0,7 2-38 15,-2 0-57-15,2 1-60 0,-1-1-67 0,4 1-63 16,3-4 7-16,-1 3-259 0,2 1-80 15,3-1 7-15,-4 1 52 0,7-3 1 16,1 4 4-16,0-2 62 0</inkml:trace>
  <inkml:trace contextRef="#ctx0" brushRef="#br0" timeOffset="14315.98">6500 3021 714 0,'0'-12'298'0,"-1"-8"-40"0,1 11-15 0,0-4-22 16,0-4-8-16,-10-16-24 0,4 16 0 15,-3 4-26-15,-2 2-10 0,-4 3-37 0,1 3-12 16,1 5 13-16,3 0-17 0,-19 13 9 0,9-1-16 16,-1 5-10-16,4 0 29 0,0 0-11 0,2 4-10 15,2 1-12-15,3 2-33 0,1-3-5 0,4-1 46 16,4-3-26-16,1-8-5 0,0 2-6 15,11 5-4-15,0-6 11 0,0-6-7 0,0-4-5 16,-1 0-3-16,16-9-37 0,-10 0-17 16,2-3-25-16,-2-2-1 0,1-1 3 0,-6-2-21 15,3 0 11-15,-2 1-2 0,0-1 15 0,-2 2-10 16,-2 2 21-16,-3 2-26 0,0 3 30 0,0 2-14 16,-4 2 8-16,1 1 5 0,-2 3 8 15,0 0-8-15,0 0 8 0,0 6 33 0,-2-1 8 16,2 2-16-16,0 11 2 0,0-9-3 15,0 6 20-15,0 2-3 0,0 1 6 0,12 23-23 16,-7-24-2-16,4 0 46 0,1-5-17 16,0 0-2-16,4-7 9 0,-1 2 13 0,-1-6-23 15,-12-1 14-15,15 0-15 0,17-12-19 0,-16-1 4 16,0-1-2-16,1-1-29 0,-5-4-39 0,1 0 6 16,0-6-30-16,-1 1-2 0,1-2-20 0,-1-1 12 15,-1 0-6-15,-3 0-2 0,-1-1 5 16,0 2 13-16,-3 2 1 0,-2 3 30 0,-1 2 13 15,-1 10 0-15,0-2 8 0,0 1 4 16,-12-4-15-16,9 10 13 0,0 1 0 0,1 0 31 16,-1 2-6-16,-3 1-1 0,5 3 19 0,-2 0 7 15,-4 8 20-15,3 4 13 0,0 3 10 0,1 0-9 16,1 5 19-16,2-13-2 0,0 9 13 16,0 2-14-16,0 3 1 0,13 26-11 0,-6-25-14 15,5-2 18-15,1-1-3 0,1-2 3 0,1-2-8 16,3-3-4-16,-3-4 4 0,4-2-25 0,-3-5 0 15,3-2-7-15,-10-2 7 0,7 0-2 16,18-14-29-16,-12 5-5 0,-3-3-1 0,-2-3-21 16,0-1-27-16,0-4 4 0,-5 0-22 15,2-1-22-15,-2-1-14 0,0-2 13 0,-3 0-5 16,-2-2 23-16,0-1-7 0,-4 2 2 0,2 2 26 16,-4 3 1-16,-1-1-11 0,0 13 26 0,0-5-9 15,-13-14-2-15,8 13 14 0,-2 2 1 0,-2 2 20 16,3 1-10-16,1 4 9 0,-1 1-5 15,1 1 0-15,1 3 15 0,4 0 4 0,0 0 7 16,-18 12 11-16,8 2-19 0,3 3 29 0,2 2-3 16,-1 4 58-16,5 3-11 0,1-11 22 15,0 6-9-15,0 7 4 0,0 0-10 0,17 24-9 16,-10-27-15-16,3 1 12 0,1-2-17 16,-1-1-11-16,1-3-1 0,1-1-13 15,0-2-34-15,0-5-55 0,3-3 6 0,-3-2-132 16,2-4-79-16,-5-3 26 0,6 0-286 0,20-12 37 15,-15 5 21-15,2 0 63 0,2-3 14 16,0 1 55-16,5 1 0 0,0-4 13 0,4 3 43 16,5-3-21-16</inkml:trace>
  <inkml:trace contextRef="#ctx0" brushRef="#br0" timeOffset="14639.84">8031 2752 229 0,'0'-2'327'0,"0"4"-26"0,0-1-43 0,2 3-22 16,-1 3-19-16,1-1 1 0,-1 13-21 0,-1-10-2 16,4 23-16-16,-3-7-5 0,-1-2-12 0,0-12-18 15,0 7-21-15,0 3 5 0,-11 20-48 16,8-22-50-16,0-3-43 0,-1-6-59 16,3-3-66-16,-3-5 13 0,2 0-278 0,2-4 16 0,-2-1 23 15,4-3 21-15,-2-2 0 0,-2-10 17 16,2 7 15-16</inkml:trace>
  <inkml:trace contextRef="#ctx0" brushRef="#br0" timeOffset="14766.68">7873 2581 298 0,'-12'-12'386'16,"2"3"-77"-16,1 3-75 0,2 2-43 0,4 1-80 16,-1 3-31-16,2 0-56 0,4 1-3 15,1 0-216-15,1 0-123 0,14 5 0 0,0 1-15 16,3 1 57-16</inkml:trace>
  <inkml:trace contextRef="#ctx0" brushRef="#br0" timeOffset="15100.06">8219 2888 413 0,'7'14'289'0,"-4"-4"-16"0,0-3-19 16,0-1 5-16,1-1 35 0,-2-1-8 0,1-1-35 15,-1-2-3-15,-2-1-18 0,1-1-28 0,-3-1-9 16,1 1-33-16,0-4-14 0,-1-1-18 15,-2-8-2-15,2 0-14 0,2-5-12 16,0 9-20-16,0-5-7 0,0-1-10 0,12-21-4 16,-6 18-7-16,3 4-22 0,0 3-9 0,4 2-3 15,-3-1 4-15,5 3-2 0,-1 1-20 0,2 1-2 16,-3 5 37-16,1-1 16 0,-6 2-8 16,4 0-10-16,18 16 1 0,-13-4 25 0,-2 3-26 15,2-1 17-15,-4 3-7 0,-1 0-23 16,-3 0 10-16,-1 0 8 0,-3 0-9 0,-1 1 13 15,-3-6-47-15,-1-1-21 0,0-11 4 0,0 8-77 16,0-1-50-16,-11 5-48 0,6-10-53 0,1-1 21 16,1-2-238-16,-1-1 12 0,-6-8 25 15,6 1 58-15,1-8-20 0,1-2 45 0,1-4 30 16,1 12-6-16,0-5 31 0</inkml:trace>
  <inkml:trace contextRef="#ctx0" brushRef="#br0" timeOffset="15334.7">8575 2539 964 0,'3'-4'388'16,"-1"-1"-24"-16,0 5-50 0,0-3-57 16,0 3-30-16,0 3 41 0,1-1-3 0,4 12-8 15,0 3-20-15,3 5 4 0,-2 4-6 16,-1 1-32-16,1 2-11 0,-2 0-23 0,-2 1-12 16,0-1-13-16,-1 1-16 0,0-5-6 15,0 0-15-15,-1-1-21 0,3-5 1 0,-3 0-55 16,-1-8-44-16,-1 0-34 0,2-3 5 0,0-5-152 15,1-2-48-15,0-1-62 0,-3 0 30 16,8 0-246-16,9-17 45 0,-9 5 1 0,0-2 61 16,1-6 28-16,-1 3 27 0,-1-3-7 0,-2 1 65 15,0 2 12-15,2 1 12 0</inkml:trace>
  <inkml:trace contextRef="#ctx0" brushRef="#br0" timeOffset="15515.67">8568 2738 532 0,'-7'0'445'16,"0"0"-12"-16,2 0-41 0,0 0-54 0,2 0-15 16,0 0-43-16,1 0-61 0,2-3-6 0,1 3-29 15,3-3-32-15,2 1-16 0,12-4-142 16,1 1-43-16,0-1-47 0,5-2-56 0,2 1 15 16,-1 1-222-16,1 2-52 0,-1 0 16 15,-3 0 35-15,-11 4 23 0,2 0 10 0,5 0 35 16,-2 0 17-16</inkml:trace>
  <inkml:trace contextRef="#ctx0" brushRef="#br0" timeOffset="16313.31">8885 2823 487 0,'1'2'407'0,"0"3"-54"0,2-2 2 15,2-1-47-15,-1 2-41 0,2-4 17 0,2 0-51 16,-1-1 8-16,3 1-47 0,4 0-21 0,20-14-10 15,-15 7-38-15,0-3-8 0,-1-1-6 16,-1-3-16-16,0 3-10 0,-5-4-6 0,1 2-4 16,-5-2-7-16,0 3-13 0,-4 2-2 0,-1 2-5 15,-2 2-6-15,-1 6-27 0,0 0 14 0,0 0 1 16,-15-12-30-16,8 12 29 0,-10 5-2 16,-1 2-12-16,3 2 2 0,-1 4-8 0,3 1 17 15,1 1 12-15,2 5 6 0,3-2-8 16,2-3 12-16,5-9 8 0,0 5-3 0,11 15-12 15,1-13 5-15,2-3-4 0,6-3-3 0,0-1 2 16,4-1-6-16,3-4-5 0,2-1-8 0,-14 0 6 16,5 0-2-16,29-13 1 0,-22 4-11 15,-4-3-10-15,1 0-19 0,0-1-7 0,-3-4-13 16,-2 1 4-16,0-1 0 0,-1-2-13 16,-4 1 5-16,-5 2-4 0,-1 3 6 0,-7 3 9 15,-1 10-1-15,0-7 17 0,-18-1-35 0,9 7 21 16,-9 3-3-16,8-2 3 0,-22 12-15 15,10-7 3-15,0 5 35 0,5 0-11 0,1 1 4 16,3-2-3-16,1 1 6 0,5-4-8 0,1 0 0 16,3-1-13-16,2-1-1 0,1-4-12 15,0 0 25-15,0 0 0 0,0 0 1 0,13 10 1 16,-6-11-8-16,0 1-13 0,0-1 16 0,11-1 3 16,-9 2-12-16,2 0-8 0,19-7 22 15,-18 7-21-15,5-2 23 0,-10 2-16 0,4 0 21 16,17 10-24-16,-13-3 20 0,1 1 1 0,-2 0 8 15,-1 2-19-15,-1 2 21 0,-2 0-31 16,1 5 31-16,-4-2 3 0,1 3 9 0,0 3 9 16,0-1-4-16,0 1 41 0,-2 3-8 0,1 0-1 15,0 1-10-15,-1 0 11 0,0-2-8 16,-2-1-1-16,2 3-10 0,0-9 15 0,-2 1-15 16,-2-5 4-16,0-2-4 0,0-5-6 0,-2 1 9 15,1-1 21-15,-1-2 10 0,0-3-9 16,0 0 8-16,0 0-14 0,-24 15-6 0,10-16-11 15,0 1 1-15,5 0-3 0,-5 0 0 0,-18-14 1 16,15 6 2-16,1-3-20 0,-1-1-4 16,3-1 13-16,2-1-12 0,3 1 9 0,-1-1-13 15,3-1-4-15,3-1-1 0,2 3 11 0,2 6 0 16,0-4-17-16,12-17 11 0,-2 12-6 16,2-1-22-16,2 0-9 0,5 2-40 0,2-2-28 15,1 3 10-15,-1-1-75 0,5 0-37 0,0-1-46 16,0 1-53-16,-1-2 30 0,-2 3-250 0,-1-1 50 15,-1-1 48-15,-4 2 13 0,-1-2 9 16,-6 5 61-16,-6 3 14 0,5-2 29 0,-5 2 2 16,-3 2 14-16</inkml:trace>
  <inkml:trace contextRef="#ctx0" brushRef="#br0" timeOffset="16676.81">9687 2720 374 0,'-3'1'369'0,"2"1"-48"15,-1-2-13-15,2 3 21 0,0-2-46 0,2 0-34 16,0 1 42-16,1-1-24 0,1-1-8 16,2 0-50-16,2-1-9 0,8-2-22 0,-7 3-31 15,15-6-22-15,-7-1 10 0,-3-2-15 16,1-1-14-16,-1 0-28 0,-1-1 10 0,-2 1-11 16,-2 1-13-16,-2 0-10 0,-2 3 3 0,-2 0-16 15,-2 1 1-15,0 2-15 0,-1 3-10 16,0 0 11-16,0 0-22 0,-12-3 12 0,-4 8 2 15,-2 1-8-15,1 4-12 0,-1 0 14 16,6 2-18-16,-2 4 13 0,2-2 8 0,1 6-9 0,2-2 28 16,2 0-6-16,5-1-10 0,2-7-2 15,0 3 12-15,0 1-8 0,19 15 8 0,-4-17-9 16,0-3 4-16,4-1-14 0,5-3-11 16,0-3-38-16,5-2-26 0,-15 0 7 0,9 0-121 15,26-12-53-15,-19 7 21 0,-3-5-215 16,-7 0-84-16,1 0 36 0,-3-4 34 0,-4 5 67 15,0-1 2-15,-2-2 19 0,-3 0 31 16,-1 0 14-16,1 0 31 0</inkml:trace>
  <inkml:trace contextRef="#ctx0" brushRef="#br0" timeOffset="16994.17">10087 2421 887 0,'2'-4'425'0,"1"0"-27"0,0-2-48 15,-1 4-38-15,1 0-25 0,1 1-11 0,0 3-10 16,9 5 1-16,0 10-15 0,0 5 13 0,1 0-11 16,-5 7-27-16,1 0-10 0,-1 4-22 15,-2 0-15-15,0 1-18 0,-2-1-17 0,1-2-15 16,-6 0-2-16,6-1-11 0,-1 0-15 0,-2-2-15 15,1 1-12-15,1-8-36 0,-2-3-50 16,-1-6-24-16,3-3-57 0,-1-3 10 0,1-5-186 16,-5-1-52-16,0 0 27 0,0 0-267 0,15-14 26 15,-13 9 39-15,1 0 41 0,-3 0 38 16,0-2 30-16,-2 3 22 0,1-3 42 0,1 1 19 16,-9-11-13-16,5 12 26 0</inkml:trace>
  <inkml:trace contextRef="#ctx0" brushRef="#br0" timeOffset="17303.99">10133 2707 929 0,'0'-1'380'0,"0"0"-46"15,-1 0-43-15,0-1 16 0,2-1-19 16,-1 0-22-16,1-1-31 0,1-2-25 0,6-10-2 16,4-1-23-16,-3-1-9 0,1 0-33 15,2 0 8-15,0 1-21 0,2 1-6 0,0 3-9 16,1 2-21-16,2-4-13 0,1 2 4 16,-1 1-40-16,4-1-36 0,-4 2-23 0,4 3 0 15,-2 1-111-15,-2-4-58 0,-2 4-62 0,0 0 21 16,0 0-267-16,-5 2 31 0,-3 2 57 0,-7 3 8 15,0 0 27-15,7 0 30 0,-7 0 44 16,8 0-37-16,-8 0 35 0,8 0 19 0</inkml:trace>
  <inkml:trace contextRef="#ctx0" brushRef="#br0" timeOffset="17733.13">10679 2624 291 0,'4'-2'493'0,"-1"-1"-102"0,6-9-60 16,-2 1-42-16,-1 2 90 0,-2-7-37 0,-1 8-15 16,-1-1-19-16,0 3-38 0,-2 0-19 15,0 1-36-15,0 5-28 0,0 0-30 0,0 0-4 16,0 0-20-16,-15-7-12 0,2 12-10 16,0 2-12-16,-2 6-11 0,0 0-17 0,0 2 1 15,3 1-18-15,3-1 5 0,-1 2-10 16,4-2-13-16,1-1 4 0,3-4-8 0,2 1 3 15,0-11-6-15,0 8-1 0,0-3-12 0,23 11 13 16,-7-8-8-16,1-3-10 0,0 0-9 0,4 1-4 16,-2-2 5-16,0 5-13 0,0-4 8 15,-2 3-12-15,1 1 18 0,-3 1-9 0,0-1-8 16,-4 1-7-16,1 1 15 0,-3-2-2 16,-5 0 9-16,0-1 3 0,1-1-4 0,-5-1 2 15,0-6 3-15,0 7 6 0,0-7 4 16,-17 23-9-16,2-13 4 0,-3-4-7 15,-3 0 2-15,-3-1-23 0,1-1-10 0,-6-3-56 16,2 0 9-16,13-1-125 0,-6 0-59 16,-24-11 24-16,20 4-263 0,4-2-21 0,2-2 55 0,1 0 29 15,6-4 32-15,5 2-3 0,3 1 71 16,3 4 4-16,0-3 20 0,23-18 24 0,-5 14 21 16</inkml:trace>
  <inkml:trace contextRef="#ctx0" brushRef="#br0" timeOffset="18687.66">12164 2652 336 0,'2'-1'372'15,"-1"1"-32"-15,0 3-34 0,0 1 5 0,0 1-2 16,1 13-38-16,1 2 23 0,1 0 2 0,2 2-17 16,-2 2-18-16,1-2-29 0,-1-2-10 15,0-2-25-15,-3 1-25 0,0-3-13 0,0-5-15 16,-1-3-1-16,0 0-19 0,0-8 2 0,0 0 13 15,0 8-3-15,0-8 7 0,0 6-10 0,0-6-20 16,-3 8-18-16,1-10 0 0,0-2-27 16,1-2 3-16,0 0-22 0,-1-12-18 0,1-1-19 15,1 9-6-15,0-6-16 0,11-18 6 16,-4 16-6-16,3 2 3 0,1 2 3 0,0 1-7 16,2 1 1-16,1 4 0 0,4 2-6 15,-1 3 0-15,-7 3 7 0,5 0 9 0,22 13-4 16,-15-4-4-16,0 1 7 0,-1 4-2 15,-3 1-2-15,1 2 0 0,-3-3 7 0,-1 1-5 16,0-3 9-16,-6-1 6 0,-2-3 1 0,0-1 1 16,-3-3 5-16,-1 1 7 0,0-2 20 15,-2-3 19-15,1 2-28 0,-2-2-2 0,-2-1-15 16,2 0 23-16,-2 0-13 0,-1-2-9 16,-1-2-14-16,-2-8 20 0,-1-1-23 0,4 2-8 15,0 4-9-15,1-3 11 0,2 1-6 0,0 10-6 16,0-10 3-16,11-10 0 0,-2 9-15 0,2 0 16 15,5-2-10-15,4 5 13 0,-1 0 4 0,3-1-18 16,4 7 6-16,2 2 5 0,-14 0 10 16,8 0 0-16,2 0 5 0,25 15 17 15,-27-5-18-15,-2 4 1 0,-4 0 14 0,-2 1-9 16,-5 0-5-16,-2-1 7 0,-3 4 4 0,-3-6-11 16,-1-12-15-16,0 9-33 0,-12 14-48 15,5-14-48-15,3-2 12 0,-3-3-110 0,1-2-66 16,3-1 28-16,0-2-216 0,2-1-31 15,1-1 36-15,1-1 2 0,7-7 42 0,2-3 31 16,-1-2 26-16,5 0 53 0,4 2 15 0,0-2 16 16,0 1 23-16</inkml:trace>
  <inkml:trace contextRef="#ctx0" brushRef="#br0" timeOffset="18972.42">13053 2699 421 0,'6'-1'342'16,"-3"1"-31"-16,-1 1-7 0,-1 3 29 15,0 0-45-15,0 2 8 0,-1 0-5 0,2 1-25 16,-2 2-23-16,0 8-18 0,3-3-9 0,-3 4-25 15,5-4-12-15,0 1-32 0,0-3-5 16,2-1-8-16,1-5 4 0,0 1-13 0,2 0-10 16,1-4-15-16,0 0-8 0,-1-3-5 15,0 0-11-15,0 0-13 0,20-18 6 0,-16 11-8 16,3-3-16-16,1-3-2 0,-2-3-14 0,-3 2 4 16,1-3-18-16,-3 0-15 0,-1 4 16 0,-3-1-18 15,-3 4-5-15,-4-2-27 0,0 12 1 0,0-7-16 16,-19-7-9-16,4 8 5 0,-5 3-45 15,-1 2-32-15,10 1 16 0,-7 0-36 0,-1 0-24 16,-1 0-8-16,-15 14-48 0,22-7 19 0,2-4-153 16,5 1-86-16,1 0 0 0,4-1 37 15,2 1 44-15,3-2 34 0,10 6 5 0,7-1 51 16,6-1 3-16</inkml:trace>
  <inkml:trace contextRef="#ctx0" brushRef="#br0" timeOffset="19245.65">13547 2743 679 0,'17'-5'302'0,"-4"-1"16"0,-5 0-21 0,0 1-15 16,3-5-19-16,-4 2-25 0,0 1-15 0,-7 0-27 16,2 0 8-16,-2 2-13 0,0 5-20 0,0 0-12 15,0-8-27-15,-18-8-1 0,9 14-10 16,-3-1 1-16,3 3-5 0,-6 0-24 0,-19 18-3 16,15-7-22-16,0 4-14 0,4 2 15 15,0 2-22-15,4 1-1 0,4-1 16 0,4 2-17 16,-2-3 3-16,5-2-3 0,0-16-11 15,0 13 3-15,13 11 7 0,0-16-27 0,-1-4-17 16,-1-2-19-16,8 0 2 0,-9-2-43 16,22-12-70-16,-15 4-13 0,1-5-18 0,-6 1-44 15,2-5 19-15,-2 0-156 0,-1-3-124 0,-7-1 30 16,0 1 33-16,-3-2 36 0,-1-3 28 16,0 12 2-16,0-6 21 0,-11-24 17 0,3 17 31 15</inkml:trace>
  <inkml:trace contextRef="#ctx0" brushRef="#br0" timeOffset="19513.36">13514 2335 261 0,'-2'-4'458'16,"-1"4"-116"-16,0-3-42 0,2 2-7 15,1 1-30-15,0 1-31 0,1 2 60 0,2 1 8 16,5 12-28-16,2-1-5 0,0 5-24 16,-1 3-5-16,2 1-16 0,-2-2-18 0,0 4-11 15,2 1-31-15,-1 1 0 0,0-1-8 0,0 0-13 16,-1 2-20-16,0 0-17 0,-1-3 1 15,-1-1-6-15,1 3-17 0,-1-3-2 0,0-2-15 16,1-4-3-16,0-4-32 0,-1-2-22 16,4-4-39-16,3 2-54 0,1-4 11 0,3-2-69 15,3-4-38-15,-13-1-30 0,6 0-31 0,19-17-27 16,-14 6 29-16,-1-3-174 0,1-3-66 16,-2 0 37-16,-1-1-18 0,0 0 31 0,-3-2 25 15,0 4 27-15,-2 0 58 0,-1 2-5 0,-5 5 52 16</inkml:trace>
  <inkml:trace contextRef="#ctx0" brushRef="#br0" timeOffset="20390.19">13993 2643 486 0,'2'-6'276'0,"0"1"-18"0,-2 3-25 0,0-2-1 16,0 1-16-16,-2 1 0 0,2 2 6 0,-4 0-26 16,2 1 28-16,-2 3-25 0,1-1 17 0,-7 11-9 15,1 2 4-15,1 3-5 0,-3 2-1 16,6 1-21-16,-1 0-3 0,1 1-15 16,3-3-13-16,0 1-12 0,1-1-13 0,1-13-5 15,0 3-22-15,0-1-2 0,12 13-5 0,-4-9-20 16,-3-8-4-16,5-1 2 0,0-4-25 15,-10 0-19-15,12 0-21 0,16-12-40 16,-13 2-13-16,-1-5-22 0,5 0 6 0,-3-3-74 16,-3 1 23-16,1-3-24 0,-1-1-13 0,-6 4 24 15,2 3 19-15,0 0 8 0,-6 4 6 16,1 3 11-16,0 2-11 0,-2 2 20 0,-1 0 9 16,-1 1 25-16,0 2 12 0,-1 0 5 0,1 2 15 15,-2 3 33-15,0-1-6 0,-1 2-17 16,1 1 1-16,0 10 68 0,2-4-10 0,-1 3 5 15,0 1 12-15,1-10-15 0,0 5 21 0,0 1 2 16,19 16 3-16,-11-15-13 0,1-4-6 0,0-5 6 16,7 3-7-16,1-3-13 0,3-4-3 15,1 2-12-15,-10-3 10 0,2 0-29 0,4 0-6 16,19-17-23-16,-19 8-23 0,1-6-4 16,0 1 2-16,-4-5-72 0,4 0 3 0,-8-3-26 15,1-4-21-15,-5-2-11 0,-1 1-18 0,-1-5 14 16,2-4-11-16,-4 0-15 0,0 3 27 15,-2 0 25-15,2-3 12 0,-2 21 55 0,0-7 19 16,-11-23 24-16,6 21 22 0,2 6 1 0,-5 1 10 16,-2 3 9-16,3 4 11 0,3 3-12 15,-1 4 24-15,1 0 15 0,4 3-3 0,0 0 8 16,-9 0 8-16,-5 23 25 0,6-5 2 0,2 8-8 16,0 1 35-16,-1-1 5 0,5 4 17 15,0 2-16-15,2 1 0 0,0-17-24 0,0 7-3 16,13 28-11-16,-4-23-1 0,0-2-17 0,2-1 2 15,5-3-7-15,-1-1-15 0,2-1 3 0,0-3-5 16,1-2-17-16,3-2-11 0,1-3-14 0,0-2-16 16,1-4-31-16,2-4 13 0,-16 0 2 15,9 0-48-15,22-15 22 0,-17 4-4 16,-1-1-20-16,-2-5 23 0,-3 2 7 0,-4 1 6 16,1 1 7-16,-1 2 4 0,-5 2 26 0,-1 1 3 15,-1 3 0-15,-2 2-25 0,-2 3 4 16,0 0 45-16,-2 0 2 0,0 0-5 0,2 10 19 15,-2-4 7-15,0 0 20 0,0 3-9 0,4 9 7 16,-3-1-17-16,1 0 11 0,2-1-3 16,0-3 5-16,2-1 5 0,2 0-1 0,-1-4-11 15,5 0-1-15,1-2-9 0,2-1 10 0,3-2-11 16,3-2 1-16,-12-1-11 0,7 0 4 0,18-10-16 16,-13 5 15-16,-2-5-18 0,-1 1 6 15,0-1-18-15,-4-1 16 0,-3-2 0 16,-3 2-17-16,-3 3 9 0,0 1-4 0,-1 0-9 15,-4 7 10-15,0 0-4 0,0-8-5 16,-21-9 4-16,8 8 2 0,-3 5-21 0,-7-2-19 16,2 1-5-16,0 1-38 0,-4 0-15 15,1 3 8-15,2-2-100 0,1 1-73 0,3-1-23 16,5 3 24-16,4-5-219 0,4 3-36 0,5 1 32 16,0 1 27-16,25-3 59 0,-3 2 44 15,5-1-6-15,7 0 23 0,-3-1 37 0,5-3 9 16,5-1-13-16</inkml:trace>
  <inkml:trace contextRef="#ctx0" brushRef="#br0" timeOffset="20964.9">15838 2571 394 0,'4'0'449'0,"1"0"-53"15,-1 0-60-15,-2-1 7 0,0 0-26 16,-1 0 7-16,1 1-24 0,-2-2-24 0,2 0 1 15,-2 2-24-15,0-2-6 0,3 1-26 0,-3-1-6 16,0-2-19-16,2 0-6 0,-2-1-18 16,2 0-18-16,1-1-37 0,3-6-7 0,1-1-17 15,5 1-13-15,1 3-6 0,5 4 3 16,1 1-30-16,2 1 16 0,2 3-18 0,-14 0-7 16,7 0 3-16,3 0-2 0,19 14-4 0,-19-7-10 15,-3 1-12-15,1 1 19 0,-1 1-17 16,-5 2 10-16,0 2-6 0,-1-3-14 0,-4-2 9 15,-1 8 8-15,-5-5-6 0,0-12 0 16,0 13-21-16,-19 17 15 0,4-17 2 0,-1 4-11 16,-2-3-4-16,-4 4 14 0,-1-4-10 0,1 0 19 15,-3 0-28-15,1-1 8 0,3-2 3 16,-1 2-8-16,0-2 15 0,3-3 2 0,4 2-15 16,3-1 13-16,3-4 1 0,3 1 0 0,2-3 11 15,3-1-16-15,1-2 12 0,0 0 2 16,9 4 5-16,-2-4-2 0,2 0-4 0,15 0 3 15,-12 0 1-15,6 0 3 0,6 0 1 16,3 0-3-16,1 0-7 0,1 0 2 0,2 0 14 16,-1 0-20-16,1 0 15 0,0 0 3 0,-1-7-27 15,-1 7 18-15,-2 0-7 0,20-13 21 16,-31 13-16-16,-5-1 20 0,0-2-22 0,-4 2 9 16,0-1-11-16,-1 0 18 0,-2 2-22 0,-1 0-2 15,2 0-7-15,-3-3-4 0,0 3-44 0,0-3-26 16,-2 1-37-16,-2-1-38 0,2-1-46 0,0 2 17 15,-2 0-114-15,-2-2-39 0,1 0 29 16,-2 0-262-16,1 1 3 0,-3-7 34 16,-1 2 51-16,2 0 50 0,2 1 29 0,0-1 29 15,3 3 22-15,0-2 2 0,1 7 24 16,0 0 21-16</inkml:trace>
  <inkml:trace contextRef="#ctx0" brushRef="#br0" timeOffset="21570.51">18247 2585 874 0,'0'0'337'0,"-1"3"27"15,1 1-49-15,0 3 40 0,0 0-22 0,0 15-20 16,0-12-27-16,0 5-26 0,0 5-28 16,0-1-28-16,0 2-24 0,0-2-25 0,0-1-15 15,0-1-10-15,0-4-42 0,0-3-61 16,0-2-2-16,0-1-113 0,0-7-86 0,3 8-85 15,-3-11 22-15,4-1-263 0,4-8 37 0,-3-3 33 16,-1-4 45-16,2-3 14 0,1-1 20 16,1-3 33-16,-5-1 42 0,1-1-36 0</inkml:trace>
  <inkml:trace contextRef="#ctx0" brushRef="#br0" timeOffset="21689.83">18267 2385 299 0,'-11'-2'286'0,"3"1"-58"0,0 1-40 0,0 2-21 15,-8 3-41-15,2-2-81 0,-1 6-4 16,7-4-163-16,0 9-163 0,2-5 8 0,5 0-19 16</inkml:trace>
  <inkml:trace contextRef="#ctx0" brushRef="#br0" timeOffset="22073.89">18594 2513 523 0,'12'0'458'15,"-4"-3"-28"-15,-1 3-39 0,-1-2-58 0,-2 0-47 16,-2 3-7-16,-2 0-38 0,-2 1-10 16,-1 0-27-16,-1 0-9 0,-10 6-31 0,1 0-12 15,-1 0-14-15,0 0-11 0,-1 1-20 0,2 0 3 16,3-2-23-16,0 2-19 0,2-1-16 0,2-3-2 16,0 0-18-16,3-1-5 0,1 0-6 15,2 0-11-15,0-4-3 0,0 0-7 0,0 0 27 16,0 6-9-16,17 2-12 0,-3 0 10 0,4-1-7 15,-1 0 10-15,3-2-7 0,-2-1-3 16,4 3-9-16,0-2-5 0,-2 2 17 0,-2-1-21 16,-3 1 9-16,1-2 21 0,-4 4-19 0,-4-7 9 15,-3 2 11-15,-3 0 3 0,-1 1-5 16,-1-5 20-16,0 0 0 0,0 5 3 0,-20 12-4 16,-2-8 4-16,-1-1-5 0,-4-1-3 0,-2 1-6 15,-2 0-1-15,-3-6-19 0,-1 0-33 0,3 1 3 16,-1-2-139-16,15-1-51 0,-5 0-91 15,-4 0 29-15,-27-12-277 0,35 7 56 0,5 0 46 16,4-4 47-16,1 2 20 0,4 1 46 16,3-4 18-16,2 10 8 0,0-7 40 0,22-11-5 15</inkml:trace>
  <inkml:trace contextRef="#ctx0" brushRef="#br0" timeOffset="28102.11">20368 2131 540 0,'12'0'244'16,"-12"0"-12"-16,0 0-19 0,0-14-4 0,0 14-9 15,26-25-18-15,-25 20 16 0,1-2-32 0,2-8-11 16,-1 4 16-16,-1 0-9 0,-2 11-17 15,0-7-8-15,0 0 9 0,0 7-19 0,0-8-17 16,0 8-31-16,0 0 8 0,-16-12-5 0,-6 15-25 16,10-3 0-16,-29 15 11 0,16-6-8 0,-1 1-6 15,3 2-17-15,0 0 13 0,4 1-11 16,-1 0-25-16,4 0 13 0,-1 1-24 16,5-2 3-16,5-4 28 0,1 4-5 0,5-3-27 15,1-9 28-15,0 8 2 0,12 6-4 0,-1-2-3 16,1-2-2-16,2 0 2 0,1-1 14 0,1 3-9 15,0-2-2-15,0 2-39 0,-2 0 16 16,-1-1 1-16,-2 0 14 0,4-1-7 0,-4-1 0 16,-8-1-14-16,3 1 0 0,-3-2 27 15,-2 0-16-15,-1-7-3 0,0 8 0 0,0 3-1 16,-12 19 0-16,3-11 2 0,-5 1 9 0,-1-1-3 16,-5 0 0-16,-1 1-7 0,-1 1-3 0,0-2 0 15,-1-1 0-15,2 2 10 0,0-4 7 16,1 0-20-16,3 0 0 0,-1-1-22 0,3-1 2 15,2-1 26-15,3-3-14 0,3-2 27 0,2-1-21 16,2-2 1-16,2 0 0 0,1-5-1 16,0 0 1-16,0 8 17 0,0-1-19 0,18 12 0 15,-8-5 6-15,-1 0 1 0,0 1-7 0,2 2-9 16,-4 2 6-16,1 1 18 0,-2 4-12 16,-3 2 20-16,-1-1-18 0,1 3-9 0,1-3 18 15,-4 0-2-15,0-13-7 0,0 8-11 0,0 1 13 16,0 1 8-16,0 0 0 0,0 1-7 0,-11 19 14 15,8-25-20-15,3-7 0 0,0 2-132 16,0 2-43-16,0-4-27 0,0-1-40 16,0-2 21-16,0 0-250 0,9 2 30 15,13-4 31-15,1-5 28 0,-10 0 14 0,32-11 43 16,-5 9 0-16,7-8 58 0,7-4-26 0</inkml:trace>
  <inkml:trace contextRef="#ctx0" brushRef="#br0" timeOffset="29047.13">25133 2071 523 0,'2'-7'341'0,"-1"1"-27"16,1-1-20-16,2-10-28 0,-1-1-15 0,-1 0-17 16,4 1-29-16,0-1 22 0,-1 2 10 0,1 2-21 15,0 5-24-15,2-2-13 0,1 1-17 16,3 5-38-16,6 2-8 0,-4 3 0 0,-4 0-11 15,4 0-6-15,22 18-11 0,-14-4 3 0,0 1-22 16,-5 2-6-16,0 0 3 0,-2 1-5 0,1 2-1 16,-8 5 2-16,0-1-17 0,-2-1-6 15,-3 0 4-15,-3-11 1 0,0 6-17 0,0 3 0 16,-16 20-1-16,8-21 7 0,3-2-14 16,-5 2 3-16,0-3-2 0,1-2 0 0,2 1-9 15,-1-3 13-15,1-1-16 0,3-2 12 0,0-1-12 16,0-4 8-16,1 2-5 0,1-2-8 15,-2-1 3-15,3-1 5 0,0-1-5 0,-1 1 5 16,2 0-4-16,0-1 3 0,0 0 0 0,0-2-5 16,0 0 6-16,0 0 1 0,0 0-15 15,14 10-1-15,-9-7 0 0,8 6 7 0,0 3-11 16,-1 0 6-16,-4 1-5 0,1 2-4 0,-4 1 7 16,0 1 13-16,-1 2-1 0,-2 0 16 15,0 5-13-15,-2-1 16 0,0-12-9 0,0 9 11 16,0 1-6-16,0 4 5 0,0 1 8 0,0 1 9 15,11 28 5-15,-4-25-3 0,0-1-3 16,1 3-12-16,3 1 16 0,-1 0-13 0,0 2 0 16,1-2 1-16,-3-1-1 0,-1 2-7 0,-2-2 18 15,0-3-19-15,-5-17 3 0,0 9-9 0,-12 23 4 16,1-25-17-16,-6-2-50 0,1-3-54 16,-2-3 8-16,0-3-140 0,-2-3-110 0,-1-3 31 15,4 0 27-15,1-1 26 0,1 2-283 16,5-3 36-16,-4 0 53 0,-21-9 37 0,10 3 27 15,-4 2 10-15,-3-2 37 0,-1 2 40 0,-6 2 34 16,-10-1-33-16</inkml:trace>
  <inkml:trace contextRef="#ctx0" brushRef="#br0" timeOffset="36978.34">1940 5145 1063 0,'-16'0'338'16,"16"15"-15"-16,-13-15-25 0,-3 19-54 0,16-20-30 15,3-3 35-15,-1 0-46 0,9-13-20 16,0-5-26-16,5 1-23 0,-1-1-6 0,6-3-16 16,-1-3 1-16,2-3-26 0,0-2-10 0,0-1-5 15,-2-4-9-15,-1-2-1 0,0-2-7 0,-2 0-17 16,-3-2 5-16,-1 1-8 0,-4 2-3 16,-2 4-4-16,-4 4-4 0,0 4-2 0,-2 1-3 15,-1 17-9-15,0-3 6 0,-17-11-6 16,6 21-7-16,0 2 1 0,-2 4-25 0,6-2 2 15,-17 9 2-15,12 0 15 0,0-1 1 0,4-3 10 16,5 2 0-16,2 0-42 0,1-7 30 16,0 0-10-16,16 25-9 0,-3-14 3 0,5 4 1 15,0 1 30-15,3-1-35 0,-5 3 26 0,3-1-5 16,1-2 18-16,-4 5-12 0,-2 0 0 16,-1-1-3-16,1 2-10 0,-2 2 18 0,-5-3-2 15,-2 1 20-15,0-2 11 0,-4-1 2 0,2-1 9 16,-3-8-30-16,0 4 12 0,-14 13-16 0,7-12 14 15,-1-3 8-15,-2 0-4 0,-1-4-2 16,3 0-14-16,-1-3 14 0,0-1-5 0,2-3-8 16,0 1 0-16,7-1 3 0,0 0-20 15,-9 0-23-15,-2-22 21 0,9 8 2 0,2 6-4 16,0-6 4-16,12-18-19 0,-2 13 6 0,0 2 9 16,3 0-18-16,1-1 9 0,-2 2-10 0,6 5 23 15,-2 1 0-15,0 0 4 0,1 5-5 16,-4 3 3-16,-3 1-16 0,-10 1 26 0,13 0 8 15,10 15-12-15,-15-7 10 0,-1 4 2 0,-1 2 0 16,-3 1 4-16,0 2 4 0,-1-3-18 16,-2-2 17-16,0 0-5 0,0-2-9 0,0 0-3 15,0 0-2-15,0 0-3 0,0-1-3 16,0-3 15-16,0-6 3 0,13 16-10 0,-9-14 2 16,0 0-9-16,3-2 14 0,0 0-15 0,10-3 7 15,-8 3-4-15,16-9 9 0,-6 1-9 0,-4-1 2 16,0-1-14-16,-3 2 23 0,1-3-16 0,-2-1 3 15,-4-2-1-15,0 1-15 0,-4 1-4 16,1-3-4-16,-3 2 12 0,0 3-19 0,-1 10 17 16,0-15 20-16,-12-11-29 0,5 14-13 15,-1 7 27-15,-3-6-18 0,-2 5 10 0,1-1-12 16,-2 4 15-16,3 1 5 0,1 2-33 0,0-2 30 16,5 2 9-16,-1-1-18 0,1 1 8 0,1 0-15 15,-1 0 7-15,3-2 0 0,1 0-7 0,1 2-1 16,0 0 31-16,0 0-8 0,0 0-2 15,21-16-5-15,-8 9 9 0,4-4-4 0,1 1-10 16,2-3 13-16,2-1 1 0,1 0-17 16,-1 1 12-16,-1-1 5 0,1-2-4 0,0 1-2 15,-3-1-22-15,2 0-8 0,-2-2-17 0,-2-1-17 16,-2 0 7-16,0 0-11 0,-1-2-4 16,-5 0 3-16,-3 0 11 0,1 4 20 0,-5-4-18 15,-2 6 19-15,0 7-5 0,0-3-8 0,-17-12 7 16,9 14 23-16,-1 4-14 0,2 2 14 15,-1 0 2-15,8 3 25 0,-12 0 16 0,-9 17-5 16,12-5 15-16,2 3 5 0,2 4 4 0,5 7 26 16,0 3-5-16,0-14 35 0,0 8-6 15,0 4-14-15,17 34 7 0,-8-27 16 16,-2-1-20-16,2 0-14 0,3-2 1 0,-1-3 12 16,0-1-21-16,1-3 14 0,-2-2-21 0,1-3-6 15,-3-3-10-15,-1-1 6 0,-1-1 7 0,1-8 3 16,0-3-2-16,-2-1-10 0,-5-2-12 15,0 0-3-15,7 0-7 0,10-20-20 16,-8 6-8-16,-2-1 5 0,0 0-16 0,0 1-3 16,0-1 24-16,0 1-34 0,-1 2 25 0,1 3 0 15,-1 3 10-15,-2 1-9 0,1 4 2 16,0 0-9-16,-5 1-7 0,0 0 9 0,20 15 6 16,-10-3-6-16,3 0 7 0,0 3 16 0,2-1-12 15,-2-2 12-15,-1 0-5 0,2 1 18 0,-1-2-30 16,0-2 1-16,-3-3 2 0,-1-3 16 15,-1 1-2-15,-1-2 7 0,0-1-1 0,-7-1-20 16,6 0 21-16,6 0-6 0,17-17 0 0,-15 7 6 16,-1 0-1-16,2-2-17 0,-2 0 25 15,3-2-8-15,1-1-5 0,-2 3 1 0,6 1 6 16,-2 2-14-16,1 0-9 0,-1 4 6 16,-1 2 12-16,-1 3-19 0,-7 0 16 0,4 0-3 15,2 0-3-15,2 0 3 0,18 13-5 0,-18-8 0 16,0-3-8-16,-4-2-14 0,0 3 3 15,-3-3-42-15,0 0 0 0,-3 0-43 0,-8 0-7 16,0 0-24-16,7 0-24 0,-7 0-10 0,9-11-9 16,-10 9 18-16,-2-2-145 0,-11-2-112 0,0-3 10 15,-4 0 27-15,-4 5 28 0,-4-5 10 16,-3 2 35-16,-2 5 37 0,-3 1-3 16</inkml:trace>
  <inkml:trace contextRef="#ctx0" brushRef="#br0" timeOffset="37261.12">2018 5124 953 0,'-59'29'363'0,"8"-5"-55"15,6-3-42-15,5-3-3 0,11 1-15 0,6-3-31 16,8-4 32-16,13-4-7 0,2-8 2 16,29 5-18-16,-14-5-20 0,46-10-4 0,-7 0-11 15,9-6-22-15,13-1-25 0,5-4 0 0,16-2-8 16,7-1-17-16,7-1-23 0,5-1-5 15,4-3-11-15,6 3 0 0,0-1-19 0,-3 3 3 16,-4 1-18-16,-9 2-10 0,-8 0-36 0,-16 4-18 16,-6 4-27-16,-11-1 3 0,-8 1-104 15,-11 5-22-15,-7 0-33 0,-10 1-43 0,-5-1-35 16,-4 1 28-16,-14 7-229 0,-7-4 16 16,-3 4 43-16,-9 0 0 0,-7 5 48 0,-10 4 44 15,-3-2 9-15,-7 5-19 0,-7 3 65 0,-6 2 30 16</inkml:trace>
  <inkml:trace contextRef="#ctx0" brushRef="#br0" timeOffset="37476.19">2369 5528 740 0,'-38'20'398'0,"6"-1"-36"0,9-3-45 0,7-3 1 16,10-6-20-16,6-7-11 0,12 6-7 15,12-12-25-15,9-2-21 0,11-5-16 0,13-4-25 16,7-3-20-16,7 0-20 0,5-2-24 15,7-2-4-15,0 0-33 0,3 0-15 0,1 0-74 16,0 0 0-16,-4 2-101 0,-1 0-51 0,-7 0-66 16,-5 3 21-16,-6 1-280 0,-7 3 19 0,-6-1 38 15,-10 2 37-15,-7-2 17 0,-6 5 22 16,-3 2 0-16,-6-5 72 0,-5 3-9 0</inkml:trace>
  <inkml:trace contextRef="#ctx0" brushRef="#br0" timeOffset="39620.14">5370 5482 710 0,'0'-22'292'0,"16"-14"-29"0,-16 27 9 0,0-5-14 15,0-2-19-15,-11-16-25 0,6 16-7 16,-3 1-14-16,-2 2-22 0,-1 2 5 0,0 1-21 16,-3 4-16-16,0 1-14 0,2 2-26 0,0 2-5 15,2-1-10-15,0 2 17 0,-2 0-9 16,-18 15-7-16,13-7-1 0,2 3 1 15,1 1-13-15,-1 3 6 0,2 2 18 0,2 5-25 16,-2-1 5-16,3-2 0 0,1 4-10 0,2-1 9 16,2 1-10-16,2 2-7 0,3-15-11 15,0 9-12-15,0 2 12 0,14 23-5 0,-5-25 3 16,5 0-4-16,1-2-7 0,4-2-5 16,1-1 3-16,1-4-6 0,3 0-6 0,1-5 4 15,-2-3-7-15,0 0 5 0,-12-2-3 0,5 0 2 16,5 0-2-16,19-16-11 0,-20 6 8 15,-3-2-5-15,0-2 5 0,-2 1-5 0,0-7-3 16,-4 0 7-16,0 0-13 0,-2-3 6 0,-3-1 1 16,0 1-2-16,0-2 0 0,-5 1-5 0,1 0-10 15,-2 12 2-15,0-3 6 0,0-3 6 0,-13-14-2 16,2 17-8-16,0 4 3 0,-4 3-4 16,2 0 2-16,-6 4-6 0,-3 4 8 0,1 0-3 15,9 0-1-15,-4 0 8 0,-3 0-3 16,-22 14-9-16,19-8-12 0,2 2-13 0,-3 2-15 15,3-4-19-15,5 3-11 0,4 0 8 0,1 1-32 16,3-3 12-16,4 1-23 0,2 1-18 16,0-1-43-16,1-8-19 0,0 10-19 15,18 16 18-15,-9-14-234 0,3 1-31 0,1-2 57 16,1 4 8-16,2-4 38 0,3-1 31 0,-1 0 29 16,4-1 19-16,4-1 7 0,0-2-28 15</inkml:trace>
  <inkml:trace contextRef="#ctx0" brushRef="#br0" timeOffset="40337.07">6328 5378 251 0,'2'-1'404'0,"0"-1"-68"16,0 1-58-16,0 2-28 0,-1-1 24 0,1 3-29 16,-2 0 7-16,2 3-29 0,0-1-4 15,-1 2 25-15,2 12-45 0,-1-2-4 0,-1 1 11 16,-1 0-17-16,2 0-18 0,-2-9-15 0,0 4-1 16,0 0-15-16,0-2-1 0,0-1-10 0,-12 8-10 15,9-11 1-15,1-3-22 0,0 1 6 0,-1-2-13 16,0 1-18-16,0-2-5 0,-1-2 9 15,1 0-18-15,-1 0-2 0,1-2-13 16,0-3-10-16,0 1-9 0,-1-11-12 0,1-2-7 16,3 0-10-16,0 6 11 0,0-3-7 15,14-17 1-15,-6 14-4 0,1 4-2 0,2 0 0 16,-1 4 2-16,3 1-1 0,-4 3 2 0,2 4 2 16,-1-1-1-16,-1 2 0 0,3 0 7 15,17 12-4-15,-12-5 6 0,-2 2-5 0,1 1 8 16,-2-2 3-16,0 7-3 0,-3-4 1 0,-1-1 3 15,-1 0-3-15,-3-1-8 0,-1-3 17 16,-3 0 0-16,0-2 3 0,-1 0 4 0,0 1-10 16,-1-5 15-16,0 0-10 0,0 0 2 15,0 0-10-15,0 7-4 0,-13 1 17 0,10-8-13 16,-1 0-1-16,-1 0 1 0,1 0 13 0,2-3-24 16,-1 0 15-16,2-2-18 0,0-1 2 15,3 1-3-15,2-10 15 0,1 1-4 0,5-1-16 16,2-1 2-16,3 3 9 0,2-1-2 15,3 2 1-15,1 0-12 0,1 2 16 0,1 0-3 16,2 3 7-16,0 2-2 0,0 3-2 0,-2 2 5 16,-10 0 6-16,20 9-18 0,-11-1 12 15,-5 1 4-15,-3-1-5 0,-4 5-1 0,-3-3 4 16,-4-1 4-16,-3 0 4 0,0-2-14 16,0 4 16-16,-14 16-24 0,3-14 14 0,0 4-21 15,-3 0-37-15,0-8-14 0,1-1-37 0,-1-2-40 16,6-3 13-16,-1 0-76 0,2-2-54 15,3-1-37-15,4 0-33 0,0 0 30 0,0 0-226 16,-8-15 27-16,10 9 31 0,7-8 50 16,1-1 0-16,1 3 50 0,7-5 14 0,0 2 29 15,0 1 28-15,-2 2 24 0,2 2-19 0</inkml:trace>
  <inkml:trace contextRef="#ctx0" brushRef="#br0" timeOffset="40634.35">6948 5428 287 0,'2'-1'333'15,"0"3"-11"-15,-2 2-17 0,0 1 12 0,0-1-6 16,-1 2-39-16,0 0 14 0,-1 2-17 0,2-2-28 15,-1 2-6-15,1-8-7 0,0 13-25 16,0 4-26-16,0-3-9 0,12 8-10 0,-7-14-18 16,6 1 2-16,0-5-24 0,3 2-2 0,-2-4-17 15,6 1 1-15,-4-3-9 0,-14 0-15 16,16 0-5-16,2 0-12 0,1 0-15 0,17-17 5 16,-19 9 4-16,-3-1-13 0,-1 0-7 0,-1-1 1 15,-1-1 0-15,-3 0-4 0,0-2-7 16,-3 4-1-16,-2 0-9 0,-1 1 0 0,-2 8-6 15,0-7-9-15,0 7-7 0,-22-19-9 0,3 14-19 16,-2 0-8-16,-3 2-27 0,-1 3-1 16,14 0 7-16,-7 0-54 0,1 0-10 0,0 0-42 15,-12 10-34-15,19-7-11 0,3 1-30 0,3-1 22 16,2-3-232-16,2 1 8 0,1 0 31 16,3 1 27-16,15 1 10 0,0-1 51 0,7 0 51 15,4-1-5-15,4-1-7 0</inkml:trace>
  <inkml:trace contextRef="#ctx0" brushRef="#br0" timeOffset="40922.12">7499 5436 653 0,'8'-5'328'0,"-1"0"-56"15,-2 0-20-15,-2 3 18 0,0-3-3 16,-1 0-14-16,-1 0-19 0,0 2-30 0,-1-2 32 0,0 1-5 16,-2 0-19-16,2 4-25 0,0 0 12 15,-9-10-24-15,2 7-16 0,0 2-18 16,0 0-1-16,-12 5-22 0,10-4 10 0,-20 14-8 15,12-3-25-15,0 1 6 0,1 8-14 0,2-5-9 16,3 1 6-16,1-2-6 0,4-1-17 16,0-1-8-16,4 0-2 0,2-12 2 0,0 7 1 15,0-1-13-15,16 3-29 0,-8-7-22 16,0-2-31-16,13-2-29 0,-11 2-30 0,23-11 10 16,-11 4-94-16,-3-2-5 0,2-1-40 0,-5 0-15 15,2-2-1-15,-2 0 23 0,-4 0-155 0,2-2-66 16,-3 1 7-16,-1 0 44 0,1 1-11 0,-8 1 66 15,-1 1 25-15,0 1-1 0,-1 0 22 16,-1 1 1-16</inkml:trace>
  <inkml:trace contextRef="#ctx0" brushRef="#br0" timeOffset="41183.81">7591 5184 254 0,'-2'-19'366'0,"-1"1"-32"0,1 7-32 16,2 11-1-16,-8-22-23 0,5 15-22 15,2 3-11-15,0 0-29 0,0 3 36 0,-1 3-13 16,1 2 0-16,0 1 13 0,0 2-21 15,1 11-5-15,0 1 6 0,0-7-18 0,0 7-13 16,0 2-8-16,0 3-3 0,0 1-19 0,0 2-3 16,15 26-25-16,-12-26-24 0,0-1-14 15,0-1-3-15,1 1-12 0,-1-4-25 16,1-3-24-16,-2 0-44 0,1-4-29 0,1-3-34 16,-2-3-35-16,0-2 8 0,-1-3-134 0,0 1-43 15,0-1-52-15,0-4 29 0,1 3-248 16,-2-3 43-16,0 0 22 0,0 0 50 0,7 0 28 15,-7 0 49-15,7 0 23 0,0 0-2 16,0 0 55-16,0 0-8 0,7 0-14 16</inkml:trace>
  <inkml:trace contextRef="#ctx0" brushRef="#br0" timeOffset="42780.14">8465 5361 283 0,'13'0'349'15,"-13"0"-66"-15,0 0-22 0,0 0-9 0,0 0 14 16,14 0-26-16,-14 0-14 0,0 0 13 16,0 0-33-16,0 0-22 0,0 0 31 0,0 0-18 15,0 0-14-15,0 0-15 0,0 0-11 0,0 0-25 16,0 0-8-16,-4 0-6 0,-2 0 6 0,1-2-17 15,1 0-17-15,-1 0-14 0,0-1 13 0,-6-4-15 16,2-2-13-16,3 0-10 0,1 2 4 16,2-3-19-16,2 0 6 0,1 1-9 0,0 2-14 15,11-16 8-15,-4 7 2 0,3 3 3 0,0 1-19 16,2 2-4-16,2 1 18 0,-2 3-13 16,1 2 4-16,-3 4-7 0,-10 0-15 0,11 0 19 15,15 20 0-15,-13-7 10 0,-3 3 1 16,-3 1-4-16,-1 2 17 0,1 4-4 0,-4-2 13 0,-3 3 6 15,0-14 6-15,0 8 12 0,0 2-1 16,-13 24 7-16,7-27-22 0,1 0-3 0,-4 0-1 16,0 0 27-16,0-4-22 0,-1-2 8 15,-3-2-2-15,1-1-6 0,0-6-16 0,2 1 4 16,2-1-14-16,0 0 24 0,8-2-27 16,-9 0 1-16,-2 0-21 0,-14-15 4 0,13 7-23 15,-1 1 1-15,6-1-21 0,-5 1 11 16,5 3 1-16,2-2 7 0,2 3-14 0,2-1 2 15,0 1 11-15,0 1 2 0,1 2-1 16,4 2-9-16,1 0 1 0,1 0 12 0,-1 1-12 16,8 2 17-16,3 5-12 0,-2-1 3 0,4-1 27 15,0 0-6-15,3 1 8 0,0-2 6 16,2 0 0-16,-1 1 0 0,-3-4 0 0,4-1 26 16,-4 1-22-16,-8-4 26 0,3 0-23 15,4 0 19-15,-1 0-9 0,1 0-8 0,16-14 15 16,-20 10-10-16,0-2 17 0,-5-1-21 0,-2 5-10 15,-2-5 6-15,1 0-12 0,-4 1 12 16,0-1-8-16,-1 2-6 0,-1-3-20 0,0 2-5 16,0-3-23-16,0-2-14 0,0-1-21 0,-11-11-34 15,8 14-20-15,1 0-47 0,1 3 17 0,0-1-112 16,0 1-47-16,1 6 29 0,0 0-274 16,0-8-5-16,0 1 57 0,0 7 34 0,0-7 35 15,0 7 54-15,0-7 13 0,0 7 24 0,12-15 24 16,-7 13 20-16,2 0 48 0,15-1-20 15</inkml:trace>
  <inkml:trace contextRef="#ctx0" brushRef="#br0" timeOffset="43247.37">9916 5385 1175 0,'0'0'420'0,"0"1"-14"16,0 0-39-16,2-1-37 0,2-1-31 15,1 0-17-15,1 0-15 0,12-1-31 0,-1-1-16 16,-7 3-31-16,20-4-6 0,-8 1-32 0,-1 2-6 15,2 1-13-15,1-1-22 0,-2 0-2 16,2 0-12-16,-12 1-34 0,5 0-45 0,2 0-31 16,-1 0 2-16,-3 0-158 0,-4 0-92 0,-1 0 25 15,-3 0-274-15,-7 0 12 0,7 1 51 0,-11 0 50 16,-1 0 21-16,-12 5 11 0,-3-1 50 16,-2 0-22-16,-3 3 25 0,0-3 56 0,0 4-32 15</inkml:trace>
  <inkml:trace contextRef="#ctx0" brushRef="#br0" timeOffset="43445.9">9880 5525 722 0,'-2'0'540'0,"0"3"-67"15,2-2-45-15,1 1-27 0,0 0-37 16,1 0-39-16,4-1-21 0,0 1-19 0,10 2-18 16,5 1-33-16,-3 0-40 0,5 4-15 0,4-4-35 15,-3-1-35-15,-2-3-55 0,0 1-81 16,-4 3 3-16,0-3-143 0,-7 1-98 0,-2-1 26 15,1-1-276-15,-4 1 6 0,-1-1 80 16,-5-1 0-16,0 0 67 0,0 0 13 0,0 0 31 16,6-3 30-16,-5 1 34 0,1 1 8 0</inkml:trace>
  <inkml:trace contextRef="#ctx0" brushRef="#br0" timeOffset="48205.75">11072 5396 896 0,'0'0'304'0,"0"0"-40"0,0 0 22 15,0 0-29-15,0 0-23 0,0 0-27 0,0 0 19 16,-17-9-3-16,15 4-31 0,0 1-21 16,1-2-2-16,-1 2-29 0,-1-1 8 0,-1 1-20 15,0-1 8-15,-1 2-31 0,-6-3-15 0,0 1 9 16,1 2-17-16,-1 2-9 0,2 0 7 15,9 1-14-15,-14 0-4 0,-2 0-5 0,-14 16-7 16,13-8 8-16,1 3 5 0,1 1 0 0,2 5 3 16,2 0 11-16,-1 5 6 0,2-2-9 0,-1 1-3 15,5 0 7-15,1 1-7 0,1-3-23 0,4 1 17 16,0-10-7-16,10 19-7 0,-2-13 2 16,3-3-3-16,6 2-5 0,-1-5-13 0,1-3-7 15,3-2 4-15,0-3 6 0,0 0-7 16,-7-2-13-16,3 0 1 0,27-15 4 0,-21 6-6 15,0-3 0-15,0-1-7 0,0-1 4 0,-3-2 14 16,-2-4-8-16,-3 1-10 0,2 0 3 16,-2-3 2-16,-2-2-5 0,-3 2 6 0,-2 1-14 15,-3 0 2-15,-3 7 13 0,-1 7-21 0,0 0 1 16,-13-13 5-16,-2 11 9 0,-1 1-6 16,-5 4 10-16,-4 1-13 0,0 2-6 0,11 1-3 15,-7 0-25-15,-3 0-31 0,-28 13-23 0,26-8-36 16,4 1 12-16,2-1-138 0,1-2-36 15,8 1 25-15,0-3-302 0,4 0 51 16,7-1 32-16,0 0 31 0,0 0 8 0,0 0 77 16,0 0 23-16,-7-10 16 0,9 10 15 15,0-3 17-15,0 3 50 0</inkml:trace>
  <inkml:trace contextRef="#ctx0" brushRef="#br0" timeOffset="49825.66">20942 2413 567 0,'0'0'273'0,"0"-12"-20"0,0 12-34 15,26-24-4-15,-23 20-8 0,-2 1-17 0,2-3-5 16,-2 2-19-16,0-1 19 0,0 1-20 0,0 1 9 16,0-1-4-16,-1 4-18 0,0 0 21 15,0-6-30-15,0 6 1 0,0 0-50 0,0-7 11 16,-13 0-10-16,8 6-9 0,-1 1-4 0,1 1-13 16,-10 2 6-16,-1 6 0 0,2 1-8 15,-3 2 4-15,3 1-3 0,-1 3-6 16,-1 3-6-16,2-2-9 0,-1 5 20 0,3-3-19 15,0 4 3-15,4-2-9 0,0 1 9 0,3 0-15 16,1-3 10-16,1 2-5 0,3-11 1 16,0 2-13-16,0 4 10 0,14 13-11 0,-3-16 10 15,1-3 11-15,2 0-8 0,4-4 0 0,1-2-3 16,-10-4 4-16,6 0-10 0,4 0 3 16,24-13-1-16,-22 6 4 0,1-2-9 0,0-2-6 15,1-3 5-15,-4-3-15 0,0 3-7 0,-3-2 14 16,1-3-5-16,0-2-10 0,-7-2 6 0,3 0 4 15,1 2-4-15,-2-2 4 0,0 0 2 16,-5 5 6-16,-2-1-10 0,-3 2 10 0,-1 7-3 16,-1 10-1-16,0-12-18 0,-18-11 8 15,7 15-4-15,-2-1 3 0,-3 4-13 0,-1-1 16 16,-2-1-15-16,-2 5 6 0,1 0-17 0,0 0-14 16,10 2 1-16,-4 0-30 0,-1 0 6 15,-17 11-20-15,18-6-19 0,3 5 9 0,0-1-74 16,2 2-10-16,2 1-31 0,2-1-22 0,2-1-30 15,1 0-21-15,2-10 22 0,0 8-229 16,0-1 27-16,0 4 22 0,10 16 28 0,-5-20 21 16,2 6 27-16,3-2 24 0,-4 0 18 15,6 2 8-15</inkml:trace>
  <inkml:trace contextRef="#ctx0" brushRef="#br0" timeOffset="50382.71">21388 2748 658 0,'2'-1'434'16,"0"-1"-71"-16,-1-1-4 0,1 1-1 0,0 0-56 15,-1 2-25-15,1 0-36 0,-1 0-33 0,0 1-21 16,0 3-10-16,-1 1 2 0,0 2-6 0,-2 10-14 15,2-8-10-15,-8 20-19 0,-3-8-10 16,2 1-8-16,-5 0-6 0,-1-3-17 0,-3-1-39 16,-1 0-44-16,-1 0-2 0,0 1-165 15,-3-4-67-15,0 0 23 0,-4 0-300 0,2 0 7 16,-2-4 54-16,-4 1 23 0,4-2 61 16,-8-1 24-16,0 1 23 0,2-2 15 0,-3 1-40 0,4-5 63 15</inkml:trace>
  <inkml:trace contextRef="#ctx0" brushRef="#br0" timeOffset="52046.13">5485 6180 467 0,'0'0'326'0,"0"0"-47"0,0 0-14 15,0 0-17-15,0 0-28 0,-19-23-2 0,16 23-2 16,0 0-20-16,-1 3-22 0,0 1-18 15,0 2 59-15,-2 10-14 0,2 2 1 0,0 3-8 16,1 3-13-16,0 0 2 0,-1 1-6 16,-2 2-27-16,2 1-8 0,-1-2-10 0,0 2-10 15,0-3-16-15,0-1-6 0,0-2-22 0,2-3-41 16,-3-1-50-16,4-4 3 0,2-2-101 16,-1-4-47-16,0-2-70 0,0-3-45 0,1-3 23 15,3-2-250-15,0-1 56 0,2 0 37 16,10-3 26-16,-2-6 30 0,3-3 45 0,1 1 7 15,2-1 27-15,-1 5-2 0,2-4 3 0</inkml:trace>
  <inkml:trace contextRef="#ctx0" brushRef="#br0" timeOffset="52652.66">6095 6302 683 0,'4'2'427'0,"0"1"-67"0,5 8 23 0,0 2-24 16,-1-1-36-16,-1 3-17 0,0-1-17 0,0 4-27 15,-2-4-33-15,0 0-18 0,-1 3-19 0,-2-6-32 16,-1 0-12-16,-1-11-11 0,0 8-10 16,0-2-7-16,0-6-15 0,0 7 0 0,0-7-13 15,0 8-16-15,0-8 3 0,0 0-11 16,-10 9 3-16,7-10-19 0,-1-2 6 0,2 0-20 15,-2 0-4-15,2-4-5 0,0-12-5 0,2 1-15 16,0 9-5-16,0-5 4 0,11-14-11 16,-4 10-2-16,2 4 16 0,4 2-5 0,0 2 3 15,3 2-21-15,1 4 8 0,2 1 9 0,-11 3-12 16,5 0 7-16,24 10-5 0,-18 0 9 0,0 1 8 16,-1 3 1-16,0 1 0 0,-1 0 0 15,-2 3-9-15,-2-3 14 0,-3 1 8 16,0-1 3-16,-4-1 6 0,4-4-2 0,-6-1 4 15,-3-2-7-15,-1 0 6 0,0-7-18 0,0 0 4 16,0 0 1-16,0 7-1 0,-13-1-5 0,9-6-5 16,-1-3 16-16,-6-4-12 0,-1-4-18 15,2 0 7-15,3-3-14 0,2 5 2 0,3 0-7 16,0 0 3-16,2 2-7 0,0 7 2 16,0-7 3-16,14-12-5 0,-2 7 5 0,4 5 6 15,0-2-5-15,3 0-3 0,2 2 9 0,3 3-12 16,-2 1 11-16,-10 3 9 0,6 0-13 0,3 0 11 15,20 12 0-15,-20-5 4 0,-1 5-5 16,-5-3-6-16,-2 1 2 0,-3 2 7 0,-6-2 0 16,-2 0-2-16,-1-1 0 0,-1-9 4 15,0 13-18-15,-15 12-32 0,4-13-31 0,0 1-34 16,1-3 10-16,-4-3-114 0,5-2-29 0,0-2-64 16,2-3 29-16,1 0-238 0,6 0 50 15,0 0 33-15,0 0 21 0,-7-13 27 0,9 7 35 16,9-5 9-16,2-2 36 0,3 0 9 0,1-2 27 15</inkml:trace>
  <inkml:trace contextRef="#ctx0" brushRef="#br0" timeOffset="52936.95">6846 6407 744 0,'3'4'335'16,"-1"1"-23"-16,-2 0-9 0,2 2-26 0,4 7-34 16,-1-2 22-16,-1-5-2 0,3 8-27 0,-3-5-34 15,5 2-14-15,-2-5-25 0,5 2 8 16,-3-3-21-16,1-2-6 0,1-2-20 0,-1-1-7 15,-1 1-25-15,-9-2 1 0,8 0-25 0,5 0 9 16,17-12-5-16,-14 3-16 0,0 1-3 0,-6-4-3 16,1 0 3-16,-5 0-11 0,0-2 2 15,0 0-30-15,-5 2 14 0,-1 12-19 16,0-11 11-16,0-1-24 0,-20-10-12 0,9 13-9 16,-4 6-20-16,-3-1 3 0,8 4-38 0,-4 0-15 15,-20 14-6-15,12-7-31 0,4 0-7 0,3 1-37 16,-1 2-32-16,8 1 19 0,-1 1-179 15,7-5-93-15,0-1 52 0,2-2 32 0,0-4 37 16,0 0-30-16,24 12 60 0,-4-7 29 16,6-1 4-16</inkml:trace>
  <inkml:trace contextRef="#ctx0" brushRef="#br0" timeOffset="53410.26">7347 6399 653 0,'10'-12'314'16,"-8"1"-27"-16,3 2 2 0,-5 2-17 0,0 0-13 15,0 7-13-15,0-5-29 0,0 5 30 0,-11-16-28 16,7 12-15-16,-3 2-6 0,1 2-1 16,-12 2-18-16,8-2-1 0,-21 13-26 0,12-4 2 15,2 6-18-15,3-2-4 0,1 5-8 0,3-1-20 16,2 1-12-16,3-2-1 0,2 1-12 16,2-5-11-16,1-12 0 0,0 10-12 0,13 12 1 15,-6-13-17-15,4-1-12 0,-2-1-17 0,-1-5-20 16,-8-2-17-16,9 0-18 0,-1 0-26 15,15-14 8-15,-11 1-59 0,1-1-18 16,-3-3-1-16,2 0-31 0,-5-1 10 0,-1 1-38 16,-2-3 18-16,1-2-29 0,-3-2 20 0,-1-1-63 15,-1-4-10-15,0 18 5 0,0-5 74 16,0-3 52-16,0-2 14 0,0 2 85 0,0 1 10 16,-11-14 53-16,9 18-1 0,1 5 48 15,0 1 15-15,-2 1 7 0,2 2 5 0,1 2 3 16,-2 1-10-16,2 1 27 0,0 1 12 0,0 2-14 15,0 2 53-15,0 1-5 0,0 4 3 16,2 13 7-16,-2-9-8 0,0 8-15 0,0 4-13 16,0 1-5-16,0 3-18 0,11 30-8 0,-6-27-9 15,-2-4-17-15,2-1-32 0,-1 1-39 16,3-6-43-16,-1-2 3 0,1-4-97 16,-1-3-67-16,-2-4-57 0,3-4 25 0,0-3-283 15,0 1 21-15,-7-3 34 0,12 0 45 16,6 0 38-16,24-15 14 0,-14 8 27 0,0-1 35 0,0-3 11 15,7 1 20-15</inkml:trace>
  <inkml:trace contextRef="#ctx0" brushRef="#br0" timeOffset="54077.48">8417 6309 781 0,'9'-2'419'0,"-3"2"-65"0,-1 0-12 15,-1 0-45-15,0 0-10 0,-2-3-37 0,0 3 2 16,-1 0-21-16,1-1-17 0,-1 0-26 0,1 1-3 16,-4 0-14-16,2 2-7 0,-1-3-14 15,-1 1-14-15,-2 1-20 0,-1-1 4 0,1 0-24 16,-1 0-5-16,-1-3-17 0,0 1 9 16,-6-5-3-16,1-1-5 0,2 2-19 0,3-2-4 15,4-1 0-15,1 4-6 0,1-2-11 0,0 7-9 16,0 0 7-16,0-6-1 0,13-5-4 15,2 7-3-15,-3 2 0 0,0 2-2 0,-5 0-12 16,3 0-2-16,17 20 13 0,-14-11-8 16,-1 6 4-16,-3 0 9 0,2 4 5 0,-2 1 7 15,-2 6-4-15,-1-4 6 0,-4 2 4 16,0 0-3-16,-2-11 23 0,0 5-20 0,-14 24 12 16,3-20-26-16,1 0 7 0,-2 2-13 0,-4-3 23 15,1-3-9-15,-2-2-10 0,-2 1-9 0,-3-3 8 16,-2-2 13-16,2-1-17 0,-1-2 6 0,-1-4-4 15,4-3-18-15,4-2 10 0,16 0-26 16,-14 0 20-16,-8-16-22 0,14 2 7 0,5 6 1 16,2-2-6-16,1 10 8 0,0-7 1 15,16-11-21-15,-9 9 11 0,7 0 5 0,2 0 8 16,2 3-2-16,-2 4-5 0,-10 2-7 0,6 0 10 16,2 0 0-16,22 11 2 0,-16-3 2 15,0 1-3-15,-2-1-4 0,3-1-8 0,-2 1 25 16,-2-1-26-16,2-2 11 0,-2 1 16 15,2-3-3-15,-5 0-8 0,0-3-8 0,-4 0 19 16,-2 0-13-16,5 0 5 0,10-10 0 16,-13 5 11-16,2-1-19 0,-2 0-12 0,-1-6 6 15,-1 2 15-15,-1-4 9 0,0-3-11 0,-1 1-13 16,-2 1-2-16,-2-2-3 0,1 1 5 16,-1 3-12-16,0 2-5 0,-1 2-23 0,-1 0-12 15,0 9-19-15,0-7-36 0,0 1-31 16,0 6 16-16,-12-16-150 0,11 11-59 0,-1 1 31 15,0 0-239-15,1 2 26 0,0-5 14 16,1 7 69-16,0 0 19 0,22-15 40 0,-1 8 42 16,10-1 26-16,2 4 2 0,4 1-11 0,6 1 52 15</inkml:trace>
  <inkml:trace contextRef="#ctx0" brushRef="#br0" timeOffset="54317.12">9403 6424 1109 0,'-1'1'486'0,"0"-1"-37"0,1 0-50 0,-1 0-18 15,1 0-40-15,0 0-56 0,3 0-26 16,2 0-27-16,3-1-27 0,9-2-20 0,-7 3-13 16,7 0-17-16,3 0-22 0,2 0-25 0,2 0-33 15,25-7-34-15,-25 4-37 0,1 2-49 16,-15 1 4-16,4 0-135 0,-2 0-49 0,0 0 24 15,-2 0-182-15,-3 0-97 0,-7 0 21 0,7 0 43 16,1 13 32-16,-9-11 14 0,-2 0 35 0,-1 1 29 16,-7 7 18-16,-3 0 29 0</inkml:trace>
  <inkml:trace contextRef="#ctx0" brushRef="#br0" timeOffset="54531.19">9439 6566 943 0,'-6'4'447'16,"1"-2"-30"-16,0 0-34 0,2-1-46 0,1-1-32 15,0 2-9-15,2-2-15 0,2 1-12 16,-1 1-27-16,3 1-26 0,2-2-29 0,8 5-12 16,3-4-30-16,0 4-3 0,3-2-19 15,-1 1-23-15,1-5-21 0,-11 0-38 0,7 0-29 16,2 0-53-16,0 0 6 0,1 0-137 16,-1 0-59-16,2 0-52 0,-1 0 29 0,0 0-232 15,2 0 26-15,2 0 37 0,2 0 33 0,2 0 43 16,3 0-31-16,4 0 60 0,4 0 33 0,4 0-50 15,5 0 81-15</inkml:trace>
  <inkml:trace contextRef="#ctx0" brushRef="#br0" timeOffset="55055.59">10715 6342 613 0,'5'-13'415'0,"0"5"55"0,-2-1-58 0,-2 4-28 16,2 2-55-16,-2 2-1 0,2 5 21 15,-1-2-7-15,0 5-3 0,2 11-36 0,0 3-9 16,-1 6-29-16,-2-1 22 0,-1 2-35 0,0 0-28 16,0 1-18-16,0 0-24 0,0-17-13 15,0 8-25-15,0 1-11 0,0 3-33 16,0-3-11-16,0-2-70 0,0-2-53 0,0-3-69 16,0-2-83-16,0-4 17 0,0-2-142 0,0-6-81 15,0 0 35-15,0 0-222 0,-1 10 54 0,2-13 12 16,2 2 30-16,0-2 67 0,1-2 45 15,-1 0 15-15,6-7 29 0,2 0 27 0,6-1 33 16,4 0-23-16</inkml:trace>
  <inkml:trace contextRef="#ctx0" brushRef="#br0" timeOffset="56213.69">21836 2363 666 0,'0'0'296'0,"15"0"-11"15,-15-15-2-15,0 15-22 0,0 0 16 0,0 0-40 16,26-25-28-16,-24 23 3 0,-1 0-14 16,0 0-17-16,0-1-20 0,0 3-17 0,-1 0-28 15,0 3-11-15,0 1 27 0,-1 2 4 16,-1 13-5-16,2-7-5 0,0 7-9 0,-10 30 5 16,6-20-6-16,-1 1-10 0,0-1-20 0,1 1 4 15,1 2-8-15,-1-3-4 0,-2 2-16 0,1-4-3 16,-1 2-33-16,1 0-30 0,-1-2-31 15,-1 2 4-15,1-4-133 0,0-2-59 0,-1-4-64 16,-1 0 28-16,4-4-259 0,2-4 38 16,-1-2 36-16,-1-2 31 0,0-2 40 0,0-1 23 15,1-1 25-15,-1-1 19 0,2 0 20 16</inkml:trace>
  <inkml:trace contextRef="#ctx0" brushRef="#br0" timeOffset="58291.87">5343 6911 592 0,'14'0'283'0,"-14"0"-22"0,0 0-19 0,14 0-4 16,-14 0 20-16,21 27-34 0,-18-25-11 0,0 0 1 16,-1 1-25-16,-1 1 44 0,0 0-21 0,-2-1-24 15,0 1-24-15,-1 0-12 0,0-1 5 0,-2 0-18 16,-2-1-11-16,1 1-28 0,0-1 0 15,-1 0-2-15,0 0-16 0,-2-2-3 0,2 0-1 16,6 0-14-16,0 0 0 0,-9 0-17 0,-8-16-2 16,11 5-4-16,4 2-10 0,1 0 2 15,1 2-11-15,0 7 3 0,11-18-7 0,-3 10 3 16,-1 4-2-16,1 0-11 0,-1 2 0 16,3 2 16-16,-3 0-24 0,16 14 5 0,-9-4 2 15,1 6-15-15,-1 3 13 0,-2 4-5 0,0-2 20 16,-3 4 5-16,0 1 2 0,-2 1 10 15,-3-1-5-15,0 3 4 0,-3-2 10 0,-1-14-7 16,0 8 6-16,0 1-11 0,-14 23 5 16,5-26-5-16,0-3-4 0,0-1-5 0,-3-6 13 15,0 3-5-15,-2-2-17 0,0-3-8 0,1-2-13 16,-3-1-8-16,9-4-14 0,-2 0-3 0,-2 0-2 16,0 0-14-16,-11-14 9 0,13 9-20 15,3-1 16-15,2 0 2 0,2-1-4 0,2 1 16 16,-1 1-4-16,1 5 17 0,0 0-6 15,15-23 2-15,-5 14 4 0,3 1 24 0,-3 5-12 16,2 0-13-16,-1 3 29 0,-2 0-21 0,18 11 13 16,-11-2 0-16,1 2 8 0,2 1-5 0,-2-3-1 15,1 4 2-15,-4 2-1 0,4-1-5 16,-6-1-1-16,1-1-36 0,-3-1-35 0,1-1 6 16,-3-3-79-16,2-5-59 0,-2-1-37 0,1-1 25 15,0 0-260-15,17-11-5 0,-8 2 22 16,5-5 34-16,-2 0 11 0,1 3 65 0,4-4 22 15,1 0-10-15,-1-1 44 0,3-1 25 16</inkml:trace>
  <inkml:trace contextRef="#ctx0" brushRef="#br0" timeOffset="58861.48">6116 7132 1026 0,'2'9'440'0,"0"8"-26"16,0-3-25-16,-2-4-31 0,0 3-37 15,0 2-15-15,0 0-33 0,0-1-31 0,0 3-22 16,0-3-33-16,0-2-6 0,0-2-24 0,0-2-8 16,0-1-22-16,0-7 11 0,0 7-14 0,0-7-10 15,0 0-10-15,0 7-12 0,2-3-19 16,-5-4-8-16,-2-4-18 0,1 1 3 16,-7-8-31-16,2-4 10 0,1-4-21 0,5 2-7 15,2 2 6-15,1 15 0 0,0-14-8 0,0 2 3 16,18-13 3-16,-8 16-9 0,1 2 5 0,-1 6-5 15,9-3 5-15,-4 4-4 0,-6 0 5 16,6 0 16-16,19 14 0 0,-15-2 5 0,-1-3-2 16,1 5 8-16,-1 1-2 0,0 1 0 15,-4 0-16-15,0-2 7 0,-3 2-1 0,0-4 23 16,-4-1-4-16,-2-1-6 0,-1-4 7 0,-2 0 18 16,-1-4-10-16,-1 1 6 0,0-3 5 15,-2 0-15-15,0 0-10 0,-2-3 5 0,0 0-11 16,0-1-3-16,-6-10-23 0,4 0-9 15,0 2 2-15,1 2 9 0,3 2-15 0,1-2 3 16,1 10 12-16,0-8-11 0,0-2 8 16,18-15 7-16,-8 13-5 0,4 0 4 0,0 0-17 15,4 2 1-15,2 2 18 0,0 2-13 16,1 3 4-16,2 2 19 0,-1 0-25 16,-12 1 16-16,21 9-11 0,-11 0 29 0,-2 1-24 15,-1 3 16-15,-6 0 5 0,1 1-21 0,-3 0 10 16,-4 1 6-16,-3-3-3 0,-2-1-31 0,0-2-22 15,0-1-40-15,0-8-28 0,0 0-36 16,0 0 16-16,0 7-116 0,0-7-50 0,-11 8-51 16,9-9 30-16,1-3-241 0,1 0 46 15,1-3 53-15,6-10 23 0,-1-1 16 0,4 1 64 16,3 1 24-16,0-5 22 0,4 2 7 16,-2 4 24-16,4 0-15 0</inkml:trace>
  <inkml:trace contextRef="#ctx0" brushRef="#br0" timeOffset="59132.2">6802 7117 459 0,'1'4'379'0,"-1"2"-32"15,0 1-3-15,0 11-30 0,0-9-40 16,0 7 47-16,0 2-7 0,0 0-36 0,0 1-14 16,0 1-27-16,0-2-9 0,0-1-36 0,10 13-17 15,0-18-10-15,0-3-21 0,3-1-8 16,-1-7-19-16,1 0-15 0,-3-1-13 0,4 0-9 16,23-13-10-16,-17 9 0 0,-2-7-7 15,-2-1-7-15,-1-2-2 0,-2-1-14 0,-1-1-1 16,-1 0 7-16,-2 3-25 0,-5-3-2 0,-2 2-3 15,-1 5 9-15,-1 9-9 0,0-13-25 16,-18-8-7-16,8 15-16 0,-5 3-14 0,-3-3-34 16,11 6 9-16,-5 0-56 0,-18 10-42 0,14-5-14 15,4-1-15-15,1-2-10 0,5 2 19 16,2-1-162-16,0-2-102 0,1-1-14 0,2 3 54 16,0-2 31-16,2-1 40 0,3 2 10 15,2-1 31-15,11 1-2 0,3-1 34 0</inkml:trace>
  <inkml:trace contextRef="#ctx0" brushRef="#br0" timeOffset="59413.96">7373 7181 847 0,'1'-3'367'16,"-2"-2"-9"-16,0-1-46 0,0 2 10 0,-2 1-1 15,-1 0-61-15,-1 1-9 0,-1 1-18 0,0 1-14 16,-3 1-42-16,-9 9-9 0,2 6-27 15,-1-1-7-15,2 1-9 0,1 6-13 0,5 2-4 16,2-3-17-16,1 3-6 0,3-2-11 0,3-11-17 16,0 2-16-16,13 17-15 0,-5-19-24 15,0-5-20-15,-1-2-16 0,1-4 5 0,1-1-80 16,-3 1-5-16,17-17-35 0,-12 6-12 0,2-3-3 16,0-3-1-16,0-2-15 0,-3-2-13 15,0 3 19-15,0-6-71 0,-7 0-37 0,2-3-40 16,-3 1-23-16,-2-1 6 0,4 2 6 15,-2-1 38-15,0 0 27 0,-2 0 112 0</inkml:trace>
  <inkml:trace contextRef="#ctx0" brushRef="#br0" timeOffset="59600.44">7410 6963 1085 0,'1'-15'203'16,"-2"3"0"-16,0 1 7 0,1 5 4 0,-3 0-10 15,3 6 15-15,0 0 6 0,0 0-27 16,-6-9-22-16,6 12 35 0,-2 4 11 0,0 12-8 16,2-9 6-16,0 10-8 0,0 3-7 15,0 5-20-15,0 1-31 0,0 2 3 0,11 34-18 16,-7-33-19-16,-1-1-17 0,1-1-25 0,-1 3-44 15,3-6-50-15,1-3-40 0,1-2 6 16,-1-6-131-16,1-3-59 0,2-9 22 0,0-1-307 16,2-3 28-16,-3 0 61 0,22-10 4 15,-6 2 59-15,2-1 7 0,-1 2 4 0,4-5 61 16,3-3 29-16,5 1-20 0</inkml:trace>
  <inkml:trace contextRef="#ctx0" brushRef="#br0" timeOffset="60232.73">8524 7163 889 0,'3'3'462'16,"-1"1"-51"-16,0 0-6 0,0 0-26 0,0-1-43 16,-1 1-18-16,-1 1-35 0,0-2-24 15,0 1-38-15,0 1-27 0,-1-1-20 0,1-1-19 16,-2 0 3-16,2-3-30 0,-7 5-12 15,4-4-12-15,-2 2-9 0,-1-3 4 0,0 1-10 16,-1-1-10-16,1-1-18 0,-1 1-7 16,-4 0-5-16,-16-14 5 0,14 6 1 0,5 1-10 15,-5-4-10-15,8-3 8 0,1 4-14 0,4 10 4 16,0-10-7-16,0-1 1 0,20-11-7 16,-10 10 1-16,3 6-19 0,2-4 14 15,-4 6-4-15,5 1-1 0,-7 3-2 0,4 0-2 16,2 0-16-16,16 21 14 0,-17-6 3 0,0 4 19 15,-5 3-3-15,0 4 15 0,-3 2-8 16,-4 2 12-16,-2-14-14 0,0 5 4 0,0 4-2 16,-17 26 1-16,8-24 2 0,-3-1 5 0,1-4-16 15,-3-1 0-15,-2-4 2 0,0-2 1 0,-4-4-9 16,1 0 4-16,0-4-19 0,-1-3 15 16,1-2-19-16,11-2-2 0,-4 0-22 0,0 0 7 15,-7-12-17-15,7 5 21 0,4 0-2 16,3 0-10-16,3 2 7 0,1 0 0 0,1 1 0 15,0 4 6-15,0 0 2 0,0 0 12 16,10-8 1-16,-4 11-3 0,12 0 6 16,-2 4 9-16,4 1-9 0,-1 0 0 0,0 3 3 15,2 0 13-15,1-2-23 0,-1 1 5 0,2-2 7 16,-1-1 4-16,2-3-13 0,-1 2 1 0,-1-6-6 16,4 0 22-16,-16 0-11 0,21-10-12 15,-12 0-5-15,-2 3 28 0,-2-5-11 16,0-2-1-16,-5-1-24 0,-1 0 1 0,3-2-28 15,-8 3-26-15,0-1-18 0,-3-3-47 0,1 7 13 16,-2-1-96-16,0 12-49 0,0-8-48 0,0-1 28 16,0-3-267-16,-11-8 39 0,11 20 49 0,0-9 23 15,14-6 38-15,-3 13 41 0,10-4 23 16,4 5 32-16,8 0 17 0,-18 1-19 0,9 0 39 16</inkml:trace>
  <inkml:trace contextRef="#ctx0" brushRef="#br0" timeOffset="60885.46">9632 7400 614 0,'-4'0'434'15,"0"2"2"-15,1-2-6 0,0 0-51 0,1 1-38 16,0-2-47-16,2 1-37 0,0 0-19 0,3-2-18 15,2 2-21-15,1 0-25 0,2 0-11 16,14 2-14-16,-11-2-33 0,5 0 0 0,3 0-22 16,1 0-32-16,22 11-33 0,-22-9-42 15,-1 3 2-15,-6-3-98 0,-1 0-56 0,-3-1-43 16,0 1 19-16,-2-1-235 0,-3 0-36 0,0-1 33 16,-2 0 51-16,-2 0 15 0,0 0 26 0,0 0 13 15,3-1 46-15,-4-1 6 0,-1 1 7 16</inkml:trace>
  <inkml:trace contextRef="#ctx0" brushRef="#br0" timeOffset="61112.81">9670 7548 1011 0,'-5'2'487'0,"1"4"-46"16,1-4-34-16,2 3-34 0,0-1-22 0,0 1-15 15,1 0-25-15,3 0-27 0,6 5-42 0,2 1-20 16,1-3-17-16,4 1-17 0,0-5-26 0,3 3-7 15,1-2-35-15,1-1-41 0,2-1-46 16,2-3-68-16,-12 0 4 0,4 0-130 0,3 0-55 16,3 0-67-16,-1 0 26 0,23-12-251 0,-22 6 22 15,2 1 40-15,0 1 54 0,0 1 12 16,2-2 23-16,0 3 20 0,2 2 19 0,1-2 58 16,1 2-57-16</inkml:trace>
  <inkml:trace contextRef="#ctx0" brushRef="#br0" timeOffset="61898.74">10782 7385 981 0,'4'-10'378'15,"0"1"-31"-15,-1 0-46 0,-2 2 22 0,-1 0-29 16,-1 2 8-16,1 5-43 0,0 0-5 0,0-9-21 16,0 9-14-16,-13-16-23 0,8 11-12 15,0 4 1-15,-1 0-19 0,-2 1 1 16,-7 7-2-16,-1 0 2 0,1 4-26 0,-2 5 17 0,3 0-28 15,1 3 10-15,1 2-5 0,3 1-14 16,0 2-14-16,3-1 3 0,3 0-11 0,2 0-12 16,1-12-9-16,11 18-22 0,0-13-5 0,3-2-6 15,3-3-4-15,2-6-4 0,4-1-5 16,-11-4-12-16,6 0 9 0,29-13-3 16,-21 3-1-16,-2-3-12 0,3-2-4 0,-1-3-4 15,0-4-9-15,-3 0 4 0,-4 0 5 16,1 1-6-16,-6-2-2 0,-2 2 11 0,-1-1 0 15,-5-1-7-15,-1 3-15 0,-5 14 2 0,0-7 5 16,-23-12-2-16,7 17-10 0,-2 0-8 16,-4 4-25-16,-2 4 5 0,-2-1-26 0,14 1-38 15,-8 0-53-15,0 0 16 0,-21 10-122 16,22-10-75-16,5 0 31 0,2 1-256 0,12-1 25 16,0 0 33-16,-8 0 71 0,8 0 23 0,-8-12 51 15,11 5-1-15,6-7 25 0,6 4 10 16,7-4 54-16,5-1 12 0,7-1-8 0</inkml:trace>
  <inkml:trace contextRef="#ctx0" brushRef="#br0" timeOffset="64379.84">5321 7980 742 0,'0'0'285'0,"-15"0"-10"0,15 0-2 16,-26 20-43-16,22-18 11 0,-2-2 8 0,0 1-31 15,0-1-25-15,2 0 49 0,-1 0-5 0,5 0-50 16,0 0-30-16,0 0-10 0,-11-12-8 0,11 7-14 15,6-9-6-15,3 3-27 0,4-3-18 16,5-1-10-16,1 3 11 0,0 3-15 0,3 3-17 16,0 4 15-16,-11 2-8 0,5 0 1 15,19 13-9-15,-17 2-3 0,-4-1 10 0,-2 3-2 16,-1 0 0-16,-4 3-11 0,0-1 13 0,-5 0-4 16,0 1 4-16,-2-3-10 0,0-9-1 15,0 5-12-15,-15 16 6 0,7-15-6 0,0-4-8 16,0 2 10-16,-1-2-6 0,0-2-4 0,2-4-18 15,-1-1-3-15,3-3-4 0,-2 1-5 16,2-1-1-16,2 1-22 0,1-1 18 0,2 0-12 16,0-2 13-16,0 2 9 0,2-3 2 15,1 2-27-15,0 1 12 0,3-3 8 0,11 7 7 16,-4-4 0-16,-5 0-3 0,15 7-9 0,-9 1 7 16,2-2-6-16,-3 2 8 0,-1 2-12 15,-2-3 17-15,-1 5-4 0,-2 0 21 0,-2 0-9 16,0-1 16-16,-5 0 2 0,0-11 7 0,0 7-13 15,-12 15 11-15,3-9-5 0,-2 0 5 0,-2-3-10 16,0 0-1-16,-5 0-25 0,-3-3-5 16,1 0 2-16,-3 0-92 0,-1-4-27 0,12-3-60 15,-8 0-38-15,-21-13 26 0,19-1-296 16,8-5 7-16,2-1 37 0,5-2 44 16,5-2-2-16,2 13 53 0,0-8 35 0,19-21 5 15,-3 17 34-15,9 1-34 0</inkml:trace>
  <inkml:trace contextRef="#ctx0" brushRef="#br0" timeOffset="64956.04">6230 8107 681 0,'7'15'417'16,"-2"1"15"-16,-3-5-33 0,-2 0-49 15,0-3-26-15,0 1-28 0,1-1-39 0,-1-8-24 16,0 5-15-16,0-5-42 0,0 9 0 0,0-3-32 15,-11 5-6-15,7-8-21 0,2 1-5 0,-2-3-4 16,1 0-23-16,-2-1-28 0,1-1-9 16,-2-2-11-16,2 0-5 0,-5-8-12 0,3 1 6 15,1 2-1-15,2-2-17 0,2 3 11 16,1-2 0-16,0 9-14 0,0 0 3 0,14-24 7 16,-2 9 1-16,2 2-2 0,1 6 12 0,3 5-7 15,1-2 10-15,1 3-10 0,-9 1 8 0,3 0 4 16,21 13-13-16,-14-4 14 0,-1 0 9 15,-1 3-4-15,1-1 2 0,-4 1-9 0,1 3-2 16,-3-1-3-16,-1-3-1 0,-4 0 17 16,0-2-6-16,-2-1 14 0,-4-3-17 0,-1-1 12 15,0 1 16-15,-2-5-11 0,0 0-17 0,0 0 7 16,0 0-15-16,-12 9 22 0,8-9-24 0,1 0 18 16,-1-1-15-16,0-2-3 0,1 1-7 15,0-1 19-15,1 1-31 0,0-2 25 16,1 0-23-16,0 0 16 0,2 1-18 15,1-1 13-15,1 0-13 0,9-6 15 0,3-1-26 16,2-3 10-16,3 3-3 0,4 2 2 0,-1 0 9 16,2 1 5-16,-1-1-3 0,2 6-8 0,-1-1 7 15,-14 4 1-15,7 0-3 0,0 0-18 16,17 15 0-16,-20-9 2 0,-5 4 1 0,-1 3 21 16,-5-3-7-16,-2 1-8 0,-2-3 7 15,0 4-19-15,-15 17-32 0,7-18-39 0,-2 0-30 16,0 0 13-16,1-1-118 0,-5-5-36 15,5-2-48-15,2-3 27 0,7 0-218 0,0 0-30 16,-7 0 49-16,-3-11 53 0,9 6-14 0,1-2 50 16,5-10 29-16,2-4 25 0,4 0 15 0,4 1 0 15,-1 1 22-15</inkml:trace>
  <inkml:trace contextRef="#ctx0" brushRef="#br0" timeOffset="65221.74">6924 8095 526 0,'5'13'398'16,"-2"3"-22"-16,4 1-29 0,-5 2-45 0,1 2 24 15,1-3-13-15,1 0-10 0,1-3-35 16,1-1-19-16,1 0-18 0,0-4-28 0,0-2-19 16,6 0-11-16,2-5-14 0,-2-3-19 0,-1 0-16 15,-5 0-4-15,6 0-23 0,15-15 0 16,-14 5-22-16,1-1-5 0,-2-3-3 0,0-1-11 16,-3-1-8-16,-3-2-15 0,-1 3-16 0,-5 2-3 15,0 2-6-15,-2 0-27 0,0 11-23 0,0-10-4 16,-20-8-2-16,10 13 4 0,-9 2-62 0,5 3-18 15,3 0-11-15,-4 0-18 0,-3 0-28 16,-16 13-12-16,18-8-20 0,3 3 20 0,3-2-200 16,3-3-67-16,1-1 42 0,3 1 35 15,1-1 38-15,1 1-27 0,2-1 48 0,-1-2 27 16,25 9 25-16</inkml:trace>
  <inkml:trace contextRef="#ctx0" brushRef="#br0" timeOffset="65702.56">7472 8151 796 0,'4'-6'345'0,"-1"0"-38"0,-2-2 5 16,-1 2-41-16,0 0 18 0,-5-9-17 15,0 7-23-15,-2 2-20 0,0 3-25 0,-3 2 5 16,-8 2-18-16,8-1-28 0,-19 15-11 0,10-7-14 16,-1 8-11-16,4 1-5 0,2 1-11 15,3 0-18-15,4 2-6 0,2-3 3 0,4-2-18 16,1-15-4-16,0 9-5 0,20 14-5 0,-10-17-10 15,7-3 1-15,-4-1-4 0,-2-2-5 16,4 0 3-16,20-17-11 0,-14 8-29 0,1-1-10 16,-3-3-23-16,1-1-14 0,-7-2 5 15,2-1-65-15,0 0-11 0,-2 1-34 0,-7-4-5 16,-1-1 4-16,-3 3-8 0,0-4 2 16,-2 11 3-16,0-7 12 0,0-2-1 0,-21-23 24 0,12 18 3 15,0-1 16-15,-3 4 37 0,-3 1 15 16,2 1 28-16,-2 2 16 0,3 3 39 15,1 3 35-15,-1 2 0 0,4 3-16 0,1 3 35 16,1 2-10-16,6 2-6 0,0 0-8 0,-16 21 59 16,13-4-1-16,2 5 7 0,1-11 5 15,0 10-7-15,11 26 1 0,-6-19-10 0,3 1 3 16,1 0 17-16,-1 1-30 0,4 0-7 0,-3 2-5 16,4-3-1-16,1 0-13 0,0-2-21 0,0-1-40 15,-3-5-37-15,1 0-38 0,2-4-40 0,0-1 6 16,0-3-202-16,0-4 26 0,4-4-279 15,3 1 48-15,-1-4 4 0,5-2 51 0,-9 0 37 16,7 0-4-16,5 0 73 0,34-13 17 16,-27 9 4-16,3-3 28 0,0 3 8 0</inkml:trace>
  <inkml:trace contextRef="#ctx0" brushRef="#br0" timeOffset="66288.62">8633 8119 602 0,'1'-1'411'0,"2"-1"-83"16,-3 1 8-16,0 0-44 0,0-1 6 0,-2 0-15 16,1-1-23-16,-1 0-24 0,1 0-22 15,0-2-20-15,-1-1-12 0,0 1 1 0,0-2-29 16,-2-7 1-16,1 1-15 0,2 2 3 15,-1 3-15-15,2 1-17 0,0 7-7 0,0-5-5 16,0 5-4-16,16-21-6 0,-5 16-12 16,-1 3-4-16,0 3-4 0,-1-1-9 0,13 18 1 15,-6-2-1-15,-4 2 6 0,-3 1 3 16,-2 4 11-16,-3 1-20 0,-3 1 0 0,-1-13-4 16,0 8 19-16,0 1-24 0,-17 26 3 15,6-23-3-15,0-3-2 0,-6-1-1 0,4-1-7 16,-2-4-18-16,0-3 20 0,0-2-36 15,-2-2-7-15,0-4-13 0,2-3-16 0,5-1-11 16,-3 0-4-16,0 0-5 0,-13-12 12 0,15 6-7 16,3 3 17-16,2-2-14 0,1 2 8 15,1-1 8-15,1 2 5 0,2-1-8 0,1 0-3 16,0 1 11-16,3 0 1 0,-1 0-6 0,4 1 10 16,0 1 2-16,0 0 9 0,14 0-6 0,-10 0 24 15,26 13 2-15,-10-4 13 0,0 1 0 16,-2 0 20-16,1 2-16 0,-1-2 11 0,3 1 1 15,-3-1 4-15,1 3-20 0,0-4 16 16,-7 1-22-16,0-6 39 0,-2 0-11 16,-2-4-8-16,-4 0 9 0,-10 0-6 0,25-11-21 15,-14 2-24-15,2-4-24 0,-3-2-36 0,-4-3-49 16,2 0-36-16,-3-1 17 0,-2-3-123 16,-1 1-42-16,0 3-54 0,-2 9 31 0,0-5-228 15,0-1 31-15,-10-11 47 0,7 17 25 0,1-2 42 16,2 11 15-16,0-5 54 0,21-12 21 15,-2 8-22-15,5 2 46 0,2 0 17 0</inkml:trace>
  <inkml:trace contextRef="#ctx0" brushRef="#br0" timeOffset="66529.75">9898 8199 241 0,'2'-2'776'15,"0"2"-153"-15,-1-1-50 0,2 0-81 0,-2 0-53 16,2-1-58-16,2-1-54 0,0 2-30 0,15-5-19 16,-1 1-45-16,6-2-1 0,1 2-58 15,3 2-13-15,-1 0-71 0,-3 0-41 0,2 0-62 16,-2 3 2-16,-3-2-174 0,-13 2-54 16,7 0 22-16,-4 0-276 0,-2 0-6 0,5 12 45 15,-13-8 22-15,0-1 24 0,-2 4 38 0,-1-3 1 16,-2 0 45-16,-4 8 23 0,-6 1 33 15,2-2-5-15</inkml:trace>
  <inkml:trace contextRef="#ctx0" brushRef="#br0" timeOffset="66729.33">9934 8410 1370 0,'-7'4'549'0,"2"0"-46"16,1-1-67-16,1 0-15 0,1-1-57 0,3 1-34 15,1-1-14-15,3 0-33 0,0 0-4 16,16 2-32-16,-1-3-56 0,5-1-27 0,-12 0-68 15,5 0-56-15,7 0-59 0,28-13-68 16,-25 7 7-16,1-3-185 0,-4 4-65 0,2 0 30 16,-1-4-215-16,-1 0 23 0,0 1 20 15,-1-2 39-15,1 2 45 0,-1 1 28 0,5 0-3 16,0 0 24-16,4 2 60 0,3 1 19 16</inkml:trace>
  <inkml:trace contextRef="#ctx0" brushRef="#br0" timeOffset="66968.01">10910 8163 1550 0,'0'-6'540'15,"0"2"-61"-15,2 0-68 0,-2 4-44 0,0 2 18 16,2 0-45-16,-2 5-6 0,2 12-33 16,-2-8-32-16,5 31-12 0,-2-12-43 0,-3 2-6 15,0 2-29-15,0-18-18 0,0 7-18 0,0 5-98 16,0-1-55-16,0-1-61 0,0-3-83 15,-14 24 14-15,9-32-211 0,1-5 30 0,0-3-257 16,0-2 44-16,1-3 46 0,2-2 38 16,-3-1 33-16,-1 0 3 0,0-3 62 0,-5-4 24 15,-2-1 22-15,-6 1 24 0,2 1 17 0,-2 4-27 16</inkml:trace>
  <inkml:trace contextRef="#ctx0" brushRef="#br0" timeOffset="67959.14">5271 9002 486 0,'-15'12'475'16,"-1"20"-88"-16,16-21 9 0,0 7-5 16,0 4-17-16,0 2-23 0,0 3-32 0,0-1-24 15,10 28-35-15,-9-30-15 0,-1-12-20 0,0 7-14 16,0 3-38-16,0-2 5 0,-11 20-16 16,8-23-9-16,0-5-16 0,-4 0-4 0,-1 0-31 15,-1-2 7-15,1-3-11 0,0-2-30 0,0-3 6 16,1-1-4-16,0-1-1 0,1 2-27 15,6-2-10-15,0 0 5 0,-7 0 0 0,7 0-11 16,-12-11-2-16,11 8-2 0,-1-2-12 16,4-2 16-16,0 2-6 0,9-8-16 0,2-1-10 15,5 2 23-15,3 0-17 0,1 2 3 0,3 1 6 16,2 1-14-16,0 3-4 0,0-1 5 16,2 3-3-16,-3-1 19 0,1 1-28 0,-4 0-17 15,0 1-31-15,-3-1-20 0,-3 0-40 0,-1 2 13 16,-5 0-73-16,-3-1-8 0,0 0-44 15,-2 1-33-15,-2-1-19 0,0 1 26 0,0 0-121 16,-3 1-67-16,0 0-9 0,-1 0 33 0,0 0 57 16,-2 0 11-16,-1 0 25 0,2 0 8 15,-3 0 31-15,1 0 27 0,0 0 0 0</inkml:trace>
  <inkml:trace contextRef="#ctx0" brushRef="#br0" timeOffset="68166.19">5533 9290 817 0,'-4'-2'262'0,"1"-1"27"0,1-3-1 15,-4-6-12-15,1 1-34 0,3 1-30 16,0 1-24-16,1 3 90 0,-1 0-13 0,1 1-33 15,0 2-13-15,1 1-20 0,0 2-13 0,0 0 1 16,5-2 2-16,-1 4-19 0,-2 3 8 16,4 10-9-16,1 3-14 0,-1 5-28 0,1-2-10 15,-3 1-20-15,-1 3-4 0,-1-1-14 0,-2 0-31 16,2 0-51-16,-2-14-49 0,0 6 6 16,0-1-108-16,0 0-73 0,0-2-75 0,13 5 25 15,-7-15-249-15,0-3 30 0,-1 0 40 0,3 0 18 16,0 0 71-16,8 0 17 0,25-12 15 15,-11 9 26-15,2 1 30 0,2-2-8 0</inkml:trace>
  <inkml:trace contextRef="#ctx0" brushRef="#br0" timeOffset="68764.78">6308 9307 1234 0,'-2'0'429'15,"0"3"-22"-15,0-2-21 0,1 5-38 16,-2-4-10-16,2 6-30 0,-2 8-22 0,1-5-20 16,-1 0-44-16,2-2-12 0,0-1-38 15,0-1-12-15,0-2-15 0,1 0-14 0,-1-1 0 16,0 0-4-16,1 0-19 0,-1-1 5 0,-1-1-22 16,1-2 4-16,-1 1-11 0,0-2-14 15,1-1-12-15,-1-3 6 0,0 0-28 0,2-2-3 16,-1-10-20-16,1 5 15 0,0-3-11 0,14-21-12 15,-8 15 1-15,5 4-5 0,-2 2 15 16,5 3-13-16,0 4 5 0,-1 3 5 0,3 5-16 16,2 0 7-16,-8 0-1 0,20 12 27 15,-13-2-21-15,1 3 2 0,-2-1 21 0,0 2-3 16,-6-2-4-16,5 3 4 0,-2-1-12 16,-3-2 6-16,-1 0 2 0,-3 0 6 0,-4-4-9 0,1-4 22 15,0 1-6-15,-2-5 7 0,1 2-16 16,-4-4 10-16,1 2-1 0,0-2-19 15,-2 1 19-15,1-3-19 0,-6-7-10 0,3 3 15 16,-3-7-20-16,2 2-4 0,3 5 4 16,2-2-2-16,0-1-8 0,1 11-8 15,0-11 35-15,14-13-19 0,-1 12-19 0,-1 0 29 16,3 2-18-16,2 0 9 0,2 1-21 0,4 1 21 16,0 3-7-16,4 1 2 0,0 4-5 15,-14 0 8-15,7 0 5 0,26 14-6 0,-21-4 1 16,-4 2-1-16,-2-1 11 0,0 4-15 15,-6-1-3-15,-2-1 29 0,-2 2-30 0,-3-1 17 16,-6-4-25-16,0-10-8 0,0 9-29 0,0-1-22 16,-11 3-35-16,5-6-40 0,2-4 14 0,0 1-134 15,-2-2-47-15,0-1-56 0,-8-3 33 16,6-5-229-16,2 2 40 0,2-1 54 0,0 1 30 16,2-9 8-16,2 9 82 0,0-2 7 15,16-15 9-15,-4 10 21 0,5 2 29 0,2 2-10 16</inkml:trace>
  <inkml:trace contextRef="#ctx0" brushRef="#br0" timeOffset="69051.54">7028 9206 934 0,'3'4'399'16,"0"3"-55"-16,3 8 39 0,-2 0-5 15,2 2-6-15,-1 2-9 0,3 0-37 0,-1 1 0 16,0 2-50-16,2-3-13 0,2-4-30 0,2-1-8 16,1 1-34-16,0-3-10 0,3-3-26 15,0-1-10-15,2-4-13 0,-5-2-16 0,-1-2-22 16,-5 0 9-16,4 0-14 0,17-16-12 0,-14 9 1 15,-2-5-8-15,1-1-16 0,-3-3-12 16,-2 0 1-16,-1-2-11 0,-3 1-16 0,-2-3-7 16,-2 2-20-16,-1 10 0 0,0-4-8 15,0 0-16-15,-20-10-21 0,8 14-2 0,-6-1-12 16,-3 8-11-16,-1 1-28 0,8 0 13 0,-25 11-52 16,14-7-45-16,3 1-24 0,0 1-36 15,1-3-46-15,8 4 26 0,-1 0-171 0,9-3-44 16,0-1 31-16,4-1 33 0,1-2 39 15,0 0 16-15,25 9 13 0,-2-6 35 0,7-1 17 16,4-2 31-16,1 0-14 0</inkml:trace>
  <inkml:trace contextRef="#ctx0" brushRef="#br0" timeOffset="69535.93">7573 9268 354 0,'12'-4'450'0,"-3"-1"-79"0,-2 0-9 15,-3 1-48-15,0-2 11 0,-2 1-6 0,0 1-17 16,-3 0-14-16,1 0-23 0,-1 0-12 0,-2 1-17 15,3 3-12-15,-11-3-10 0,5 3-25 0,-12 1-1 16,8-1-31-16,-19 14 12 0,9-4-12 16,0 0-31-16,4 5-21 0,0-1 13 0,0 5-21 15,5 0-9-15,1 3 9 0,3-1-17 0,3 2-9 16,4-4 6-16,0-9-13 0,0 4-6 16,14 15-13-16,-4-17-14 0,2 2 9 0,1-5-2 15,-2-5-37-15,2-2-7 0,-13-2-18 0,15 0-16 16,19-13-23-16,-16 3-28 0,-2-1-42 15,-4-3 11-15,2-3-71 0,-1-2-3 0,-4-1-28 16,-1-6-10-16,-2-1-9 0,0-3-16 0,-3-2 8 16,-1 2 22-16,0-4-15 0,-2 18 24 15,0-11 67-15,0-5 30 0,0 0 38 0,0-1 23 16,-12-32 28-16,5 39 42 0,1 0 30 0,-2 1 52 16,1 2 42-16,0 6-13 0,2 2 13 15,1 8 12-15,1 4 5 0,3 3 16 0,0 0-4 16,-8 16 9-16,10 6 20 0,-2-9 1 15,0 9-15-15,14 30 11 0,-6-19 0 0,2-1-31 16,0 3-6-16,1 1-15 0,0 0-12 0,-2-2-7 16,0-3-13-16,0-1-11 0,-2-2-13 15,0-1-46-15,1-3-20 0,-1-7-39 0,-4 0-38 16,0-7-62-16,0-2 13 0,-2-5-170 0,0 0-77 16,2-3 31-16,-3 0-237 0,0-3 45 15,1 1 59-15,-1-1 9 0,0-3 47 0,-2 1 27 16,1 2 5-16,0-3 42 0,0 2 28 15,1-1 4-15,1 1 38 0</inkml:trace>
  <inkml:trace contextRef="#ctx0" brushRef="#br0" timeOffset="70485.45">8448 9276 767 0,'3'3'424'16,"-1"1"-67"-16,1-1 31 0,-1 1-45 0,0-1-7 15,0-1-12-15,-1 0-25 0,-1 1-12 0,2-1-30 16,-2 0-9-16,0-1-7 0,1 1-13 16,-2-2-29-16,0 0-17 0,0-2-5 15,-1 1-15-15,0-2-24 0,0-1-11 0,0 0-14 16,-1 0-12-16,2-2-20 0,0-1-6 0,2 0-2 16,0-1-3-16,-1 1-7 0,13-16-2 0,-5 10-24 15,2 4 12-15,2-1-14 0,-1 7 3 16,0 2-8-16,-11 1-13 0,12 0 19 0,13 22-7 15,-15-7-21-15,-1 3 5 0,-2 5 11 16,-3-1 17-16,-3 7-5 0,-1-17 14 0,0 5 2 16,0 6-31-16,0 2 18 0,-16 23-12 0,10-28 11 15,-3 2-3-15,-5-5 13 0,5 2 4 16,1-4-5-16,-1-1-31 0,-2-5 1 0,-1 2-2 16,-2-6 4-16,4 1-1 0,-1-3-24 15,2 0-4-15,9-3-2 0,-7 0-13 0,7 0-7 16,-10 0-6-16,-11-15-25 0,15 9 4 0,1-1 8 15,3 3 14-15,2-1-7 0,1-1 10 16,2 5 4-16,0-4-4 0,2 5 7 0,0-1 3 16,3 1 15-16,11 1 0 0,-12-1 4 15,9 0 12-15,2 0 11 0,26 12 9 0,-20-10-31 16,1 1 24-16,0 1-1 0,1 0 3 16,0-3-2-16,-2 5-8 0,1-6-26 0,-14 0 9 15,7 0 2-15,0 0 2 0,2 0-12 0,-2 0 15 16,19-12-24-16,-22 7 4 0,-8 0-32 15,2 0-15-15,-5-2-36 0,-1 0-15 0,0 1 13 16,-2-1-124-16,0 0-33 0,-1 0-48 16,0-10-48-16,0 8 32 0,0-4-197 0,0 0 29 0,0-3 26 15,0 2 31-15,0-1 38 0,6-11-7 16,4 15 71-16,4 2 41 0,7 2 6 0,5 2 34 16,7 3-22-16</inkml:trace>
  <inkml:trace contextRef="#ctx0" brushRef="#br0" timeOffset="70827.86">9848 9383 285 0,'4'-1'612'0,"0"-1"-126"15,0-1-24-15,0 1-33 0,1 0-36 0,0-1-28 16,13 0-28-16,-3-1-44 0,1 1-33 16,-3 1-30-16,7 0-28 0,0 0 4 0,-2 1-27 15,3 1-45-15,-1 0-32 0,0-2-31 0,-4 0-65 16,-8 2 0-16,2 0-146 0,0 0-57 0,-2 0-66 15,-2 0 28-15,-6 0-273 0,0 0 35 16,14 11 45-16,-15-8 46 0,0 1-2 0,-2-2 33 16,-4 11 24-16,-5-1 26 0,0-2 17 15,1 0 8-15</inkml:trace>
  <inkml:trace contextRef="#ctx0" brushRef="#br0" timeOffset="71020.37">9803 9607 532 0,'-12'9'571'0,"-3"-1"-72"0,6-3-61 15,4 0-25-15,0-3-43 0,4 1-16 0,3-3-49 16,4 0-30-16,1 0-39 0,9-3-6 16,4 3-40-16,-9 0-20 0,8 0-27 0,27-10-40 15,-19 6-50-15,1 1-51 0,1 0 0 0,-1 1-136 16,-1-4-70-16,-2 0-71 0,-2 4 26 0,1-1-241 16,-3-1 59-16,-2 4 11 0,-2-3 43 15,0 3 23-15,0-2 17 0,-6 2 19 0,6 0 43 16,7 0 4-16,5 0 27 0</inkml:trace>
  <inkml:trace contextRef="#ctx0" brushRef="#br0" timeOffset="71725.26">10839 9358 888 0,'15'-7'387'0,"-2"0"-56"0,-1-1 52 16,0-2-33-16,-2 1 0 0,-3-1-19 0,0 1-6 16,-3 4-12-16,-1-1-23 0,-1 2-28 15,-2 0-35-15,0 3 1 0,0 1-49 0,0 0 9 16,-8 0-10-16,-3 10-21 0,0 4 11 0,-1 3-17 16,-1 4-14-16,1 0-16 0,1 3-12 15,2 1 15-15,4-1-11 0,-2 2 7 0,5-2-23 16,2-15 9-16,0 8-15 0,13 17-24 0,-3-17 7 15,2-5-15-15,1-2-10 0,2-3 15 16,-4-5-7-16,2-1-1 0,-2-1 8 0,4 0-36 16,22-17 18-16,-16 6-23 0,-4 2 8 0,2-5 1 15,-2 0-4-15,-3-3-23 0,-1-2 5 16,-5-1 12-16,2 1-13 0,-3 0-2 0,-6-1-30 16,0 7 2-16,-1 13-25 0,0-14 3 0,-17-11-16 15,5 16-1-15,-4 2-21 0,-2 2-3 0,-8 3-41 16,2 1-13-16,11 1-23 0,-6 0 15 15,-2 0-112-15,-21 13-64 0,25-11-44 0,2 4 32 16,3-3-253-16,6 0 46 0,-2 0 39 16,1-2 61-16,3 2 29 0,-1 1 16 15,3-3 19-15,-1 0 7 0,0 3 68 0,-1-4-15 16,1 3 45-16,2 1 7 0</inkml:trace>
  <inkml:trace contextRef="#ctx0" brushRef="#br0" timeOffset="72494.32">5793 10022 269 0,'0'0'634'0,"0"0"-134"0,12 0-74 0,-12 0-74 16,0-13-36-16,0 13-49 0,0 0-20 0,0 0-37 16,0 0-49-16,0 0-31 0,26-15-14 0,-25 18-154 15,-3-1-68-15,3 3 11 0,-1-2-266 16,0 2-63-16,-1-1 15 0,0 1 58 0,-1 0 18 16,1 0 38-16,0 2 24 0,1 2 10 15</inkml:trace>
  <inkml:trace contextRef="#ctx0" brushRef="#br0" timeOffset="72647.23">5821 10360 804 0,'0'2'371'0,"0"2"-65"16,2-1-54-16,-3 2-19 0,-2 0-75 0,2 0-36 16,-1 0-48-16,-2 0-38 0,-2 9-64 0,0-2-56 15,0-2 8-15,-1 7-226 0,-1-3-34 16,4 1 16-16,-5-2 43 0,1 3 4 0</inkml:trace>
  <inkml:trace contextRef="#ctx0" brushRef="#br0" timeOffset="72784.09">5787 10760 599 0,'-2'4'172'16,"-1"1"-26"-16,-3 7-158 0,0-3-126 15,-2 3-120-15,-3 0-27 0</inkml:trace>
  <inkml:trace contextRef="#ctx0" brushRef="#br0" timeOffset="76621.4">11437 5817 434 0,'0'0'219'0,"0"0"-20"0,13 0-33 0,-13 0 11 15,0 0-12-15,0 0-29 0,0 0 6 16,0 0-36-16,0 0 14 0,15 0-17 0,-1-4-19 16,-13 5-5-16,0-1-15 0,0 0 8 15,-1 0-31-15,2 0-26 0,-1 0-22 0,1-1-41 16,-2 1-12-16,1 1 5 0,0-2-180 16,-1 2-106-16,0 1 1 0,0-2 41 0,-2 2 5 0,1 0 7 15</inkml:trace>
  <inkml:trace contextRef="#ctx0" brushRef="#br0" timeOffset="86423.51">8251 3721 295 0,'0'0'405'0,"0"0"-73"0,0 0-26 0,13 0-20 15,-13 0-29-15,0 0-32 0,23 25 42 0,-20-22-13 16,-1 0-14-16,0 0-5 0,-2 1-18 15,2-3-11-15,0 2-7 0,0-1-1 0,-1 0-17 16,2-1 7-16,-1 2 7 0,-1 0 0 16,0-3-10-16,0 0-32 0,-2 0-9 0,0 0-21 15,-1-3-1-15,-2 0-12 0,0-1-9 0,0 0-15 16,-7-6-11-16,0-4-16 0,-2-2-9 16,1-2 7-16,0 3-10 0,1-4-2 0,1 1 5 15,-1 5-23-15,2 0 13 0,4 4-12 0,0 1-10 16,4 3-4-16,-4 1 1 0,3 1-21 15,0 1 4-15,1 2-2 0,2 2 17 0,1 1-15 16,0 1 4-16,1 0 0 0,10 8 14 16,0 0-22-16,2-3 20 0,1 1-13 0,2-3 11 15,3 1-23-15,-2 0 27 0,1 0-11 0,4 1 10 16,-2-3-13-16,0-2 10 0,2-1-18 16,0 1 16-16,-4-2-15 0,0-1 18 0,0-1-15 15,-5 0 0-15,-15 0 17 0,15 0-15 16,-2 0-2-16,10-10 0 0,-14 7 10 0,5-5 5 15,-4 0-20-15,-2 2 15 0,1-6-5 16,-2 0 0-16,-4 3-19 0,0 0 16 0,0 1-7 16,-2 1 1-16,0 2-1 0,-1-1-3 0,0 2-1 15,0 1-3-15,0 0-10 0,0 3 16 0,0 0-7 16,-5 2 6-16,2 1-4 0,-5 8 5 16,-1 3-6-16,1 3 3 0,0-1-2 15,-2 2 6-15,2 1 21 0,-1 3 2 0,2-1-19 16,-2 0 13-16,0 2-3 0,-4-1 13 15,2-2-6-15,2 4 7 0,-3 0-16 0,-2-5 14 16,3 2-17-16,-5 4 1 0,0 1 8 0,0 1 10 16,-2-2-15-16,-3-2 13 0,2-2 2 15,2 0-25-15,-1-2 20 0,1-1-5 0,-2-2-9 16,3-1 6-16,3-4-9 0,1 0 18 0,1-7 8 16,4 1-13-16,1-3 3 0,2-1-11 15,4-1 18-15,0 0-4 0,0 0-19 16,0 0 21-16,-7-8-27 0,8 7 17 0,3-2-13 0,-1 0-10 15,3 2 13-15,5-7 4 0,1 4-19 16,-2 0 8-16,0 2 16 0,7-1-5 16,-1 2-9-16,0-1 13 0,1-1-9 0,3 3 1 15,-11 0-3-15,8 0-3 0,1 0 0 0,0 0 11 16,3 0-11-16,0 0 15 0,0 0-6 16,1 0 15-16,21-13-23 0,-24 10 16 0,2-1-15 15,-6-2 19-15,-1 3-23 0,-5-1 12 16,-1 0-8-16,-2 1-5 0,0 0 7 0,-1-1 18 15,-1-1-19-15,0 1 8 0,-2-1 0 0,3-7 6 16,-3 0-17-16,-1 2 1 0,0-1 8 16,0 2-1-16,-1 0-9 0,1-1 12 0,-1 3-18 15,0-5-9-15,0 0-1 0,0 1-10 16,0 0-23-16,0 2-23 0,0 2-20 0,0 0-37 16,0 7 12-16,0-7-116 0,0 7-7 15,0-7-30-15,0 7-37 0,0 0 29 0,0-7-180 16,0 7-63-16,0 0 35 0,9-9 39 0,-5 8 44 15,2 1 11-15,1 0 76 0,13-2-8 16,-4 0 18-16,-7 2 49 0</inkml:trace>
  <inkml:trace contextRef="#ctx0" brushRef="#br0" timeOffset="86980.1">9206 3583 602 0,'9'-27'315'16,"-1"0"-32"-16,0 3-26 0,0-4 29 0,4 7-1 15,-6 3-35-15,-1 1 27 0,0 1-64 16,-3 6 3-16,0 2-43 0,-2 1-16 0,0 7-16 16,0 0 9-16,-4-4-15 0,2 6 14 15,-1 1-10-15,1 0-8 0,-6 9-17 0,0 2-6 16,0 3-7-16,1 4 10 0,0 2-13 0,0 2 32 15,-3 5-1-15,1 2-7 0,-1 5-17 16,1 6-2-16,-2 0-2 0,-4 6 5 0,0 4-11 16,-2 3-8-16,0 1-2 0,-4 2-18 15,-1 3-5-15,0-1 9 0,-1 2 0 0,0-1-22 16,0-5-5-16,2-4 15 0,-2-5-21 0,4-4 0 16,3-10-1-16,2-1-10 0,3-5-31 15,0-3 17-15,0-3-16 0,6-3-33 0,-2-6-20 16,5-8-22-16,0-2-36 0,2 0 11 15,3-4-52-15,0-1-26 0,-1-1-11 0,-1 0-29 16,1 1-9-16,0-3-27 0,1-1-31 0,9-2 27 16,-8-2-158-16,1 1-54 0,1 4 29 0,6-7 40 15,-2-3 16-15,-1 3 8 0,4 0 45 16,-2-2 48-16,3 0-28 0,2 3-8 0</inkml:trace>
  <inkml:trace contextRef="#ctx0" brushRef="#br0" timeOffset="88347.78">9574 3918 377 0,'0'0'363'0,"14"0"-18"16,-14 0-42-16,0 0 10 0,0 0-28 15,0 0-36-15,0 0 45 0,0 0-36 0,0 0-8 16,0 0-19-16,0 0-32 0,0 0-9 16,0 0-6-16,5 0-23 0,-9 3-3 0,1-3-16 15,-1 0-2-15,0 0-14 0,-1-3-8 0,2 3-20 16,-1-3 1-16,0 0-13 0,0 0-6 15,1-4-14-15,-3-8-10 0,1 0 8 0,5-4-15 16,-4 5 2-16,4 1-3 0,0 13-21 0,0-9 6 16,0 1-4-16,14-6-6 0,-10 10-2 0,0 1 2 15,1 0-6-15,2 3 2 0,1 3-8 0,8 5-8 16,0 5 13-16,-3 3-4 0,0 5 4 16,-3 1 4-16,-2 2 0 0,-1 4-7 15,-2-1 9-15,-2 0 3 0,-2 2-1 0,-1-16 7 16,0 7 12-16,-11 25-11 0,4-21 13 0,-1-2-22 15,-6 0 14-15,4-2 1 0,-3-1 4 0,-2-2 3 16,2-2-17-16,-3-2 9 0,0-3-10 0,-3 0 0 16,0-2 4-16,1-3-4 0,-1-1 2 15,5-4-22-15,5 0-3 0,-2 0-16 0,-13-13 6 16,13 8 13-16,4 1-20 0,0-2-3 16,3 2 20-16,1 0-15 0,1 1 0 0,-1 0-1 15,3 1-3-15,2 2 5 0,1 0-1 16,1 2 7-16,2 0 6 0,9 6-9 15,2-3 18-15,1 4-18 0,2 0 17 0,3-3-6 16,2 6 14-16,2-5-16 0,0 3 21 16,0-3-1-16,0-2 1 0,-1 0-1 0,-1-2 11 15,-1-2-1-15,-11-1 19 0,4 0-24 0,3 0 14 16,20-16-9-16,-20 7 2 0,-1-3-17 16,-3-1 4-16,-2-1-7 0,-2-1 7 0,-4-2 14 15,2 0-10-15,-2-3-8 0,-3 2-24 0,-1 1-10 16,-2-2-10-16,-2-1-44 0,0 10-27 0,0-2-32 15,0-2 12-15,-11-11-127 0,9 15-41 16,1 1-56-16,-1 0 32 0,1 2-266 0,1 7 29 16,0 0 36-16,0-8 59 0,0 1 25 15,0 0 44-15,18-11 44 0,-6 8 23 0,7 1-1 16,-1 4 20-16,5 1 10 0</inkml:trace>
  <inkml:trace contextRef="#ctx0" brushRef="#br0" timeOffset="98174.63">12978 6802 607 0,'-15'0'310'0,"15"0"-15"0,0 0-52 16,0 0-15-16,0 0 5 0,0 0 0 0,0 0 0 15,13 21-26-15,4-21-24 0,10 0-20 16,8 0 16-16,56-9-22 0,-31 3-6 0,9 1-18 16,3 1-39-16,4 0-11 0,3 2 17 0,0 0 3 15,0 2-10-15,-41 0-10 0,18 0-9 16,10 0-71-16,1 0-4 0,66 12-36 0,-75-10-7 16,-7 1-26-16,-7-1-5 0,-6 1-28 0,-7-1 0 15,-2 0-32-15,-6-2-45 0,-9 7 17 16,-5-7-169-16,-9 0-69 0,-2 1-20 0,-3-2 60 15,0 1 39-15,-3 0 19 0,1 0-8 16,-14 2 24-16</inkml:trace>
  <inkml:trace contextRef="#ctx0" brushRef="#br0" timeOffset="98393.36">13370 7098 742 0,'-20'12'279'15,"8"0"-12"-15,5 0-29 0,6-3-1 0,1-9-28 16,17 14-3-16,-1-8-42 0,11-1 11 0,3-1-32 16,3-4-6-16,3 2-29 0,3-2 8 0,3 1-38 15,6-1-8-15,-26 0-18 0,16 0-18 16,5 0-32-16,1 0-16 0,4 0-48 0,0 0-41 16,-1 0 9-16,46-12-221 0,-51 5-87 0,-4 1 42 15,-6-3-6-15,5 0 41 0,-6-1 46 16,-1-5 15-16</inkml:trace>
  <inkml:trace contextRef="#ctx0" brushRef="#br0" timeOffset="98740.91">13951 6525 714 0,'-15'-12'360'0,"7"-1"-49"16,6 11-42-16,4-3-30 0,2 3 15 0,5 1-45 16,18 0 1-16,-15 1-24 0,9 0 2 15,36 18-24-15,-17-5-10 0,3 2 5 0,4 4-40 16,5 5-10-16,0 5 11 0,3 0-13 0,-5 6-25 16,0 1-28-16,-8-1 2 0,-3 3 2 15,-7-1-4-15,-5 1 3 0,-12-1-12 0,-4-2 3 16,-6 1-16-16,-5-20 12 0,-12 38-17 15,0-16 8-15,-7-3-18 0,-2-3-6 0,-4 1-1 16,1-1-66-16,-5-1-33 0,0-1 0 0,-4-2-22 16,3 0-39-16,-5 1-61 0,1-4 20 15,-1-1-250-15,6-2 0 0,3-4 46 0,-1-1 31 16,2-7 6-16,-2 0 53 0,6-1 21 0,4-3-10 16,5-1 8-16</inkml:trace>
  <inkml:trace contextRef="#ctx0" brushRef="#br0" timeOffset="100138.16">20597 6087 467 0,'17'-16'251'0,"6"-7"-34"16,-20 13-30-16,1 2-6 0,-2 2-8 16,0-1-19-16,-1 1 4 0,1-1-10 0,-2 2-20 15,0-2-11-15,0 0 18 0,0 0-23 16,0-5-3-16,-13-13-19 0,7 15 0 0,-4-1-4 16,-2-1 7-16,-1 4-9 0,0 1 4 0,-6 2-14 15,4 1 5-15,-2 0-29 0,-2 4 11 16,8 0 7-16,-4 0 20 0,-26 15-29 0,17-5 19 15,-1 3-25-15,0 3 27 0,-2 1-25 16,1 2 12-16,4-1-7 0,3 1 1 0,0 2-6 16,5 0-23-16,1-2-3 0,-1 4 26 0,5-3-3 15,3 2-19-15,0-3 24 0,5 0-8 16,1-12 5-16,0 6 2 0,17 13-21 16,-5-14 1-16,4 1 0 0,0-2 7 0,3-4-13 15,1 2 4-15,0 0 0 0,2-2-9 0,-4 0-11 16,0-1 10-16,1 0 3 0,-4-1-7 15,1 2-16-15,-4 1 4 0,-2-4-5 0,2 4 14 16,-4-3 9-16,-3 2 1 0,2-2-22 0,-3 1 3 16,-1 0-2-16,-2-1-5 0,0 0 1 15,1 2 23-15,-2 1-9 0,0 1-9 0,0 3-4 16,-16 19 3-16,9-14 8 0,0 0 15 0,-2 0-9 16,-2-2-2-16,1-1-11 0,-1-2 7 15,-1 0-4-15,0 1 8 0,-1-2-17 0,0-3 7 16,2 1-1-16,1-6 0 0,5 0 1 0,0 1 13 15,0-1-9-15,2-2 11 0,1 2-7 16,0-1-3-16,0-1-9 0,0 1 11 0,0-2-11 16,2 1 13-16,0 0-11 0,0-1 10 0,0 0-4 15,0 0 5-15,14 10-10 0,2-1 3 16,-1-3-6-16,0 3 5 0,0-1-12 0,2 0 11 16,-1 2-6-16,-3 0 4 0,0 0 4 0,-1 1-7 15,-2 3-15-15,-3 2 16 0,-4 0-7 16,-2 2 8-16,-1-9-3 0,0 6 2 15,-15 22-6-15,5-15 13 0,-1-3 5 0,-2 3-11 16,0-3-2-16,-3 3-5 0,1-3-4 0,1 3 7 16,0-2 5-16,-1-1 5 0,2 1-5 15,-1-4 3-15,-1 6-8 0,1-3 13 0,0-4-8 16,3 2 3-16,-1-1 0 0,4 2 0 16,0-4-7-16,1 0 5 0,2-4-7 0,2 1 8 15,2-3-8-15,1-8 8 0,0 6 1 16,12 16 0-16,-3-16-4 0,2 5-4 0,4-3-3 15,2-2 4-15,1 1-8 0,4-1 4 0,-3-2-16 16,3 4-11-16,2-4-12 0,-2 0-12 0,-2-2-24 16,-1-1 10-16,2 0-73 0,-14-1-37 15,5 0-23-15,1 0-34 0,13-14-28 16,-11 6 24-16,0-2-258 0,-1-1 19 0,0 0 32 16,2-1 66-16,-3-1 17 0,3-1 20 0,-3 2 26 15,1-5 21-15,-2 0-19 0</inkml:trace>
  <inkml:trace contextRef="#ctx0" brushRef="#br0" timeOffset="100965.33">21072 6457 722 0,'1'-5'235'0,"1"-1"-11"0,-1 2-2 0,1-1-25 15,0 1-6-15,2-1-10 0,-4 2-4 16,2 1-6-16,-2-4-16 0,1 2 5 0,0 1-9 16,-1 3-11-16,0 0 9 0,0 0-18 0,0 0-26 15,0-7-29-15,0 7 16 0,0 0-10 16,-7-6 15-16,3 8-13 0,-6 8 26 15,-1-3 11-15,-3 2-17 0,3 4-5 0,-3-1 12 16,2 2-8-16,0 3 13 0,1 0-14 0,2 0 1 16,2 2-14-16,-1-1-4 0,5 0-10 0,0-1-6 15,1 2-4-15,1-6-4 0,1-6-10 16,0 5 3-16,13 15-6 0,-7-15-9 0,3 2-10 16,2-5 9-16,-1-3-8 0,3 1-6 0,2-2 9 15,-2-1-2-15,-1-3 0 0,0-1-12 16,-4 0-7-16,20-12 7 0,-8 6-3 0,-1-4-2 15,2-3-3-15,-2-1 2 0,-1 1-11 16,0-6 11-16,-4 0-7 0,0 0 0 0,-2-2-4 0,0-3 9 16,-4 0-9-16,-1 5 0 0,-3 3-3 15,-2-4 4-15,-2 13-9 0,0-6 4 0,-15-7 10 16,1 7-6-16,0 3-9 0,-3 0 7 16,0 5-13-16,-4-1 16 0,-2 0-9 0,1 4-9 15,1-2-11-15,0 4-11 0,12 0-5 0,-5 0-31 16,-1 0-18-16,-14 16 8 0,19-8-33 15,2 1-15-15,5-2-27 0,1 0-32 0,0-4-24 16,2-3-53-16,0 7 25 0,16 12-256 0,-6-6 24 16,3-4 43-16,5 0 44 0,-5-4 19 15,2 5-9-15,0-2 71 0,1 1 6 0,-1 2 2 16</inkml:trace>
  <inkml:trace contextRef="#ctx0" brushRef="#br0" timeOffset="101221.51">21453 6665 900 0,'5'0'401'0,"0"0"-57"0,-1 0-28 16,1 2 2-16,-2 1-11 0,3 1-31 0,4 6-15 16,-3-2-26-16,-4 2-16 0,0 6-18 0,-2 1-22 15,-1-7-15-15,0 2-36 0,-13 19-3 16,3-16-5-16,-3 2-29 0,2 1-35 0,-4-4-45 15,3-1-1-15,4-1-101 0,-2-1-52 0,0-3-47 16,3-2-62-16,2-4 23 0,1 1-258 16,4-3 26-16,0 0 62 0,0 0 41 15,0 0 4-15,-8-15 28 0,9 11 47 0,7-10 9 16,-4 3 21-16</inkml:trace>
  <inkml:trace contextRef="#ctx0" brushRef="#br0" timeOffset="101655.18">21882 6336 683 0,'3'-2'340'0,"-2"1"-51"0,0-1-21 16,2-1-9-16,-1 3-17 0,0 0 16 16,-1 1-32-16,-1 2 46 0,2-1-17 0,-1 3-9 15,4 10-9-15,-2 3 5 0,-1 3-8 0,1 2-22 16,-3 2-13-16,4 0-30 0,-2 2-2 15,1 0-34-15,-1 0-4 0,0 0-20 0,-1-2 10 16,1-3-28-16,-1 0-17 0,0-2-3 0,-1-11 2 16,0 1-24-16,0 2-20 0,0-1-26 15,0-2-8-15,0-1-23 0,0-2-21 0,0-6-28 16,0 7 8-16,0-7-131 0,0 0-66 0,0 7 22 16,-6-3-245-16,5-8-45 0,2 2 59 0,0-4 30 15,4-6 55-15,-1-1 6 0,0-6 8 16,3-1 64-16,3 0 23 0,2 2 13 0,0 3-1 15</inkml:trace>
  <inkml:trace contextRef="#ctx0" brushRef="#br0" timeOffset="102388.61">22248 6205 879 0,'-3'-5'315'0,"0"0"-6"0,-4-7-20 16,2 3-7-16,3-1-33 0,0 0-32 15,-1 2-25-15,2 0 6 0,0 0 7 0,1 3-11 16,0 5-22-16,0-9-7 0,0-2-21 0,13-15 1 16,-3 14-16-16,-2-2-5 0,4 4-24 0,1 2-5 15,1-1-8-15,4 4-10 0,3 2 0 0,1 2 3 16,-9 1-6-16,6 0 0 0,32 14-6 16,-23-4-3-16,-5-1-18 0,-2 3 3 0,0 3-14 15,-4 1 9-15,-2 4-16 0,-2 4 1 0,-5-1 8 16,-3 1-8-16,-4-1 7 0,-1-12-12 15,0 7-3-15,0 3-3 0,-11 21 5 0,6-21-8 16,-1 0 9-16,2-2-14 0,1-3-6 16,0 0 15-16,1-4-1 0,1-2-7 0,1-1-5 15,0-9 0-15,0 5-2 0,0 2 7 0,0-7-1 16,0 7-8-16,11 5 1 0,-5-12 8 0,12 3-5 16,1 2 1-16,-11-5-10 0,4 0-3 15,2 0 15-15,0 0-13 0,11-10 2 0,-17 9 16 16,-1 0-4-16,-2 0-2 0,-2 1-1 15,-3 0 5-15,1 3 12 0,-5-1 2 0,-8 6 21 16,-5 4-15-16,0 2-2 0,-3 0 5 16,-1 1 5-16,0 0-18 0,2 2 7 0,2 1-17 15,3 0 18-15,1 4-3 0,2 2 0 0,4 0-7 16,1 0 27-16,5 0-13 0,1-12 4 16,0 7 3-16,15 25-30 0,-7-19 15 0,1-2 6 15,1 0-2-15,1 3-21 0,-2-1 4 16,1 2 13-16,-2-2-13 0,-3-2 8 0,2 1-8 15,-7-5 13-15,0-9-24 0,-13 15 10 0,-1-11 22 16,-5-4-21-16,-6-3-10 0,-1 2-11 16,-5-3-28-16,-4-2-19 0,-4-1-40 0,-5-1-55 15,-5 0 13-15,25-2-226 0,-13 0 34 0,-7 0-303 16,-1 0 82-16,0 0 29 0,2 0 44 16,2 0 55-16,2 0 20 0,-30-13 23 0,40 7 37 15,3 1 44-15,3 0-36 0,7-1 57 0,10 2-20 16</inkml:trace>
  <inkml:trace contextRef="#ctx0" brushRef="#br0" timeOffset="104685.25">975 10563 430 0,'0'15'317'0,"0"-3"-43"16,3 9-38-16,-5-11-37 0,-3-3-12 0,3 2-19 15,-4-4-5-15,2 1-20 0,-2 1-17 0,1-7-4 16,1 0 19-16,-2 3-11 0,2 2-15 0,-3-1 23 15,1-3-25-15,6-1-12 0,-8 0-11 16,1 0 37-16,-9-11-21 0,5 2-13 0,2-1-8 16,-2 0 34-16,2-4-32 0,4-1-6 0,-3-1-7 15,3 1 11-15,3-2-24 0,2 10-2 16,0-6-5-16,0-1 11 0,13-13-12 0,-8 15-5 16,4 1-2-16,0 5-27 0,2 6 6 15,-11 0 13-15,13 0-12 0,14 13-1 0,-10-1-3 16,-2 5 31-16,1 5-17 0,-3 3 8 15,-1 8-14-15,-1 1 6 0,-5 2-9 0,-2 5 12 16,-3-5 12-16,-1-17 12 0,0 6-10 0,-11 32-2 16,0-27-4-16,-1 6 6 0,1-8-10 15,-3-5-2-15,1 1-5 0,-4-2 1 0,-2-1-7 16,-1-1-2-16,2-3-14 0,-2-4 3 0,-1 2 7 16,1-5-9-16,-5 2 12 0,5-4-10 15,0 0 4-15,4-4-15 0,2 0-6 0,14-4 7 16,-22-11-5-16,13 6-14 0,4-2 11 0,1-3-12 15,6-2 0-15,-2 4 10 0,9-13-4 0,1 6 2 16,1 1-4-16,3 1 6 0,1 6 7 16,1-2-11-16,1 4 8 0,4 2-3 15,-12 3 5-15,3 0-6 0,3 0-6 0,16 17 2 16,-15-10-2-16,-3 4 1 0,-4-2-11 16,3 1-11-16,-3 1-23 0,-1-3-20 0,0 4 7 15,-1-5-83-15,-6 2-19 0,2-6-23 0,-3-3-28 16,0 0-49-16,0 0 23 0,9-17-226 0,-8 11 25 15,2-5 35-15,-3-3 50 0,2 2 9 0,0 3 23 16,-2 9 25-16,0-11 18 0,0-2-1 16,0 2 9-16</inkml:trace>
  <inkml:trace contextRef="#ctx0" brushRef="#br0" timeOffset="104982.13">731 10418 474 0,'-13'-3'352'16,"3"7"-85"-16,-5 2-28 0,-1 6-2 15,3 0-14-15,-2 6-8 0,-4 5-39 0,5 1 2 16,-1 2-1-16,-1 11-25 0,2 1 29 16,6 5-18-16,-2 2-5 0,4 2-16 0,1 3-15 15,-1 3 2-15,3 4-12 0,-2 2-5 0,5 2-11 16,0-30-43-16,0 12 17 0,19 57-3 15,-11-49 8-15,4-3-44 0,4-7-9 0,-1-4-6 16,1-6-45-16,5-7-18 0,-1-7-23 0,4-9-43 16,-2-6-50-16,-5-2 14 0,25-21-218 0,-8 1-79 15,-1-1 23-15,3-4 25 0,-2 1 28 16,-7-6 24-16,4-3 41 0,2-1 2 0,-9 0 33 16</inkml:trace>
  <inkml:trace contextRef="#ctx0" brushRef="#br0" timeOffset="105249.84">1309 10360 816 0,'15'-17'393'16,"0"5"-69"-16,2 7-26 0,3 5-38 0,-9 0 6 15,21 17 2-15,-10-3-12 0,0 3-3 16,3 7-32-16,0 3-21 0,-2 10 8 15,-3 6-29-15,-3 3-26 0,-4 2 5 0,-3 3-30 16,-6 0-9-16,-3 1-26 0,-1-27-37 0,0 13-26 16,-14 48-2-16,3-39-131 0,2-3-39 0,-5-2-58 15,-1-7 18-15,-3-2-304 0,-1-4 38 16,2-5 22-16,-3-4 19 0,2-4 42 0,0-1 32 16,1-4 12-16,2-3 32 0,4-8 16 15,6 4 11-15</inkml:trace>
  <inkml:trace contextRef="#ctx0" brushRef="#br0" timeOffset="105407.76">1398 11209 732 0,'3'-5'445'15,"0"1"-38"-15,0 0-78 0,-1 0-21 0,0 1-59 16,2 0-28-16,-3 0-26 0,1 0-22 0,-1 2-57 16,-1-1-87-16,0-2-22 0,0 3-84 0,-2-3-63 15,0 0 13-15,-2 2-294 0,0-1 52 16,2 0 35-16,-2 3 5 0,1-3 24 0,1 1 26 15,-2-1-1-15</inkml:trace>
  <inkml:trace contextRef="#ctx0" brushRef="#br0" timeOffset="107606.45">2997 10699 595 0,'0'0'269'16,"0"0"-18"-16,0 0-18 0,0 0-1 0,0 0-12 15,0 0 21-15,0 0-20 0,0-13 1 0,0 13-26 16,0 0 24-16,0 0-22 0,0 0-15 15,0 0-15-15,0 0-26 0,3-26-2 0,-6 23-15 16,0-1-19-16,-2 0-14 0,1 1-1 16,1 0-9-16,-1-1-10 0,1 2-12 0,1-1 1 15,0 2-16-15,0 2 4 0,2 1-31 0,0 2 25 16,0 0-18-16,2 2-2 0,6 9 7 16,1 1-14-16,3 1-2 0,1-3 10 0,7-2 9 15,-3-1 4-15,2 1-10 0,0-3 2 0,-2-1-11 16,3-3 0-16,1-1 0 0,-2-3 5 0,0-1-12 15,-10 0 5-15,20-12 1 0,-10 4 3 16,-2-4-14-16,-1 0-4 0,-2-1 5 0,1-1 10 16,-3 0-4-16,-2-1-3 0,-2-2-10 15,-1 5 11-15,-2 2-12 0,-1 3 7 0,-2 0-13 16,-1 3 13-16,-1 1-16 0,0 3 11 0,-3 0 2 16,1 3 2-16,-8 8-4 0,-2 3 11 15,1 2-12-15,1 7 12 0,-1 1-1 0,1 1 12 16,0 1-17-16,-4-1 6 0,2 4 2 0,-1-3 8 15,-1 6-7-15,0-1 1 0,-2-4 5 0,1 4-23 16,-3-6 26-16,1 2-11 0,0-4 2 16,-2 1 8-16,3-2-15 0,-1 0 0 0,-1-3 15 15,1-1-6-15,-1 0-4 0,3-2 5 16,0-4-3-16,2-1-3 0,2-3-11 0,1-1 12 16,4-4-8-16,0 0 7 0,2 0-10 0,2-2 7 15,-2-1-2-15,3 1 0 0,0 0-5 0,1-1 1 16,0 1-1-16,0-1 2 0,0 0-2 15,0 0-14-15,13 4 21 0,-7-4-11 0,10 4 12 16,1-4-1-16,4 1 4 0,3-1-3 0,-12 0 3 16,9 0-1-16,5 0-4 0,3 0-1 15,2 0 3-15,1 0 5 0,-2-8-8 0,29-4 6 16,-33 5-7-16,1-1-2 0,-2-1 0 16,0-2 2-16,-1 2 3 0,-4-5-6 0,0-3 4 15,-6 2-7-15,0-1-9 0,-1-1-10 0,-2 1 10 16,-2 0-18-16,-2 3-10 0,-2 2-8 0,-4 3-25 15,0 2 5-15,-1 6-36 0,0 0-5 16,0 0-33-16,-15-7-40 0,11 8-31 0,-1 0-28 16,0 0-20-16,-1 3 23 0,1-1-194 15,1-2-13-15,1 1-6 0,-1 2 70 0,0 0 27 16,3-1 19-16,-1 0 0 0,2-1 40 0,2 0 7 16</inkml:trace>
  <inkml:trace contextRef="#ctx0" brushRef="#br0" timeOffset="108027.06">3839 10330 643 0,'-1'-21'348'0,"0"4"-27"0,1 10-33 0,0 0-41 16,0-2-41-16,0 3-11 0,0 6-29 15,0 0 31-15,-3-7-30 0,1 12-18 0,2 16 57 16,0-9-5-16,0 12 11 0,-8 34-1 16,5-16 3-16,-3 8-26 0,0 4 9 0,-1 7-7 15,-1 0-20-15,1 3-21 0,-3 1-20 0,1 1 9 16,-4 2-31-16,0 0-9 0,-2-3-13 15,-1 3 8-15,1-8-24 0,-1-2-7 0,1-5-5 16,1-5-18-16,2-5-2 0,0-6-33 16,2-2-2-16,1-8-21 0,2-2-4 0,-1-1-19 15,2-6-22-15,4-7-16 0,1-3 9 16,-1-3-77-16,2-5-49 0,0 0-32 0,4 0-45 16,-3-5 25-16,1 3-270 0,0-4 29 0,1 2 21 15,1-1 35-15,2-12 60 0,0 2 28 16,1 3 20-16,-2-2 20 0,3-2 24 0,-1 0-17 15</inkml:trace>
  <inkml:trace contextRef="#ctx0" brushRef="#br0" timeOffset="108490.44">4010 10828 760 0,'6'-14'322'15,"-3"5"-41"-15,-1 1-26 0,2 4-21 0,-2 3-32 16,0 2 22-16,-1 4-13 0,0 1-5 0,-1 1-23 16,0 14 23-16,1 0-33 0,-1 2 7 15,1-2-58-15,-1 3 13 0,1-2-17 16,0-3-10-16,0-1-4 0,1-1-10 0,-1-3-20 16,-1-3 4-16,1-3 0 0,1-2 5 0,-2 0-24 15,2-2 31-15,2 0-9 0,-1-3-9 16,3 0 0-16,-1 0-7 0,-5-1-13 0,12 0 0 15,18-10-13-15,-11 3 6 0,-2 1-4 0,-5 3-4 16,0 2-12-16,-1-2-10 0,-1 3-1 0,-3 0 10 16,-7 0 1-16,9 0 5 0,12 17-6 15,-12-5 8-15,1 0-4 0,-3 4 12 0,0 2-5 16,-2 2 4-16,-3-2 5 0,0 1 5 16,-2-3-20-16,0-7-1 0,0 4-3 0,0 1 2 15,-12 15-3-15,5-14 4 0,-2-2 0 0,-4-1-2 16,-1 1-5-16,0-5 0 0,-1 0-12 15,-2 0-16-15,0-4-38 0,4-3-13 0,0-1-45 16,13 0 9-16,-14 0-114 0,-17-10-55 16,17 5-62-16,7-2 30 0,-7 0-231 0,8 2 40 15,1 1 24-15,0-1 49 0,0-1 25 16,2 2 33-16,0 3-10 0,0-1 48 16,2 1 20-16,-1-3 29 0</inkml:trace>
  <inkml:trace contextRef="#ctx0" brushRef="#br0" timeOffset="108776">4012 10774 791 0,'-2'-3'421'0,"0"1"-64"0,2 0 0 16,-1-1-21-16,3 0-35 0,2 0-43 0,16-8-22 16,6 2-36-16,2-1-5 0,5-3-32 15,6 3-16-15,4 1-6 0,4 2-30 0,1-2-29 16,-3 3-8-16,0 1-92 0,-4-3-86 16,-6 4-120-16,0 2 20 0,-2 0-263 0,-4-3 45 15,1 0 34-15,3 2 18 0,-1 0 9 0,-2-2 56 16,4 2 5-16,0 2 33 0,0-1-12 15</inkml:trace>
  <inkml:trace contextRef="#ctx0" brushRef="#br0" timeOffset="113783.75">7676 10764 252 0,'0'-17'271'15,"0"17"-38"-15,23-32-22 0,-22 25-25 0,1 0 5 16,-2 0-35-16,1 0-6 0,-1 0 14 16,0-1-9-16,1 2 5 0,-1 6-14 0,0-11-15 15,0-1-7-15,0 0 15 0,-15-13-18 0,11 13 7 16,-2-2 2-16,-2 2-17 0,-3 0-8 15,1 2 5-15,0 0-30 0,-3 1-9 0,3 3 11 16,-5 0-24-16,0 1 11 0,1 2-16 0,0 3 16 16,2 0-7-16,1 0 7 0,-21 10-2 15,15-3-8-15,-1 4-1 0,0 0 1 0,2 2-10 16,1 2 20-16,4 3-6 0,2 0-2 16,2 2-29-16,0 0 24 0,4-1-16 0,3 2 11 15,0-11-16-15,0 4 8 0,11 16 0 16,-3-13 5-16,1 2-15 0,1-3 1 0,4-2-5 15,0-2 13-15,2 1-16 0,-1-4 13 0,0 2-13 16,0-2-9-16,1 0 3 0,-2 0-9 0,0-1 5 16,-3-1-4-16,-4 0-1 0,1 0 6 15,-3-1-2-15,-2 0-4 0,0-1 22 0,-2 2-2 16,0-2-7-16,-1-5 5 0,0 0-2 16,0 13-1-16,-18 12-9 0,5-11 0 0,2-1-1 15,-2-3 6-15,-1 2-8 0,-1-1-7 0,1 1 3 16,-1-1-11-16,0-1 17 0,-2-2 1 15,2 3-15-15,2-1 1 0,4-5 2 0,1 1 2 16,2-2 2-16,0 2-6 0,3-4-1 0,0 1 7 16,1-2 0-16,1 1-7 0,1-2 8 0,0 0 0 15,0 0-2-15,14 3 6 0,-9-1-4 0,3-1 6 16,10 0-6-16,-2 2 3 0,-3 1-12 16,0 1 17-16,-1 2-6 0,2 2-6 0,-1 3 12 15,-3 1-7-15,-2-1 11 0,-1 2-1 16,-3 1 12-16,-2-2-9 0,-1-1 5 0,-1 0 5 15,0-4-11-15,0 3-3 0,-13 16 14 16,6-10-8-16,-2 1-8 0,0 3-6 0,-1-2 4 16,-1-2 1-16,1 0 0 0,-1 3-10 15,1-5 4-15,1 0-6 0,1 1 16 0,1-2-4 16,1-1-12-16,1-2 10 0,2-4 1 16,0 0-13-16,2-1 12 0,0-1-8 0,1-1 7 15,0 1-15-15,0-5 15 0,0 0-7 16,0 8-7-16,0-1 4 0,0-1 6 0,13 16-7 15,-7-7-6-15,-2-3-2 0,1 5 10 16,-3-4-2-16,2 3-6 0,-3-3-2 0,0-2 17 16,0-1-20-16,1-2 13 0,-2 2-17 0,2-3-15 15,-2 0-14-15,0-2-21 0,2-1-14 0,-2 0-50 16,0 1 12-16,1-1-69 0,-1 0-45 0,2-3-39 16,0 2-42-16,0-3 27 0,3 0-251 15,0 0 27-15,6 0 34 0,5 0 48 0,2 0 54 16,24-13-5-16,-15 8 21 0,4 2 39 15,0-3 29-15,5 0 18 0</inkml:trace>
  <inkml:trace contextRef="#ctx0" brushRef="#br0" timeOffset="118196.11">8035 10934 684 0,'0'0'241'0,"0"-13"-18"16,14 13-23-16,5-25-6 0,-17 19-3 0,0 2-37 16,0-2 4-16,0 3-23 0,-2-2 8 0,1 1-20 15,-1 0-10-15,0 1-12 0,0-1-10 16,0 4-9-16,0 0 4 0,0 0-9 0,0 0-6 16,-12-6 10-16,8 8-12 0,-1 1 6 0,-5 6-10 15,-3 2 21-15,2 2-20 0,1 1 19 16,1 3-9-16,-1 2-8 0,1-3-7 0,2 6 42 15,1 2-9-15,0-2-6 0,4 1-13 16,2-12 15-16,0 5-9 0,14 22 8 0,-7-23-10 16,2 2-2-16,3-2-11 0,1-1 7 0,1-3-17 15,0-1-14-15,3-3 5 0,0-3-9 16,-2-4-6-16,-2 0-1 0,1 0-10 0,-5 0 5 16,3 0 1-16,19-15 0 0,-14 6-12 0,-4-3 6 15,2-1-9-15,-2-3 4 0,0-4-2 16,-3 2 1-16,1-2-14 0,-1 0 18 15,-3-2-20-15,-3-2-10 0,-1-2 12 0,-1 2 2 0,-2 12-4 16,0-6-1-16,0-2-15 0,0 2 7 16,-15-16 9-16,5 20-20 0,1 2 13 0,-3 3 12 15,-3 0-19-15,0 3 9 0,-3 3-7 0,2-2-14 16,7 5-3-16,-4 0 5 0,-20 10-7 16,14-3 13-16,0 3 2 0,4 0-69 0,-4 1 9 15,8 1-17-15,-2 1-20 0,2-2-27 16,2-1 1-16,5-2-23 0,4 2-22 0,0-10-21 15,0 0 18-15,12 14-238 0,4-6 10 16,-1-3 17-16,2 0 33 0,-1 1 21 0,3-1 7 16,1 0 25-16,1 2 54 0,-1-2-34 0</inkml:trace>
  <inkml:trace contextRef="#ctx0" brushRef="#br0" timeOffset="118567.09">8471 11129 222 0,'3'-2'421'0,"1"-2"-59"15,-1 2-40-15,2-1-2 0,-2 0-42 0,0 0 10 16,0 1-35-16,0 2-24 0,-2 0-7 0,3 0-14 16,-1 1-23-16,1 2-5 0,-1 1-6 15,5 8-17-15,-5-2-6 0,2 5-12 0,-2 2-8 16,-2-4-25-16,0-1 1 0,-1-3-14 0,0 3-11 16,0 1-12-16,-16 19-2 0,10-18-23 15,-1-1-36-15,0 2-36 0,2-2 3 0,-1-4-95 16,0-1-48-16,1-1-48 0,-4 2 19 15,5-4-229-15,1-1-67 0,-4-3 66 0,6-1 17 16,1 0 19-16,0 0 49 0,0 0 18 0,0 0 17 16,-8-7 43-16,8 5-9 0</inkml:trace>
  <inkml:trace contextRef="#ctx0" brushRef="#br0" timeOffset="121781.07">8831 10810 356 0,'0'0'275'0,"0"0"-30"15,0 0-12-15,0 0-21 0,0 0-19 0,0 0-1 16,0-13-20-16,0 13 1 0,13 0-17 0,-13 0-9 16,0 0-10-16,0 0-4 0,18-22 20 15,-16 21-19-15,-1 0-17 0,-1-1 38 0,0 2-22 16,1-2-4-16,0 1-4 0,0 1 14 15,-1 0-19-15,1-1-3 0,-1-1-15 0,1 1-8 16,-1 1-15-16,1 0 8 0,1 0 9 16,-2 3 3-16,0-1-10 0,-1 0 8 0,0 3 12 15,1 1 3-15,-2 14-1 0,2-9 16 0,-8 26-3 16,4-7-2-16,0-4 4 0,-3 3-14 16,1 0-8-16,0 0-5 0,-1 0-12 0,0 0-18 15,0-2-6-15,-1-1-15 0,1 1 13 0,1-3-3 16,-2 0 1-16,4-2-33 0,-1-1 0 0,2-1 21 15,-1-5-19-15,2-3-4 0,-1-2 1 16,1-3-31-16,1-1 6 0,-3-1-32 16,3-1 6-16,0-1-33 0,0-1-11 0,0 1-37 15,1-2-23-15,0-1 12 0,0 0-87 0,0 0-21 16,0 1 14-16,-1-2-27 0,1-1-21 0,0 0 24 16,-2 1-132-16,1 0-102 0,-1-2 5 15,1 2 27-15,-2-2 30 0,1 2 22 0,0-3 50 16,0 2 18-16,-1-1 10 0,1 1 33 0,-1-2 13 15</inkml:trace>
  <inkml:trace contextRef="#ctx0" brushRef="#br0" timeOffset="125319.51">9003 11194 672 0,'0'0'319'0,"0"0"-24"0,0 0-51 0,13 0 0 16,-13 0-5-16,0 0 9 0,0 0-28 0,0 0-26 15,0 0 10-15,13 0 10 0,2 18-22 0,-11-1-32 16,-4-2 4-16,0-6-19 0,0 3-4 0,0 4-24 16,0 0-6-16,-16 17-16 0,6-16-5 15,2-3-6-15,-2 0-42 0,-3 1-4 0,0 3-4 16,-6-1-97-16,-3-3-65 0,2-2-69 15,0 1 19-15,-3-1-246 0,4-1-32 0,-1-4 8 16,-1-1 70-16,10-5 7 0,11-1 39 16,-7 0-12-16,7 0 64 0,-10-14-3 0</inkml:trace>
  <inkml:trace contextRef="#ctx0" brushRef="#br0" timeOffset="126059.33">9426 10935 821 0,'2'0'268'0,"0"-2"-23"0,0 0-12 15,-1 1-19-15,1 1-35 0,-1-1 12 0,0 0 4 16,1-1-55-16,-2 2-13 0,2-1 4 15,-2 1-18-15,-1-1 28 0,0 3-29 0,-1-2 14 16,0 0-20-16,0 0-12 0,-1 0-13 0,1 0 6 16,-4 0-11-16,4-1-3 0,-2 2-28 15,0-3-6-15,-1 0-1 0,1 1-6 0,0-2 25 16,1-1 9-16,-2 1-5 0,3 0-13 0,0-3-7 16,1 1 9-16,1 0-5 0,-1-2-6 15,1 0-5-15,12-13-9 0,-5 8-1 0,3 2-3 16,-3 3-4-16,3 2 4 0,-4 3-9 0,0-1 12 15,-6 3 1-15,7 0 8 0,0 0-2 16,13 12 4-16,-8-1 14 0,-1 1-9 0,-1 3 11 16,-1 1 5-16,-4 3 0 0,0 1-6 0,-1 0 16 15,-2 1-2-15,-2-10-9 0,0 5-1 16,0 3-2-16,-15 20 5 0,5-19-18 0,0-3 9 16,-1 1-12-16,-1 2 4 0,-2-3-7 0,-1 1-6 15,0-3 4-15,0-1-3 0,2-2-4 16,-1-2-2-16,-2-2-7 0,7-1 5 0,-5-2-10 15,2-5-2-15,3 4 10 0,2-4-6 0,7 0-11 16,0 0-16-16,0 0 12 0,-15-12-8 0,14 8-11 16,2-1 8-16,0 0 10 0,-1-1-3 15,7-5 3-15,-2 4-15 0,-1 2 6 0,-2 5 3 16,3 0 4-16,0 3 7 0,0 0 7 0,-1 1 8 16,7 3-1-16,-2 7 1 0,-1 1 1 15,2 1-2-15,2-5 16 0,0 3 1 0,2-3 0 16,-3 0 14-16,5-2-6 0,-1-1 1 0,1 0 0 15,0-3 5-15,0-2-20 0,-2-3-6 16,-7 0 16-16,4 0-17 0,4 0 14 0,16-13-15 16,-16 5-6-16,0-4 16 0,-1-1-18 15,-1-2 3-15,-3 1-30 0,2-3 10 16,-4-1-23-16,-3 3-4 0,1 0-20 0,-3 4-18 16,-2 2-8-16,0 2-20 0,-1 7 9 0,0 0-89 15,0 0-24-15,0 0-35 0,0 0-47 0,-14-11 26 16,10 12-276-16,0 0 35 0,-1 0 53 15,2 0 35-15,-1 2 30 0,2 1-10 16,2 0 62-16,0 0 23 0,3-2 29 0,2 1 20 16</inkml:trace>
  <inkml:trace contextRef="#ctx0" brushRef="#br0" timeOffset="126256.35">9941 11198 952 0,'5'4'395'16,"-4"0"-52"-16,-1 1 26 0,-1 2-46 15,0 11-17-15,1-10-31 0,0 5-27 0,-13 19-42 16,8-11-9-16,1-1-20 0,-1 1-34 16,-3 0-41-16,3-3-35 0,3-3-8 0,-2-1-73 15,-1 2-71-15,1-6-24 0,1-2-59 0,1-3 14 16,0-1-253-16,-2-2-56 0,3-2 53 16,-1 0 25-16,2 0 15 0,1-6 63 0,0 2 19 15,9-8 2-15,5-1 24 0</inkml:trace>
  <inkml:trace contextRef="#ctx0" brushRef="#br0" timeOffset="126759.7">10251 10974 326 0,'1'-20'469'0,"0"-1"-60"15,-1 11-65-15,0-5-20 0,11-19-43 0,-5 16-21 16,1 4-7-16,3-1-21 0,0 3-12 0,4 2-13 15,-1 4-15-15,0 4-25 0,-13 2-5 16,13 0-27-16,17 14 1 0,-17 1-14 0,-1 4-5 16,0 0-2-16,-1-1-3 0,-2 2-14 15,-3 2-1-15,-2 0-20 0,1-4-7 0,-4 2 1 16,-1-1 1-16,0-11-13 0,0 4-9 16,-10 17-7-16,5-17-10 0,-2 0-3 0,-3 0 12 15,3-4-16-15,0-2-1 0,-1-3 6 0,-1 0-9 16,-6 1-8-16,3-3-4 0,2 0-6 0,10-1-9 15,-8 0-3-15,1 0-8 0,7 0-12 16,-16-11 6-16,14 7-15 0,0 1 26 0,2 0-9 16,0-2-3-16,2 3-3 0,1 1 0 15,1 0-1-15,1-1 25 0,2 1-8 0,10 6 9 16,-9-5 2-16,18 10 11 0,-7-2 17 0,-3 4 1 16,0 1 3-16,-1 5 9 0,0 0 1 15,-4-3 8-15,0 1 13 0,-1-1-9 0,-5 0 11 16,-1 1-10-16,-1 0 2 0,-3-16-15 15,0 10 16-15,-13 11-7 0,3-7-18 0,-4-4 3 16,-2-2 4-16,-3-2-11 0,-1-1-29 0,0-2-30 16,-4 0-34-16,-3-2-31 0,6 1 11 0,9-2-141 15,-4 0-44-15,-2 0-72 0,-15-11 30 16,22 6-231-16,4 1 52 0,4 1 41 0,0-2 16 16,4 2 4-16,2 1 82 0,3 0 9 15,12 1 18-15,4 2 8 0,-10-1 37 0,9 0 17 16</inkml:trace>
  <inkml:trace contextRef="#ctx0" brushRef="#br0" timeOffset="126960.23">10653 11306 530 0,'25'0'457'0,"-4"0"-80"0,-3 0 12 0,0 0-11 15,9 12-1-15,-19-8-27 0,-5 2-25 0,0 1 7 16,-2 1-43-16,-1 0-10 0,0 1-45 16,0 2-18-16,-17 18-25 0,9-15-8 0,-3 3-32 15,0-1-34-15,2-2-57 0,1-1-31 16,0-2-59-16,0-3-41 0,3 0 7 0,1-5-125 15,2-1-56-15,1 0 22 0,1-2-223 16,1-1-47-16,0-2 50 0,2 1 37 0,0 0 9 16,2-4 43-16,6-3 27 0,-1-5-7 15,1 1 51-15,4-3 24 0,0-4-5 0</inkml:trace>
  <inkml:trace contextRef="#ctx0" brushRef="#br0" timeOffset="127565.51">11071 10981 209 0,'9'-17'607'16,"-1"0"-120"-16,1 7-80 0,-4 4-44 0,0 5 14 16,-2 2-16-16,0 6-21 0,-2-2-17 0,4 12-17 15,-3 2 1-15,4 5-20 0,-3 3-22 0,0 0-16 16,0 5-24-16,-1 0-10 0,-1-2 2 16,-1-16-26-16,0 8-25 0,0 2-15 0,0 0-10 15,-10 21-29-15,2-24 14 0,1-4-34 16,-5 0-2-16,2-5-19 0,0 2 6 0,-4-6-4 15,1-1 1-15,-3-3-12 0,4-1-15 0,12-3-4 16,-13 0-5-16,-12-11-4 0,14 3-50 16,3-1-17-16,3 1 15 0,3 2-6 15,-1 0-21-15,1 1 22 0,2 1-10 0,0 4 14 16,0 0-7-16,0 0 16 0,11-8-22 16,-4 8 23-16,14 0 12 0,-11 0-20 0,6 0-2 15,25 14 7-15,-14-11-1 0,-3 2-5 16,3-2 11-16,1 1 0 0,-4 1 0 0,3-1 16 15,-4-3-3-15,0 2-7 0,-2-1-19 16,-7 0-28-16,-1-2-40 0,-13 0-48 0,8 0-11 16,-1 0 12-16,-7 0-114 0,7 0-2 0,1-10-13 15,-9 7-26-15,-2-1-5 0,-1 0 25 16,0 1-82-16,0-2-13 0,-6-5-31 0,-2-1 32 16,4 1 30-16,-3-5 55 0,2 5 152 0,1 0 11 15,3 2 136-15,1 1 47 0,1-1 41 16,0 1 32-16,2 2 40 0,0 0-19 15,0-1 46-15,0 2-7 0,0-1 9 0,1 3-10 16,0 1 19-16,0 1-3 0,0 3-1 0,1 2 4 16,0 1 3-16,2 9 1 0,0 5-24 0,-3-8-3 15,3 21-34-15,-3-8-20 0,0 0-9 0,0-12-26 16,0 7-7-16,0 2-25 0,0-2-15 16,-12 24-42-16,7-26-47 0,0 0-61 15,2-2-43-15,1-6 14 0,-1-3-101 0,1-2-38 16,2-2-37-16,0-3 27 0,0-1-291 0,2-2 37 15,-2-1 64-15,2-2 27 0,3-10 42 16,1-1 20-16,3-2 43 0,1-1-2 0,1 2 24 16,2-1-10-16,4-2 48 0</inkml:trace>
  <inkml:trace contextRef="#ctx0" brushRef="#br0" timeOffset="128352.62">11690 10819 796 0,'0'-14'401'0,"0"2"-61"15,1-5 20-15,-1 10-5 0,0-5-47 16,0-2-16-16,13-14-23 0,-7 13-30 0,-3 4-6 16,6 0-16-16,6 1-11 0,-3 3-14 0,3 1-10 15,1 0-15-15,5 5-4 0,-1 1 13 16,-9 0-30-16,5 0 1 0,24 16-35 0,-18-11 7 15,3 7-12-15,-2 1-5 0,-4 1-18 16,0 1-23-16,1 2 15 0,-2 1-18 0,-1 0-22 16,-6-1 20-16,0 0-20 0,-3 0-5 15,-3-2-5-15,-2-1-1 0,-2 1 13 0,-1-15-17 16,0 14-6-16,-10 11 15 0,3-13-17 0,-2-1-2 16,0-1-2-16,-2 2 18 0,-2-3-19 15,3-4 5-15,2 1 6 0,-1-2-7 16,1-1-19-16,1 0 20 0,2-2 0 0,-1 2 3 15,0 0-21-15,2-1 20 0,0 0-7 16,-1-1 7-16,0 3-23 0,2-4 1 0,-1 3 20 16,0-1-6-16,1 3-19 0,-1-2 23 0,2 1-1 15,-1-1 4-15,0 2-17 0,1-1 24 16,-1 1 0-16,0 2 13 0,-3 6-17 0,0-4 3 16,3-1 8-16,0 0 11 0,0 0-24 15,0 9 10-15,-1-9-10 0,2 1 0 0,1-3 20 16,-1 2-11-16,1 0 8 0,0-1-8 15,-1 1 0-15,1-2-1 0,1 1 25 16,0 1-6-16,-2 9 5 0,2-8-8 0,0 2 15 16,0 2-29-16,0 0 26 0,11 12 6 0,-8-16-27 15,2 4 9-15,0 2 3 0,1-2-6 0,1-1 7 16,-1 2-15-16,0-6 1 0,2 4-6 0,-1 0-2 16,2 0-7-16,-2 0 3 0,-1-2 3 15,-2-3-22-15,0-2 15 0,0 2-16 0,-3-1 8 16,0 1 14-16,0-3-18 0,-1-4 13 0,0 0-21 15,0 14 10-15,-16 13-3 0,13-17 16 16,0 2-19-16,1-3 10 0,-2 6-9 0,0-5 15 16,2 1-2-16,-1-3 2 0,1 1-5 15,2-1 12-15,0-1-15 0,0-7-3 0,0 0 1 16,0 8-1-16,0-1-11 0,0-1-17 16,0 0-17-16,0 6 4 0,0-2-11 0,0 2-7 15,-9 10-15-15,0-11-1 0,-3 1-18 0,-1-2-28 16,1 0-30-16,-2 0-18 0,1-2-52 0,3-1 19 15,2-2-88-15,1-3-31 0,0 0-36 16,1-1 32-16,1-1-256 0,0 1 55 0,0-1 36 16,0 2 40-16,-1-1 31 0,-1-1 35 15,-9 4 18-15,-2 2 40 0,3 2 9 0,2 1 21 16,-3-4 10-16,6-1 20 0</inkml:trace>
  <inkml:trace contextRef="#ctx0" brushRef="#br0" timeOffset="128488.48">11669 11804 219 0,'-4'1'393'0,"3"2"16"0,-1-2-31 16,1 2-51-16,0-3 24 0,1 2-10 0,0-1-27 15,0 1-41-15,1-2-30 0,0 0-36 0,-1 0-13 16,0 0-57-16,0 1-24 0,2-1-10 0,-2 1-141 16,0-1-69-16,-1-1-56 0,0 0 16 15,-1 1-291-15,0-3-8 0,1 3 59 0,-1-3 7 16,1 1 25-16,-2 0 66 0,2 0 13 16,-1 1-4-16,-1-1 11 0</inkml:trace>
  <inkml:trace contextRef="#ctx0" brushRef="#br0" timeOffset="128607.79">11609 11814 239 0,'0'-2'229'0,"0"-1"-76"16,3 1-20-16,-2-1-179 0,-1-1-87 0,1 1-113 16</inkml:trace>
  <inkml:trace contextRef="#ctx0" brushRef="#br0" timeOffset="133012.07">4454 12755 269 0,'0'0'233'0,"0"0"-32"16,13 0-39-16,-13 0-20 0,0 0-17 0,0 0-42 16,0 0-22-16,0 0-11 0,0 0-6 15,0-14-146-15,0 14-128 0,0 0-60 0,15 0-12 16</inkml:trace>
  <inkml:trace contextRef="#ctx0" brushRef="#br0" timeOffset="136197.89">9016 11242 379 0,'0'0'186'15,"0"0"-19"-15,13 0 7 0,-13 0-18 0,0 0-7 16,0 0-21-16,0 0 4 0,0 0-26 0,0 0 10 16,0 0-16-16,0 0-19 0,0 0 6 15,0 0-19-15,0 0-2 0,0 0-3 0,0 0-5 16,0 0-1-16,0 0 1 0,0 0-18 0,0 0-9 15,0 0-33-15,0 0-36 0,0 0-31 16,0 0 9-16,0 0-183 0,0 0-126 0,0 0 20 16,0 0 47-16,0 0-7 0,0 0 15 15</inkml:trace>
  <inkml:trace contextRef="#ctx0" brushRef="#br0" timeOffset="137553.63">9763 11230 374 0,'0'0'155'0,"0"0"-41"15,0 0 6-15,0 0-17 0,0 0-10 0,0 0-16 16,0 0-15-16,0 0 6 0,0 0-26 0,0 0-6 15,0 0-64-15,0 0-11 0,0 0-21 16,0 0-99-16,0 0-150 0,0 0 16 0</inkml:trace>
  <inkml:trace contextRef="#ctx0" brushRef="#br0" timeOffset="139266.7">10583 11336 226 0,'0'0'186'0,"0"0"4"16,0 0-22-16,0 0-23 0,0 0-3 0,0 0-2 15,13 0-18-15,-13 0-5 0,0 0-16 16,0 0-16-16,0 0 2 0,0 0-7 0,0 0 9 16,0 0-3-16,24 24-15 0,-23-23 11 15,1-2-18-15,-2 2 4 0,1-1-26 0,0 0 1 16,-1 0 8-16,1 0-19 0,1 0 1 15,-2 0 5-15,0 0-19 0,1 0-4 0,-1 0 7 16,1 0 7-16,-1 0-9 0,0 0 9 16,1 0-15-16,0 0 0 0,-1 1-5 0,0-1 2 15,-1 2-7-15,2-4 9 0,0 4 0 0,-2-2 8 16,1-2-20-16,0 2-13 0,0 0-20 0,0-1-22 16,-2 1-42-16,2 0 7 0,-3 0-133 15,1 0-127-15,-3 1-16 0,-1-1 44 0,-13 5-4 16,10-5 36-16</inkml:trace>
  <inkml:trace contextRef="#ctx0" brushRef="#br0" timeOffset="139914.43">4847 13072 406 0,'2'-1'120'15,"1"2"23"-15,-1-1-23 0,-1-1-35 16,0 0 28-16,0 1-1 0,0 0-41 0,0 0 11 16,0 0 3-16,0-2-4 0,0 2-15 0,1 0 12 15,-1 0-8-15,-1 0 3 0,0 0-12 16,0 0 2-16,4-2 7 0,-3 1-11 0,-1-1-16 16,1 1-4-16,-1 0 10 0,0 0-23 15,3-1-20-15,-3 2-4 0,1 0-43 16,0 0 4-16,0 0-79 0,-1-3-39 0,-1 3-113 15,3-2-43-15,-1 2 4 0,-1-3 11 0</inkml:trace>
  <inkml:trace contextRef="#ctx0" brushRef="#br0" timeOffset="141533.77">11316 11461 602 0,'0'0'181'0,"0"0"-13"0,-15 0-31 15,15 0-11-15,0 0-39 0,0 0 15 0,0 13-7 16,0-13 4-16,0 0-19 0,0 0 7 0,0 0-1 16,0 0 0-16,0 0-5 0,0 0-12 15,0 0 3-15,0 0-6 0,0 0 5 0,0 0-20 16,0 0 14-16,0 0-21 0,0 0 3 16,0 0-12-16,-19 23 4 0,18-20-11 0,2-3-4 15,-2 0 1-15,2 0-10 0,-2 0 8 16,1 0-9-16,0 0-1 0,1 0 1 0,0 1-4 15,-1-1 15-15,1 0-14 0,0 0 5 16,-3 1-11-16,1-1 9 0,2 0-10 0,-2 0 3 16,1 0 1-16,0 0-3 0,1 0 6 15,-1 0-16-15,0 0 7 0,0 0 6 0,0 1-8 16,1 0 5-16,-2-1 4 0,2 0-11 0,0 0-2 16,-1 0 13-16,-1 0-1 0,2 0-15 15,-1 0 14-15,-1 0-9 0,1 0-3 16,-1 0-1-16,2 0 10 0,0 0 10 0,-3 0 3 15,2 0 3-15,1 0-20 0,0 0 16 16,-1 1-15-16,1-1 10 0,-2 0 11 0,1 1 4 16,0-2-8-16,0 2-4 0,1 0 12 15,-2-2-11-15,1 0 2 0,0 1-7 0,0 0 10 16,0 0 1-16,1 1-22 0,-1-1 4 0,0 0 2 16,0-1 18-16,0 2-27 0,-1-1 25 0,1 0-26 15,-1 0 14-15,2 1 10 0,-1-1-11 16,0 0 11-16,0 0-24 0,0-1 18 0,0 1-13 15,1 0 15-15,-1-1-12 0,1 2-6 0,-1-2 14 16,0 2-1-16,0-2-9 0,0 1-14 16,0 0 11-16,0-1-6 0,1 1 10 0,-2 0-8 15,1 0 11-15,1 0-13 0,-1 0 23 0,0 1-11 16,0-1-3-16,0 0-11 0,1 0 22 16,-2-1-18-16,1 1 20 0,0 0-15 0,0 0 3 15,0 0 8-15,0 0-8 0,0 0-13 0,0 1 8 16,0-1-5-16,0 0 0 0,1 0-3 15,-2 0 10-15,2 0-3 0,-1 0 7 0,0 0 1 16,1 0 0-16,-1 0 8 0,0-1-19 16,-2 1-3-16,2 0 6 0,1 0-2 0,-1 0 4 15,0 0-2-15,1 0 1 0,-1 0-1 0,0 0 17 16,0 1-8-16,0-1-3 0,0 0 2 16,0 0-6-16,0 0 21 0,-1 0-25 0,1 0 15 15,1 0-11-15,-1 0-1 0,-2 0 12 0,2-1-8 16,0 1 0-16,0 0 5 0,0 0 7 15,0 1-14-15,0-1-4 0,0-1 11 0,0 1-6 16,0 0 11-16,0 0-15 0,1 1-5 0,-1-1 10 16,0 0-17-16,1 0 9 0,-1 0 3 15,0 0 4-15,0 0 16 0,0 0-24 0,0 0 1 16,0 0-7-16,0 0-5 0,0 0-15 0,0 0-19 16,0 0-27-16,0 0-15 0,0 0-42 15,0 0 10-15,0 0-160 0,0 0 24 0,0 0 19 16,0 0-94-16,0 0 20 0,0 0-1 15,0 0 19-15,-35-8 14 0</inkml:trace>
  <inkml:trace contextRef="#ctx0" brushRef="#br0" timeOffset="143826.92">8119 11126 430 0,'0'0'188'0,"0"0"-22"0,14 0-6 16,-14 0-27-16,0 0-10 0,0 0-18 0,0 0-15 16,0 0 5-16,0 0-25 0,0 0 20 0,0 0-15 15,0 0-11-15,0 0 6 0,0 0-14 16,0 13-10-16,0-13 6 0,0 0-9 0,0 0 12 16,0 0-21-16,0 0 7 0,0 0 5 15,0 0-20-15,0 0 1 0,0 0-4 0,0 0-1 16,0 0 6-16,0 0-2 0,0 0 0 0,0 0 11 15,0 0-7-15,0 0-14 0,0 0 14 16,0 0-9-16,0 0-3 0,0 0 9 0,0 0-7 16,0 0-17-16,0 0 18 0,0 0-13 15,0 0 15-15,0 0-18 0,0 0 11 0,0 0 20 16,0 0-15-16,0 0-6 0,0 0 1 0,0 0 7 16,0 0-2-16,0 0-1 0,0 0-1 15,0 0 2-15,0 0 7 0,0 0-3 0,0 0-9 16,0 0-4-16,0 0-1 0,0 0 10 15,0 0-10-15,0 0 10 0,0 0-18 0,0 0 1 16,0 0-5-16,0 0 16 0,0 0-14 0,0 0-2 16,0 0 14-16,0 0-6 0,0 0-7 15,0 0-6-15,0 0 1 0,0 0 9 0,0 0-3 16,0 0 3-16,0 0 4 0,0 0-2 16,0 0 7-16,0 0-8 0,0 0-5 0,0 0 1 15,0 0-5-15,0 0 4 0,0 0 5 0,0 0 3 16,0 0-11-16,0 0 3 0,0 0-10 0,0 0-16 15,0 0-14-15,0 0-22 0,0 0-31 16,0 0-32-16,0 0 10 0,0 0-259 0,0 0-20 16,-16 18 47-16,9-17-1 0,-8 4 17 15,5-5 32-15</inkml:trace>
  <inkml:trace contextRef="#ctx0" brushRef="#br0" timeOffset="167893.98">7808 11546 299 0,'0'0'93'16,"0"0"-20"-16,0 0-28 0,14 0 6 0,-14 0-14 15,0 0-21-15,0 0 13 0,0 0-60 0,0 0-42 16,0 0-62-16</inkml:trace>
  <inkml:trace contextRef="#ctx0" brushRef="#br0" timeOffset="171425.63">2959 12626 326 0,'0'15'284'0,"0"-15"-28"16,0 13-11-16,27 7-21 0,-27-14-6 15,-1 2-6-15,0 0-7 0,1 0-9 0,0 2-14 16,0 2-17-16,0-1-20 0,0-2-7 0,-9 7 14 16,8-11-18-16,1 0 13 0,-1-1 9 15,1 0-9-15,-2 0-22 0,2-1 6 0,0-1-2 16,-2 0-1-16,1 1 0 0,-2 0-32 0,2-3 1 15,-2 0-13-15,-2-1-16 0,1-3-5 16,0 1 3-16,-6-10-18 0,2 1-6 0,1 3 0 16,0-5-4-16,1 2-2 0,2 2-3 0,0 5-19 15,2-2 8-15,-1 2-6 0,0 3-13 0,2 0 1 16,0 2-4-16,2 2 10 0,0-2 6 16,1 4-17-16,0-1 20 0,2 1-13 0,4 9 4 15,2-3 3-15,3-1-16 0,-1 1 9 16,1-1 0-16,0-2-6 0,2-1 2 0,0 1 4 15,1-2 10-15,2-3-4 0,-5 0-20 0,1-1 7 16,-14-1 11-16,10 0-6 0,0 0 4 0,2 0-10 16,14-16 12-16,-13 8-5 0,-1-2 12 15,0-1-12-15,-1-1 3 0,1-1-12 16,-4 0 5-16,-4 4 2 0,0 3-6 0,0 1-5 16,0 1 6-16,-2 2-2 0,-2 2-5 0,-1 1-2 15,-4 3 6-15,-2 12 0 0,-4 4-9 0,-3 2 26 16,1 2-20-16,-2 5 4 0,1-1 8 15,0 2-7-15,-1 2 8 0,2 1-2 16,-2 1 7-16,3 2-1 0,-4 1 12 0,1-3-4 16,0-1-3-16,0 1-2 0,-2-5-9 0,1 0 11 15,0-2 0-15,-1-2-11 0,2-2 2 0,0-3 6 16,-1 0 3-16,2-3-8 0,-1-3 7 0,3-2 2 16,-1-3-2-16,1-4-6 0,4-1-3 15,-1-2 2-15,3-1-14 0,6-1 5 16,0 0-6-16,-7 0 9 0,7 0-2 0,0 0-17 15,0 0-4-15,0 0 15 0,-11-6-8 0,13 5 9 16,1-1 13-16,1 1-20 0,1-1 6 0,2 2-7 16,12-3 24-16,1-1-19 0,4 3 7 15,3 0-7-15,2-4 4 0,2 3 8 16,1 1-4-16,0-4-5 0,0 3-22 0,1 0-19 16,-2-2 6-16,-3 1-70 0,0 1-1 0,1-4-49 15,-7 1-49-15,0 0-28 0,-1-4 22 16,-1 1-283-16,-6-1 46 0,3-1 10 15,-3 0 60-15,-1 3 8 0,0-3 42 0,-4 3 22 16,-5 2 15-16,3 1 27 0</inkml:trace>
  <inkml:trace contextRef="#ctx0" brushRef="#br0" timeOffset="171755.01">3769 12554 781 0,'3'-12'321'0,"-3"5"-31"0,0 7 6 16,-1 2-6-16,0 7-22 0,-3 12-30 16,-1 10 39-16,1 5-12 0,-1 5-25 0,-2 5-2 15,0 5-18-15,0 2-35 0,-3 4-9 16,-3 1-24-16,0-1-21 0,-4 3 1 15,0-3-27-15,0-2-3 0,0-2-16 0,2-4-8 16,1-2-28-16,0-5-18 0,2-4-44 0,1-4-8 16,0-4 3-16,5-2-98 0,-1-2-30 0,3-3-11 15,2-11-46-15,2-12-36 0,0 0 21 16,14 13-244-16,-7-12-2 0,11-4 48 0,-1-5 7 16,4 2 30-16,2-2 11 0,-1 0 48 15,3-1 33-15,1 0-9 0</inkml:trace>
  <inkml:trace contextRef="#ctx0" brushRef="#br0" timeOffset="172269.47">4205 13129 290 0,'11'-28'386'16,"-1"3"-66"-16,-2 2-34 0,1-4-37 0,-5-4-25 15,2 1-8-15,-2 2-10 0,-3 0 9 0,1 5-19 16,-1 1-12-16,-1 13-15 0,0-1-15 15,0-1-16-15,-10-5-7 0,5 16-16 0,-4 0-9 16,-7 5 1-16,-6 6-4 0,3 5 0 16,-1-1-26-16,-2 3 3 0,4 4-2 0,-2-2-2 15,1 3-4-15,3 0-22 0,2-4 14 0,3 5 5 16,2-1-7-16,2 1-10 0,2 1 14 16,4-5-5-16,1-10-16 0,0 4 6 0,12 18-6 15,0-18-9-15,0 1 10 0,2-3-21 16,3 0 9-16,-1-2-6 0,2 1-14 0,0-2 7 15,-1 0 9-15,-2 0-11 0,1-1 14 0,-2 1-15 16,-1 0-4-16,-2-1-2 0,-2 1 11 16,-1 4-3-16,-3-6 12 0,-3 2 3 0,0-1 1 15,-2-8 10-15,0 11-9 0,-17 15 19 0,6-11-10 16,-4 1 0-16,-4-2-4 0,0-1-7 0,1 0-2 16,-3-2 13-16,2-2-13 0,2-1 24 15,1 2-4-15,2-6 7 0,2-1-7 0,3-3-6 16,9 0-16-16,-6 0 19 0,-4-10-18 0,10 3-12 15,2-10-21-15,-2 5-9 0,18-19-18 16,-2 8-7-16,3-3-13 0,7-1-12 0,3-2-7 16,5-2-26-16,3 4-36 0,5 1 12 15,1 3-70-15,3 0-16 0,-1 3-45 0,2 1-46 16,1 2 29-16,-2 2-272 0,3-1 46 0,-1 3 33 16,4 1 29-16,5-2 22 15,1 3 55-15,1 3 30 0,1-2 14 0,3 0 27 16,-1 3-3-16</inkml:trace>
  <inkml:trace contextRef="#ctx0" brushRef="#br0" timeOffset="173581.46">7341 12656 658 0,'21'-16'282'0,"17"-15"-24"0,-20 15-6 15,-1-1-1-15,1 1 27 0,-9 3-37 16,3-1-16-16,-4 2-25 0,-2 5-22 0,-4 2-21 15,-2 5-16-15,0 0-16 0,-12 0 16 16,-3 9-11-16,-4-1-3 0,1 6-23 0,-4-2 17 16,-1 3-15-16,2-1-11 0,2-1-31 15,-2 1 12-15,0 0-7 0,2 0-12 0,2-2-5 16,3 0 0-16,1 1-12 0,2-3-6 0,5-3 6 16,3 0-3-16,0 0-13 0,2-2-2 0,1 0 10 15,0-5-4-15,0 0 1 0,0 0-6 16,0 8-2-16,13 4-3 0,-4 1 9 0,3-2-2 15,-1-4-26-15,-1 3 13 0,2-3 3 16,-1 2-3-16,-1 1-22 0,0-2 13 0,-1 4 9 16,-1-5-1-16,1 3 3 0,-2 2-13 0,-1-3 9 15,-1-1-4-15,-1 1 10 0,-2-2-19 0,2 0 18 16,-1-1-15-16,-1 0 7 0,0 0-2 16,0-1 2-16,0 2 5 0,0-2 7 0,0 0-10 15,0-1 22-15,-1 3-14 0,0-1 9 0,0 1-5 16,-1-2 10-16,0-5-5 0,0 7 4 15,0 6-10-15,0 0 2 0,-12 12-5 0,8-9-1 16,1-5-4-16,-2 0-7 0,3-4 4 0,-2 1 1 16,-1 6-6-16,2 3 8 0,1-4-18 15,0-2 13-15,2 0-3 0,-1 0-2 0,1-3 12 16,0 1-21-16,0 3 16 0,0 1-4 16,0-2-3-16,0 0 2 0,0 0 8 0,0 1 9 15,0 1-10-15,0 0 26 0,0-1 5 0,0-1 0 16,0 3 9-16,0 1-7 0,0 19-7 0,-6-15-4 15,-3 0 14-15,-1 1-24 0,-3-1 7 16,-2 3 8-16,0-3-22 0,-1 1-1 0,0 1 17 16,-1-4-21-16,0 4 4 0,1 1 4 15,2 0-7-15,1-1 2 0,1 2-21 0,1-1-7 16,5-2-11-16,2-1-23 0,2-2 10 16,2-8-18-16,0 2 4 0,14 14-8 0,-5-12-17 15,-1-3-8-15,4 0 9 0,0-1-58 0,-3-4-31 16,0-1-14-16,0-2-12 0,-1-1-15 15,-8-1-6-15,12 0-25 0,4 0 22 0,16-17-73 16,-14 7-66-16,3-2-79 0,0-2 7 16,-3 0 40-16,1 1 15 0,5-3 45 0,-3 0-2 15,6-3 3-15,-1 2 11 0</inkml:trace>
  <inkml:trace contextRef="#ctx0" brushRef="#br0" timeOffset="174186.16">7858 12840 232 0,'6'-7'374'0,"-2"1"-65"0,-1 1-36 0,-2 1-22 16,-1 2-2-16,-1-3-25 0,0 3-5 15,-1 1-31-15,-1 1-6 0,0 1-7 0,-2 2-7 16,-7 6-8-16,0 2-18 0,-1 4 12 0,-2 3 4 16,3 4 10-16,-1-2-4 0,3 2-12 0,0 3 7 15,-2 0-8-15,5 4-1 0,4 1-21 16,1-3-11-16,2-13-1 0,0 6-4 0,12 21-15 16,-1-20-7-16,2-6-7 0,2 0-4 15,3-5-5-15,2-2-9 0,3-4 0 0,-12-4-8 16,5 0-11-16,22-13 4 0,-18 2-16 0,0-2-8 15,0-4 1-15,-4-1 1 0,-1 0-11 16,-1-4-10-16,0 1-10 0,-3-2-3 16,-1-3-5-16,-2 1 7 0,-4 5-4 0,-1 2-11 15,-3 8 2-15,0-2 2 0,-20-11-4 0,6 15-16 16,-3 1 9-16,-5 3-16 0,-1 2-2 0,-1 1-16 16,11 1 15-16,-4 0-21 0,-25 13-13 0,18-5 8 15,4 4-76-15,2 0-17 0,4 0-20 16,5 1-39-16,0-4-17 0,6 3 22 0,1-6-179 15,2 2-84-15,0-8 20 0,0 0 51 16,22 17 10-16,-3-14 44 0,2 0 45 0,1 2-1 16,4 0-6-16</inkml:trace>
  <inkml:trace contextRef="#ctx0" brushRef="#br0" timeOffset="174384.21">8325 13078 1026 0,'14'6'362'16,"-3"3"-17"-16,-2 2-46 0,-2 3 39 0,-3 1-19 15,-3 2-18-15,-1-6-47 0,0 4-15 16,0 3-32-16,-16 24-11 0,13-22-38 0,-2 1-17 16,-4-2-41-16,2 0-31 0,-2 2-49 0,3-2-2 15,-1-2-94-15,3-7-49 0,-2 2-34 0,3-2-27 16,3-1 17-16,-1-4-253 0,1-5-33 16,0 0 33-16,0 0 28 0,12 9 39 0,-7-10 20 15,13-6 21-15,1-1 22 0,-2-4 10 0</inkml:trace>
  <inkml:trace contextRef="#ctx0" brushRef="#br0" timeOffset="174702.06">8789 12834 351 0,'2'1'348'0,"-1"-1"-40"0,0 2-19 16,0 1 33-16,-1 1-16 0,0 2-39 16,0 12 36-16,0-7-13 0,0 6 0 0,-13 21-17 15,10-11-7-15,-1-1-25 0,0 1-15 0,-2-3-22 16,2 2-21-16,-2 0-22 0,1 2-13 16,0-1-25-16,0-6 0 0,0 2-27 0,0-4-24 15,0-2-35-15,1-1-48 0,2 1-23 0,0-4 5 16,1-4-111-16,-1-4-56 0,-1 2-29 15,-1-2-33-15,2-4 24 0,2 1-272 0,0-2 33 16,0 0 53-16,-2 0 30 0,2-3 27 0,1 2-8 16,0-1 52-16,2-2 4 0,-1 1 44 15,0-1-50-15</inkml:trace>
  <inkml:trace contextRef="#ctx0" brushRef="#br0" timeOffset="175197.89">9094 13263 553 0,'5'1'417'0,"-1"1"-36"0,0 1-53 15,0 1 45-15,4 9-47 0,-1 1-16 16,-4-2-18-16,-1-2-16 0,-2 1-27 0,0-11-32 16,0 13-20-16,-13 20-17 0,4-15-34 0,-2 1-5 15,-1-1-29-15,-6 0-25 0,0 1-65 16,1-4 0-16,0 2-109 0,1-4-47 0,2-1-45 15,-1-1-70-15,0 1 22 0,5-4-261 0,3 1 54 16,4-4 23-16,0 2 26 0,1-4 3 0,1 1 48 16,0-2 22-16,1-2 15 0,0 0 3 15</inkml:trace>
  <inkml:trace contextRef="#ctx0" brushRef="#br0" timeOffset="175548.31">9612 13147 715 0,'3'1'426'0,"-1"1"-24"0,1-2-31 16,0 0-58-16,0 1-33 0,-1-2-57 16,2 1-28-16,-2 1-17 0,1-1-19 0,2 2-16 15,-2-1-142-15,0-1-46 0,1 1-73 0,1-1 13 16,0 0-300-16,-5 0-17 0,0 0 38 0,9 0 49 15,3 0 24-15,0 0-19 0,4 0 15 16,3 0 16-16</inkml:trace>
  <inkml:trace contextRef="#ctx0" brushRef="#br0" timeOffset="175697.21">10202 13208 254 0,'6'0'470'0,"-1"-3"-67"0,1 2-71 16,-2-2-45-16,1 1-2 0,-1-1-74 0,-1 3-34 15,2-3-86-15,-1 0-82 0,1 0-89 16,-1 0 8-16,1 0-315 0,1 1 28 0,7-6 24 16,-3-1 27-16,2 3 2 0,2 2 10 0</inkml:trace>
  <inkml:trace contextRef="#ctx0" brushRef="#br0" timeOffset="175837.58">10636 13186 557 0,'5'0'317'16,"-1"0"-58"-16,0 0-34 0,0 0-63 0,0 0-60 16,0-2-42-16,0 1-79 0,13-1 2 15,-17 2-238-15,19-6-67 0,-10 4-7 0,-2-2 40 16</inkml:trace>
  <inkml:trace contextRef="#ctx0" brushRef="#br0" timeOffset="176001.01">11080 13157 259 0,'3'0'372'0,"1"1"-69"0,0-2-45 15,-1 1-52-15,1-2-52 0,-1 1-52 16,1-2-67-16,1 2-4 0,-2-1-244 16,1 0-114-16,1-1 13 0,-1-1-3 0,2 2-6 0</inkml:trace>
  <inkml:trace contextRef="#ctx0" brushRef="#br0" timeOffset="176129.35">11282 13091 439 0,'5'0'216'0,"0"-2"-63"0,0 2-32 16,1-2-68-16,1 2-4 0,0-3-198 0,7-1-165 15,4-3 8-15</inkml:trace>
  <inkml:trace contextRef="#ctx0" brushRef="#br0" timeOffset="176836.97">11845 12920 504 0,'-2'2'396'0,"0"-2"-9"0,-1 1-36 15,1 1-49-15,0-2 35 0,0 1-37 16,0-1-4-16,1 1-14 0,0 0-15 0,0-2-19 15,1 2-9-15,-4-1-19 0,3-2-26 16,1 1-24-16,-1-3-9 0,1 0-25 0,-1-1-16 16,1 0-22-16,0-3-18 0,0-10-9 15,0 8-22-15,0-6-3 0,0-1-22 0,0 2 5 16,0 0-6-16,0 3-8 0,0 0 14 0,0 3-19 16,0 2 0-16,0 7-3 0,0-8 6 15,0 8-6-15,0 0 2 0,0 0 1 0,-6-10-5 16,6 13 6-16,1-1 2 0,1 1 0 0,0 1 6 15,1-1-8-15,1 2 13 0,-1-2-6 16,10 7 2-16,1-2 0 0,0-1-9 0,3-1-1 16,1-3 4-16,2-3-13 0,-1 2 12 0,2-2-1 15,1 0-8-15,-12 0 9 0,5 0-5 16,20-10-17-16,-15 4-18 0,-3-4 13 0,1-1-1 16,-1-1 6-16,-1 2 2 0,-3 0 0 0,-2 1-11 15,-3 4 2-15,-2-2 1 0,-1 4 6 0,-2 1-5 16,-1 0 1-16,-1 1 0 0,-2 2 4 15,1 1 3-15,-2-2 3 0,0 3 6 16,0-1-13-16,0 1 14 0,-1 1 15 0,-5 13 0 0,-3-2-3 16,-1 6 23-16,-3-3-6 0,4 3 14 15,-1 4 1-15,-2 7 5 0,0 1-4 0,-2 2-13 16,1 2-8-16,-2 0 16 0,3-1-19 16,-2-2 3-16,4-3-4 0,-2-2 1 15,5-4-23-15,0-1-19 0,-2-3-13 0,1-1-30 16,2-3-11-16,1-5-18 0,2-5 10 0,3-2-111 15,1-5-55-15,2-2-33 0,0-2-36 16,1 0 29-16,1-3-244 0,4-10 37 0,0-2 24 16,1 2 44-16,4-3 50 0,-1 1-18 0,2 0 50 15,4 2 24-15,-1 0 49 0,4 2-18 16</inkml:trace>
  <inkml:trace contextRef="#ctx0" brushRef="#br0" timeOffset="177618.04">12469 12596 259 0,'-5'-5'413'15,"0"-1"-33"-15,3 1-42 0,-2 1-40 0,1-3 4 16,2 2-39-16,0-2-31 0,1 2-8 0,0 5-11 16,0-10-12-16,15-14-3 0,-5 14-6 15,4 1-20-15,4 2-1 0,1 4-20 0,-1 0-3 16,-7 3-9-16,6 0-3 0,5 0-18 15,23 14-3-15,-18-5-13 0,-2 1-5 0,-1 4-13 16,-4-1 4-16,2 1-6 0,-2 2-14 0,-4 1 2 16,-2 0 1-16,-4-1-11 0,-3-1-6 15,0 4 10-15,-7-4-8 0,0-6-1 0,0 4-4 16,0 1-3-16,-16 16-4 0,8-14-18 16,0-1-1-16,-1-3-5 0,-1-1 3 0,2 1-8 15,-4 2 13-15,6-5-14 0,2-2 9 0,-3 6-6 16,2-6 3-16,0-2-6 0,4-1 3 15,1 1-2-15,-1-2 2 0,0-1-1 0,0 2-17 16,1-2 22-16,0 0-21 0,0-2 14 0,0 0-15 16,5 0 16-16,0 0-16 0,-1 1 9 15,-1-1-1-15,1-1-10 0,-1 1-8 0,-2-1 15 16,-1 3-1-16,-2 0 18 0,-3 1 14 16,-7 6 23-16,-3 1-23 0,-5 3 24 0,5-2 10 15,1 1-18-15,-1-1-8 0,5 4 0 16,-1 1-6-16,6 1-7 0,-2 1 9 15,7 4-5-15,0-2 23 0,0-9-7 0,0 6-5 16,16 24-4-16,-6-17-5 0,0-2 13 0,-2 4-5 16,2-1-5-16,-3 0-5 0,1 0-2 15,2 0-4-15,2 1-11 0,-4-2 12 0,0 1-22 16,1 1 12-16,-2 1 1 0,-3 1-17 0,0-1 7 16,-4-13 2-16,0 6 19 0,0 1-22 15,0 2 13-15,0 1-22 0,0 0 12 0,-12 20 0 16,3-25 0-16,-2 0-4 0,-1-2-11 0,-4-3 14 15,0 0 0-15,-2 0-71 0,-1-2-47 16,0-3-52-16,-3-3-53 0,3 1 21 0,-1-2-139 16,-1-1-47-16,0-1 35 0,2 0-309 0,4 1 51 15,4-1 70-15,4-1 41 0,4 0 52 16,-1 0-1-16,4 1 61 0,0-1 22 0,0-2 11 16,0 0 46-16,0 7 14 0,0-7 8 0</inkml:trace>
  <inkml:trace contextRef="#ctx0" brushRef="#br0" timeOffset="177760.42">12458 13854 452 0,'0'0'367'0,"0"6"-64"0,0-6-30 16,0 0-15-16,0 0 24 0,0 0-36 0,0 6-6 16,0-6-29-16,0 0-25 0,0 0-5 15,0 0-21-15,0 0-78 0,0 0-53 0,1 12-66 16,-3-14-90-16,3 0 11 0,-1 1-275 0,-1-1-33 16,-1-1 40-16,0 1 33 0,-1-2 22 0,-5-6 35 15,-5 1 11-15</inkml:trace>
  <inkml:trace contextRef="#ctx0" brushRef="#br0" timeOffset="208735.82">17584 9435 789 0,'0'-17'326'0,"24"-12"-41"16,-30 15-46-16,-2 7 0 0,-1 4-32 0,-1-1-5 16,-1 5-31-16,-1-1-26 0,-25 14-4 15,11-3 6-15,2 4-24 0,0 1-6 0,-1 2-30 16,4 1 15-16,1-2-10 0,4 0-9 0,-2 0-9 15,3-1-7-15,5 2 29 0,4-1 0 16,3-6-25-16,3-11 28 0,0 8-14 0,0-3-20 16,14 6-17-16,-5-10-14 0,-1-1 29 15,4 0 2-15,2 0-9 0,25-14-12 0,-18 9 30 16,0 1-20-16,-2-1 0 0,0 1 1 0,-4 2-22 16,-1 2 2-16,-3 0 17 0,-11 0-3 0,12 0-6 15,12 17-21-15,-10-6 20 0,-1 2-12 0,-1 1 7 16,0-1-12-16,-2 2-1 0,3-1-5 15,-6-2-5-15,3 2-6 0,-2-7-57 16,-3 1 5-16,-1-5-77 0,2-2-27 0,-3 0-49 16,2-1-76-16,-5 0 24 0,11 0-235 0,20-9 20 15,-13-2 43-15,3 4-4 0,1 0 77 16,5-3 17-16,-5-2 2 0,3 0 41 0,0 2-44 16,-1 0 64-16</inkml:trace>
  <inkml:trace contextRef="#ctx0" brushRef="#br0" timeOffset="208870.68">18098 9486 600 0,'3'-2'371'16,"0"2"-58"-16,-2 0-64 0,5 0-24 15,-3 1-25-15,1-1-51 0,-1 1-63 0,0-1-58 16,0 3-69-16,1-3 4 0,-1 2-251 0,0-2-48 16,0 2 20-16,-1 1 25 0,-1 0-7 15</inkml:trace>
  <inkml:trace contextRef="#ctx0" brushRef="#br0" timeOffset="209019.57">18009 9685 864 0,'3'0'244'0,"4"0"-53"16,0 0-45-16,15-3-55 0,-11 3-45 0,8 0-4 15,25-10-259-15,-21 3-85 0,2 0-24 0,-1-2 41 16,1-1 0-16</inkml:trace>
  <inkml:trace contextRef="#ctx0" brushRef="#br0" timeOffset="209250.19">18339 9438 249 0,'0'-3'447'15,"0"1"-98"-15,0 1-40 0,5 0-32 0,2 1-19 16,10 3-49-16,3 3-18 0,1 4-12 15,3 2 2-15,-3 0-44 0,0 3-12 0,-3 2 11 16,0-1-27-16,-3 3-8 0,-2 4 6 16,-7 1-51-16,-3 4-5 0,-1-5-32 0,-2-11-40 15,-13 23-20-15,-1-14-29 0,-2-2-65 0,0 3 14 16,-2-6-206-16,1-4-47 0,-2-2 16 16,0-2 16-16,0-1 21 0,6-7-28 0,1 2 77 15,12-2-13-15</inkml:trace>
  <inkml:trace contextRef="#ctx0" brushRef="#br0" timeOffset="210537.18">19355 9370 445 0,'0'-12'376'16,"0"12"-38"-16,-14-7-50 0,-10 14-16 0,-4 0-27 15,6 5 7-15,-5 1-31 0,1-1 5 16,1 2-12-16,4 1-16 0,3 2-12 0,1 0-21 16,6 0 9-16,4-1-12 0,4-6-13 15,3-10-36-15,0 11-11 0,19 10-15 0,-2-12-4 16,1-2 7-16,3-5-14 0,-9-2-20 0,6 0-26 15,27-11 2-15,-20 1-15 0,1 3-5 0,1-5-12 16,-4 0 19-16,0-3-26 0,-2 1 4 16,-1 0 1-16,-7 1-30 0,1 2 20 0,-6 0 2 15,-6 4-8-15,-2 7-10 0,-16-12 4 0,-4 6-8 16,-2 2-18-16,-9 2-34 0,-3 2-15 16,2 0-39-16,13 0-22 0,-5 0-23 0,-2 0 17 15,2 0-181-15,-17 13-62 0,30-10 15 16,10-2 10-16,1-1 3 0,3 0 57 15,5 2 10-15,9 0 23 0,-3-2 44 0</inkml:trace>
  <inkml:trace contextRef="#ctx0" brushRef="#br0" timeOffset="211047.54">19665 9426 661 0,'14'9'371'16,"-3"-1"-32"-16,-4 5-47 0,-2-4-4 0,-2 0-35 15,-2-2-2-15,-1-2-12 0,1 2-30 16,-1-1-23-16,0-6-7 0,0 0-24 0,0 0-30 15,0 7-3-15,0-7-3 0,0 5 5 16,0-5-28-16,0 0-2 0,-1 7-18 0,1-10 12 16,2 2-26-16,0-5-6 0,1 1-5 0,9-9-25 15,-1-3-4-15,1 5-13 0,3-5 24 0,2 7-8 16,-3 2 6-16,0 1 5 0,-1 3 12 16,-2 4-31-16,-11 0 11 0,13 0 7 15,14 14 2-15,-14-4 9 0,-3 1-17 0,-1 2 14 16,-2 1-16-16,0 0 4 0,-1-1-6 0,-2 4 10 15,1-5-21-15,-2-2-7 0,-2-1-5 0,0-2 32 16,0-1-7-16,0-4 12 0,0 0 10 16,-1-1-12-16,0-1-5 0,-1-3-11 15,0 1-3-15,0-3 16 0,0 0-8 0,0-2-9 16,1-8 8-16,0 3-4 0,0-1 1 0,0-2-5 16,17-17-4-16,-6 19 4 0,2 0-1 15,4 3 0-15,-1 0-6 0,4 3-5 0,1 4 2 16,-2 0-2-16,-7 3 2 0,5 0-8 0,5 0 4 15,22 15 6-15,-21-5 1 0,-5 3-1 16,1 0 6-16,-3 0-3 0,-6 1-12 0,-1 4 15 16,-1-3 0-16,-4 3 2 0,-4-6-9 0,0-12 6 15,0 9 7-15,0 1-11 0,-11 5 2 16,7-10-20-16,0-1-7 0,0-1-25 0,-1-1-50 16,-1-2 7-16,1 0-100 0,-2 0-52 15,3-4-66-15,4 4 27 0,-7-8-232 0,6 3 25 16,1-2 26-16,0 2 18 0,0 0 40 0,8-7 41 15,3 1 13-15,0 5 45 0,3-1 9 16,1 2 31-16</inkml:trace>
  <inkml:trace contextRef="#ctx0" brushRef="#br0" timeOffset="211414.05">20629 9457 788 0,'-4'0'377'0,"0"3"-14"15,0 1-48-15,-8 6 3 0,0 0-43 0,2 0-7 16,2 4-40-16,-2-4-3 0,4-2-28 16,2 1-13-16,3-2-2 0,1 0-24 0,0-7-2 15,0 7-25-15,0-7-5 0,13 15-12 0,0-10-9 16,0-3-10-16,0-2-7 0,5 3-2 15,-9-3-9-15,6 0-8 0,18-16-8 0,-14 8-3 16,-2-2-8-16,1-2-6 0,-4 3-4 0,-1 1-12 16,-4 0 2-16,-3-2-21 0,-1 3-9 15,-5 7-16-15,0-7-9 0,-16-7-10 0,3 6-29 16,-2 4 6-16,2 1-77 0,1 3-54 16,0-1-16-16,1 1-46 0,11 0 22 0,-9 0-186 15,2 0-34-15,7 0-1 0,-8 0 63 16,8 0 2-16,-8 11 51 0,13-9 10 0,8 6 28 15,8 0 8-15,7-1-18 0</inkml:trace>
  <inkml:trace contextRef="#ctx0" brushRef="#br0" timeOffset="211789.01">21016 9492 210 0,'17'-6'389'0,"-2"-2"-59"16,-4 2-35-16,-5 1-16 0,-4-1-15 0,-2 2-22 16,-4 0-12-16,-1 1-36 0,-2 2 18 0,0 0-24 15,-14 2 11-15,9-1-10 0,-21 11-5 16,12-2-6-16,3-1-38 0,1 1 7 0,3 2-24 15,0 0-2-15,6 1-16 0,5-5-13 0,3 1-21 16,0-8-4-16,0 0-24 0,14 15 15 16,5-9-18-16,1-3-18 0,-9-3-5 0,6 0-1 15,26-10-24-15,-17 2 1 0,-4-5-31 16,3 3-23-16,-3-5-13 0,1 1 21 0,-2-6-18 16,-2-1 11-16,4-1-13 0,-3-7 5 0,-2 0 8 15,0 0 4-15,-7 0 6 0,-4 1 5 16,1 0 8-16,-5 2 13 0,-1 1 2 0,-2 17 19 15,0-2 8-15,-15-9 7 0,6 18 29 0,0 2-14 16,-6 7-1-16,1 4 76 0,-1 5-2 16,2 5-1-16,2 2-10 0,1 1 11 0,5 1-24 15,2 1-1-15,3-13-19 0,0 7 17 16,14 27-44-16,-4-24-2 0,4-1-80 0,6-6-39 16,-4-2-97-16,0-6-57 0,4-4 22 15,1-2-261-15,-1-2 17 0,-9-1 64 0,25-13 41 16,-10 4 7-16,0-2 20 0,2 1 22 15,3-5 45-15,1-1-21 0,3-1 20 0</inkml:trace>
  <inkml:trace contextRef="#ctx0" brushRef="#br0" timeOffset="212148.47">21855 9336 293 0,'5'0'495'0,"-2"0"11"0,0 0-91 0,0 0-21 15,1 3-26-15,-2-4-16 0,2 1-26 16,-2 0-15-16,2-2-39 0,-1 2-39 0,1 0-22 15,1-2-20-15,-1 0-16 0,0 2-24 16,-4 0-15-16,0 0-29 0,6 0-2 0,-6 0-12 16,8 0-17-16,3 9 6 0,-7-4-14 0,-2 2-7 15,-1-2-14-15,-1 2-3 0,0 2-3 0,-11 16 0 16,0-10-3-16,-3-1 1 0,-2 1-8 16,-4-3-3-16,1-2 4 0,-1 0-7 0,1-1-3 15,1-1 9-15,1-1-17 0,4-3 5 16,2-1 9-16,4 3-7 0,1-4-12 0,2-1 0 15,1 2 11-15,2 0-20 0,1-3 6 0,0 0 10 16,16 18-8-16,0-13-3 0,3 1 8 16,3 5-26-16,1-6-10 0,1 2-23 0,3-2-34 15,-4 0-35-15,4 0 10 0,-3-3-104 16,-1 2-36-16,-3 1-51 0,2-2 27 0,-5 5-223 16,-5-8 7-16,-3 3-9 0,-1 0 72 0,-4-2 25 15,-2-1 52-15,-2 0 19 0,0 0 2 0,0 0 39 16,-15 11 10-16,-4-8 17 0</inkml:trace>
  <inkml:trace contextRef="#ctx0" brushRef="#br0" timeOffset="212697.93">17559 10279 591 0,'3'4'488'0,"-3"2"-68"0,2 16-61 15,-2-9-10-15,0 8-18 0,0 6-11 16,0 4-18-16,0 2-37 0,0 4-39 16,0 1-18-16,-10 41-19 0,4-41-23 0,1-2-14 15,-1-4-12-15,2-5-22 0,-2 2-11 0,2-8-5 16,0-4-19-16,1-9-15 0,-1-4 0 0,4-4-17 16,2-10-5-16,2-8-11 0,1-4-1 15,5-3-27-15,2 1 4 0,0 0 4 16,4 2 5-16,-1 2-14 0,3 0 0 0,1 5-8 15,-2 1 5-15,2 6-15 0,0 0 16 0,2 4-4 16,0 0 4-16,1 4-8 0,-13 0 12 16,6 0-7-16,28 14 3 0,-21-3-17 0,3 2 5 15,-4 0 18-15,-2 3-10 0,-2 1 0 0,-2 3-12 16,-4 1 27-16,-9-2-1 0,-2 5-11 16,0-14 4-16,-13 19-11 0,0-10-8 0,1-4-4 15,-8-3-12-15,-3-2-17 0,5-1 4 0,-6-6-103 16,-1 0-28-16,14-3-41 0,-20-11-47 0,14-1 25 15,4-2-247-15,5-2 15 0,1-1 58 16,6 2 4-16,1 5 37 0,0-5 28 0,18-18 18 16,-2 15 30-16,7 2 18 0,4 3 7 15</inkml:trace>
  <inkml:trace contextRef="#ctx0" brushRef="#br0" timeOffset="212947.09">18518 10580 1058 0,'3'0'305'0,"0"0"-31"16,2 0-57-16,14 0-15 0,-3-2-46 15,-6 2-82-15,5 0-53 0,2 0-53 0,1 0 3 16,-1 0-255-16,0 0-56 0,-4 0 30 0,-3 0 16 16,3 4 16-16,-9 1 5 0</inkml:trace>
  <inkml:trace contextRef="#ctx0" brushRef="#br0" timeOffset="213109.52">18504 10785 708 0,'0'1'327'0,"0"3"-53"16,1-1-44-16,2 0-42 0,0-1-62 15,1-2-66-15,2 1-66 0,14 0 1 0,-11-1-304 16,6 0-10-16,1 0 27 0,19-10 37 0,-15 8 5 16</inkml:trace>
  <inkml:trace contextRef="#ctx0" brushRef="#br0" timeOffset="213285.49">18724 10532 368 0,'8'14'214'0,"-1"-2"-24"16,-2 2-61-16,4 4-47 0,0 1-9 0,0-3-247 15,-1 2-124-15,-1 1-27 0</inkml:trace>
  <inkml:trace contextRef="#ctx0" brushRef="#br0" timeOffset="213776.54">19628 10468 563 0,'12'-14'366'0,"5"1"-20"16,-2 0-34-16,3 5-20 0,-1 0-36 16,2 1 0-16,0 3-13 0,0 4-19 0,-10 0-25 15,5 0 12-15,14 19-33 0,-16-7-24 0,-4 3 6 16,-3 2-12-16,-5 1-18 0,0-8 0 0,-14 19-28 15,5-10-15-15,-5 1 12 0,-2 0-15 16,-3-3-11-16,2 0-4 0,-3-2-11 0,-1 1-19 16,2-4-20-16,2 0-7 0,2-4-43 15,3-3 31-15,3-1 0 0,3-3-47 0,6-1-9 16,0 0-22-16,0 0 1 0,-11-2 43 0,11 1 15 16,2-2-36-16,2 3 21 0,1 1-3 15,1-1 9-15,2 1-10 0,12 5 20 0,-2 3-1 16,2-2 7-16,2 6-7 0,0-1 4 15,-2 2 40-15,0 2-20 0,-2 0 10 0,0 2-20 16,-2-1 15-16,-2 1-6 0,-3 0 10 0,-3-1-5 16,-6-4 6-16,-2-13-10 0,0 10-24 0,-19 12 3 15,3-14 26-15,-1-2-7 0,2-1-30 16,-5-5-26-16,10 0-49 0,-8 0-31 0,-22-11-48 16,19 5 17-16,2-8-177 0,0-1-94 15,3-2 30-15,2-2 41 0,4-5 8 0,7-1 49 16,3 13 16-16,13-26 8 0,1 13-11 0</inkml:trace>
  <inkml:trace contextRef="#ctx0" brushRef="#br0" timeOffset="214231.48">20179 10713 1097 0,'26'19'402'0,"-3"0"-28"0,-7 0-31 0,1 0-8 16,-4-1-20-16,-2 1-24 0,-4-2-23 0,-2-7-33 15,-2 0-15-15,-1-4-26 0,-2-1-15 16,0-5-18-16,0 0-19 0,0 0-7 15,-4 6-20-15,2-9-17 0,1-1-33 0,2-1-20 16,-1 0-29-16,5-12-24 0,-1-2 5 0,1 2-10 16,3 3-32-16,1-3 29 0,2 3-12 0,1 4 5 15,2 2 8-15,-6 4-6 0,2 0 14 16,1 4 14-16,-11 0-5 0,24 10 1 0,-9 2-2 16,0 0 14-16,0 1 9 0,0-1 1 0,-2 4 4 15,0-1-9-15,0-1 13 0,-2 0-25 16,-1-3 3-16,-4-3 2 0,-2-2 3 0,0-2 0 15,-1 0 6-15,-1-3-7 0,-2-1 10 16,0 0-13-16,0 0 12 0,9-11-21 0,-7 7 20 16,5-11-21-16,-1-2 14 0,-1 0-1 0,-1 1-1 15,2 1 2-15,3 1 3 0,0 2-6 16,-1 6 7-16,0-1-17 0,-1 3 5 0,1 0 5 16,-1 4-8-16,-7 0 10 0,14 0-3 0,16 15-8 15,-13-8 3-15,0 2-5 0,-1 1 9 16,1 0-12-16,1 0-4 0,0 2-29 0,-5-4-13 15,-2-2-26-15,-1 1 6 0,-2-2-79 0,-2-4-28 16,-1-1-34-16,0 1-2 0,-5-1-26 16,0 0 22-16,22-13-141 0,-8 7-57 15,-7-1-6-15,8-3 13 0,0-4 40 0,3 2 30 16,2-3-8-16,-1 2 62 0,5-3 2 0,-1 7-7 16</inkml:trace>
  <inkml:trace contextRef="#ctx0" brushRef="#br0" timeOffset="214485.15">21131 10703 759 0,'18'-2'298'0,"-6"2"-30"0,-3 2-11 16,-2 1-4-16,3 9-9 0,-3 0-30 0,-1 1 40 15,0 1-24-15,-3 2-11 0,2 0-1 0,1 0-22 16,2 1 6-16,0-4-36 0,0 1 0 16,2-3-21-16,-2 2-9 0,3-4-8 0,-3-4-17 15,0-3-3-15,3-1-13 0,-11-1-10 0,7 0-18 16,16-10 4-16,-11 2-8 0,0-3-14 16,0-2 7-16,-1-5-20 0,-3-2 7 0,-1 3-7 15,-4 2-2-15,-2-3-27 0,-1 10 15 0,0-4-21 16,0 0-2-16,-19-12-14 0,9 14-5 15,0 5-16-15,-5 0-14 0,2 2-9 0,13 3 4 16,-14 0-75-16,-1 0-29 0,-15 11-51 16,16-7-21-16,7 1 20 0,0-3-165 0,3 0-75 15,2 1 20-15,-1 0 61 0,6 0 8 16,11 3 13-16,1-1 28 0,4 0-2 0,3-3 29 16,2 1 25-16</inkml:trace>
  <inkml:trace contextRef="#ctx0" brushRef="#br0" timeOffset="-214556.86">21565 10524 524 0,'2'-17'268'0,"-2"3"-17"15,-2-3-4-15,2 8-23 0,0-1-24 16,-12-10 1-16,6 13-30 0,-2 2-4 0,-2 4-3 16,2 2-12-16,-1-1 27 0,-15 14-15 0,7-4-20 15,2 5-25-15,0-1 9 0,2 5-18 16,-1 1-11-16,2 0 46 0,1 3-14 0,1-1-14 15,3 0-30-15,4-2-11 0,0 1 6 0,3-11-19 16,0 2-16-16,0 1 1 0,12 10-17 16,-2-13-3-16,1-8-39 0,-1 1-37 0,2-2-22 15,-3-1-11-15,18-9-32 0,-5-1-12 0,-2-1-33 16,2-4 12-16,-3-2-49 0,2 0 17 16,0-6-105-16,0-3-37 0,2-4-37 15,-1-5 22-15,1-1 104 0,-4 2 88 0,-3 0 13 16,-5 1 194-16,-2 1 26 0,-3 3 16 0,-3-2 2 15,-3 19 10-15,0-8 33 0,-16-15 10 0,6 18-25 16,3 3 1-16,-6 5 25 0,2 8-32 0,11 1 13 16,-22 13-3-16,8 3-9 0,3 5-14 15,0 5 32-15,3 6 12 0,0 0-14 0,1 1-8 16,2 8-16-16,4 0 5 0,1 1-16 16,0-23-14-16,0 12-34 0,0 5-33 0,21 37-3 15,-13-39-78-15,3-3-53 0,-3-6-53 0,4-2-64 16,2-5 20-16,3-5-279 0,4-5 31 15,5-2 66-15,2-4 15 0,-14-2 10 16,30-12 42-16,-14 4-17 0,2-3 55 0,6-2 31 16</inkml:trace>
  <inkml:trace contextRef="#ctx0" brushRef="#br0" timeOffset="-214240.02">22196 10611 1258 0,'3'-4'499'0,"1"1"-52"0,-1-1-24 16,-1 1-35-16,0 0-29 0,0 1-34 0,1-2-22 15,-1-1-35-15,2 2-14 0,1 1-25 16,1-1-13-16,1 2-33 0,1 0-19 16,-8 1-39-16,11 0 15 0,17 16-10 0,-14-6-22 15,-3 5-25-15,-7 1 11 0,0 0-23 0,-4 5-5 16,0-11-9-16,0 5-16 0,-15 22-9 0,8-17 5 16,-5-1-3-16,-1-4-2 0,-3 1-28 15,0 0 27-15,1-2-31 0,-3-4 18 0,2 0-18 16,3-3 15-16,1 0-30 0,4-2 20 15,2-1-16-15,2-2-15 0,4 0-1 0,-1-1-19 16,1-1-18-16,0 0-9 0,9-1-2 0,-2 0-30 16,14 1-40-16,-10 0 11 0,26-10-128 15,-10 3-90-15,8 2 29 0,5-1-225 0,1 2 38 16,0 0 57-16,1 4 21 0,-25 0 19 16,11 0 30-16,2 0 42 0,30 14 25 15,-31-7 18-15,-3 1 13 0,-3 2 12 0</inkml:trace>
  <inkml:trace contextRef="#ctx0" brushRef="#br0" timeOffset="-214104.16">22732 10922 1026 0,'0'-1'464'0,"-2"1"-32"0,2-1-73 15,-1-1-63-15,1-2-26 0,0 4-48 0,0-3-66 16,0 2-15-16,0-2-160 0,1-2-94 16,-1 0 10-16,-1 2-307 0,-1-2 31 0,0 1 24 15,-6-9-15-15,-4-2 9 0,-4 2 63 0,-4-1 40 16,-2-2-23-16</inkml:trace>
  <inkml:trace contextRef="#ctx0" brushRef="#br0" timeOffset="-209517.53">18201 11399 481 0,'0'0'426'0,"0"0"-99"0,0 0 1 0,0 0-58 16,0 0-37-16,0 0-19 0,0 0-15 0,0 0-22 16,0 0 22-16,-25-2-28 0,25 1-18 15,0-1-46-15,0 1-8 0,0 0 13 0,0-2-12 16,0 2 3-16,0 0-10 0,0 0-9 15,0 0-10-15,0 1-24 0,0-1-23 0,0 1-3 16,0-1 22-16,0 1-4 0,1-2-15 0,-2 2-5 16,2 0-3-16,0-1-2 0,0 1-17 15,1-1 6-15,0 0-1 0,-1-1-1 0,2 2-6 16,-1-1-8-16,0-1 12 0,-2 1 2 16,1 0 0-16,1 1 29 0,-2 0-4 0,1-1-15 15,0 1-21-15,0 0 21 0,-1-1-12 16,3 1 5-16,-2-1-14 0,1 0 5 0,-2-2-2 15,3 0 2-15,-2 2 0 0,0-2 28 0,0 1-2 16,1 1-2-16,0 0-11 0,0-1 0 16,0 1-6-16,0-2-15 0,-1 0-8 0,0 1 17 15,0 0-13-15,1 1 1 0,0-1 1 0,0 0 22 16,1 2-15-16,-2-3 16 0,0 1-22 16,1 2 9-16,-1 0-4 0,-1-1 20 15,2 0-3-15,-2 0 29 0,1-1-26 0,0 2-1 16,-1-2-23-16,2 2-16 0,-2-1 3 0,2 0 40 15,-1 1-1-15,1 0-18 0,-1-3-20 16,0 3 16-16,-1 0-9 0,0 0 22 0,0 0 3 16,2-1-2-16,-2-1 10 0,2 1 0 15,-1 1-22-15,-1-1 0 0,0 1 14 0,0 0-5 16,0 0 2-16,0 0 25 0,0 0-2 0,0-1-3 16,-1 0-32-16,1 1 14 0,0 0-6 15,0-1-2-15,0 2-2 0,2-1 10 0,-2 0-15 16,0 0 9-16,0 0 1 0,0 0-18 15,1 0-36-15,-1 0-20 0,0-1-22 0,0-1-7 16,0 0-62-16,0 1-25 0,4-1 16 0,-2-1-166 16,8-5-65-16,-1-3-3 0,8-1 3 15,1-2 61-15,3 1 27 0,6-3 42 0,5-1-18 16,7-4 14-16,9-3-38 0</inkml:trace>
  <inkml:trace contextRef="#ctx0" brushRef="#br0" timeOffset="-145180.98">13514 3539 328 0,'15'0'158'0,"-15"0"-23"0,0 12-18 16,0-12-2-16,0 0-25 0,13 0-1 0,-13 0-7 16,0 0-1-16,0 0-17 0,20 19 2 15,-18-19-5-15,0 1-1 0,-2 1-5 0,1-1-5 0,1 0-6 16,-1-1-19-16,1 0-2 0,-1 0 14 16,-1 2 6-16,1-2 8 0,0 1-3 0,1 1 0 15,-2-2-4-15,0 0-3 0,0 0-15 16,1 0 2-16,0 0-1 0,-1 0 14 0,1 1-11 15,-2-1 3-15,0-1-12 0,3 2 4 0,-3 0-25 16,1-1 18-16,0 0-9 0,0-1 14 0,1 1-2 16,-1 0-5-16,1 0-17 15,1-1 2-15,-3 2 5 0,0 0 14 0,2-1-9 16,-2 0 4-16,2 0 0 0,-1-1-1 0,0 1 2 16,1 1-22-16,-1-1-5 0,-1 0 15 0,2 0 6 15,-1 0-6-15,0 0-1 0,0 1 2 16,0-2 2-16,-1 1 5 0,2 0-16 0,-3 0 18 15,1 0-10-15,2 0-2 0,-1 0 8 0,0 0-13 16,0 0 7-16,1 0-4 0,-2 0-2 16,1 0 13-16,0 0-6 0,0 0-5 0,0 0 9 15,0 0-10-15,0 0-1 0,0 0 4 16,-2-1-4-16,2 0 2 0,0 2 5 0,1-1-15 16,0 0 0-16,-3 1 2 0,2-1-4 0,1 0 18 15,-1 0-3-15,1-1 8 0,-2 1 7 16,2 0-17-16,-2 0-10 0,1 0-8 0,-1 0-18 15,1 0-11-15,0 0-7 0,0 0-23 0,2-1 10 16,-2 1-240-16,0 0-63 0,0-3 41 0,1 1 19 16,-1-3-6-16</inkml:trace>
  <inkml:trace contextRef="#ctx0" brushRef="#br0" timeOffset="-144021.39">16370 3307 350 0,'0'0'139'0,"0"0"1"0,0 0-47 0,0 0 29 15,0 0 5-15,0 0-10 0,0 0-24 0,0 0-23 16,0 0 7-16,0 0-7 0,0 0 1 0,0 0-10 16,0 0-22-16,0 0 7 0,0 0 10 15,0 0 6-15,0 0-28 0,0 0-3 0,0 0 6 16,0 0-9-16,0 0 8 0,0 0-13 16,0 0 4-16,0 0-1 0,0 0-23 0,0 0 15 15,0 0 4-15,0 0-17 0,0 0 22 0,0 0-26 16,0 0 13-16,0 0 0 0,0 0 9 0,0 0-17 15,0 0 1-15,0 0 7 0,0 0 1 16,0 0-35-16,0 0 21 0,0 0 3 0,0 0-11 16,0 0-8-16,0 0 0 0,0 0 12 15,0 0-7-15,0 0-8 0,0 0 11 0,0 0 13 16,0 0-12-16,0 0 11 0,0 0-6 16,0 0 11-16,0 0-19 0,0 0 23 0,0 0-19 15,0 0 3-15,0 0-5 0,0 0 15 0,0 0-8 16,0 0 3-16,0 0-8 0,0 0 6 15,0 0 0-15,0 0-13 0,0 0 11 0,0 0-7 16,0 0 10-16,0 0-6 0,0 0-10 0,0 0 0 16,0 0 16-16,0 0 3 0,0 0-6 15,0 0-3-15,0 0 5 0,0 0 6 16,0 0-10-16,0 0 19 0,0 0-17 0,0 0-5 16,0 0 6-16,0 0-4 0,0 0 8 0,0 0 0 15,0 0 3-15,0 0-2 0,0 0-7 16,0 0 13-16,0 0 4 0,0 0 2 0,0 0-3 15,0 0-6-15,0 0-9 0,0 0 11 0,0 0-10 16,0 0 4-16,0 0 10 0,0 0-19 0,0 0 11 16,0 0-4-16,0 0-10 0,0 0 11 15,0 0-2-15,0 0 7 0,0 0 2 0,0 0-4 16,0 0-4-16,0 0-1 0,0 0 2 0,0 0 4 16,0 0-9-16,0 0 5 0,0 0 1 15,0 0 6-15,0 0-7 0,0 0 7 0,0 0-3 16,0 0 0-16,0 0-6 0,0 0 4 15,0 0-3-15,0 0 2 0,0 0 2 0,0 0-7 16,0 0-5-16,0 0 8 0,0 0-3 0,0 0-4 16,0 0-37-16,0 0 10 0,0 0 4 0,0 0 4 15,0 0-65-15,0 0-80 0,0 0-149 16,0 0 24-16,-2 9-57 0,-2-8 9 0</inkml:trace>
  <inkml:trace contextRef="#ctx0" brushRef="#br0" timeOffset="-121043.22">4405 11604 380 0,'0'0'167'0,"0"0"5"0,0 0-21 16,0 0-19-16,0 0-4 0,0 0-4 15,14 0-13-15,-14 0-4 0,0-12-14 0,0 12 9 16,0 0-9-16,0 0-19 0,0 0-15 0,0 0 21 16,0 0-9-16,0 0 3 0,0 0-10 15,0 0 6-15,0 0-17 0,16-20-2 0,-15 20-2 16,-1-3 1-16,-1 3-4 0,1 0-10 0,0 2-9 15,0-2 2-15,0-2-3 0,0 2-4 16,1 0 4-16,0 0-8 0,-1 0-3 16,0 0-4-16,1 2-5 0,-1-4 5 0,1 2-10 15,-1 0 19-15,0 0-3 0,0 0 0 0,-1 0-20 16,2-1 5-16,-1 1-7 0,1 1 10 16,-1-1 7-16,0 0 0 0,0-1-5 0,0 1-12 15,0 0 25-15,0 1-8 0,1-2-9 16,-2 1-7-16,0 0-4 0,1 0 9 0,0 0 6 0,0 0-5 15,0-1 0-15,0 1 14 0,-1 0-16 16,1-1 2-16,0 2 8 0,1-1-16 0,-2-1 12 16,1 1 5-16,0 0-22 0,-1 0 13 15,3 0 2-15,-2-1-6 0,0 1 1 0,0 0 2 16,0-1-2-16,0 2 5 0,0-2-7 0,0 1 15 16,0 0-16-16,0 0-6 0,0 0 15 15,0 0-21-15,0 0 15 0,0 0 11 0,0 0-16 16,0 0 0-16,0 0-5 0,0 0 13 0,1 1 6 15,-2-1-10-15,1 0 1 0,1 0-1 16,-1 1-1-16,0-2-7 0,0 2 20 0,-1-2-14 16,1 1 14-16,0 1 0 0,0-1-20 0,0 0-6 15,0-1 0-15,0 1 2 0,-1 1 10 16,2-1 0-16,-1 0 10 0,0 0-15 0,0 0 5 16,0 0 1-16,0-1 10 0,0 2-16 15,0-1 1-15,0 0-1 0,1 1 16 0,-1-1-15 16,-1 0 14-16,1 0-18 0,0 1 1 0,0-1 7 15,-1 0-9-15,-1 0-3 0,3 0 25 0,-3-1-16 16,2 2-10-16,0-1 25 0,1 0-29 16,0 0 21-16,-1 0-10 0,0 0-4 0,-1 0 22 15,0 0-17-15,2 0 16 0,-1 0-5 0,0 0-27 16,1-1 23-16,-1 1-18 0,0 0 23 16,0 0-10-16,0-1 16 0,0 0-13 0,1 3-3 15,-1-2 0-15,0-2 18 0,0 2-8 16,0 0-15-16,1 0 1 0,-1-1 11 0,-1 1 5 15,1 0 9-15,0 1-8 0,0-2-13 0,0 1 0 16,-1 0 2-16,1 0 8 0,1 0-3 16,0 0-17-16,-1 0 9 0,0 0-7 15,0 0 19-15,0 0-2 0,0 0-1 0,0 0-12 16,0 0 15-16,0 0-1 0,0 0-4 0,0 0 4 16,0 0 10-16,0 0-16 0,0 0-5 15,0 0-1-15,0 0 7 0,0 0-11 0,0 0 6 16,0 0 1-16,0 0-16 0,0 0-6 15,0 0 5-15,0 0-5 0,0 0-35 0,0 0-2 16,0 0-10-16,0 0 8 0,0 0-117 16,0 0-101-16,0 0-49 0,0 0 27 0,0 0-10 15,0 0 25-15</inkml:trace>
  <inkml:trace contextRef="#ctx0" brushRef="#br0" timeOffset="108972.26">17690 6381 500 0,'0'0'295'16,"0"0"-18"-16,0 0-30 0,0-14 10 15,0 14-10-15,0-22-5 0,-14 13 12 0,-2-1-39 16,0 3-30-16,-1 4-30 0,-1-4-16 0,1 5-16 15,-2 2-14-15,8 0 33 0,-22 10-4 16,9 2-31-16,2 1 16 0,-1 6 0 0,1 6-12 16,0 5 8-16,-1 0-8 0,1 7-8 15,2 0-1-15,3 4-6 0,3-1-5 0,3 0-9 16,5-2-9-16,6-2-7 0,0-21 1 0,0 9-1 16,20 26-16-16,-6-27-4 0,4-3-7 0,2-6 13 15,8-1-26-15,0-5 11 0,1-5 6 0,3-3-6 16,-17 0-16-16,28-12 6 0,-18 2-15 15,-3-3 3-15,-2 0-9 0,-2-3-6 0,-3-2 1 16,2 0-15-16,-6-1 10 0,-1 0-25 16,-8 1 8-16,-2 9-8 0,0-2 12 0,-16-16-2 15,3 16-11-15,-5 1 12 0,-7-2-14 0,3 7-15 16,-7 1 13-16,-1 2-8 0,7 0 10 16,-1 0 1-16,3 1 4 0,6 0-6 0,4 1 15 15,1-1-10-15,5 1-5 0,1-2 3 16,0 1 2-16,4-1 27 0,0 2-13 0,0 0 2 15,11-5 0-15,7 2-2 0,2-4-4 0,5 3 20 16,1-2 1-16,0 2-21 0,1 2 8 16,-2-3 2-16,2 3-19 0,-3 2 2 0,-12 0 3 15,5 0 1-15,20 15 29 0,-20-6-1 16,1 5 15-16,-5 0 19 0,0 3 6 0,-2 3 2 16,-5 3-7-16,-1 0 2 0,-3 1-11 0,-1-2-6 15,0 0 1-15,-1-10-1 0,0 5-10 0,0 1 10 16,0 0-21-16,0-3-14 0,-12 11-36 0,11-16 4 15,0-4-41-15,1-1-53 0,-1-3-49 16,1-2-61-16,4 0 24 0,0-3-255 16,8-5 17-16,0-4 28 0,-1-1 34 0,4-5 32 15,-2 1 21-15,1-1-2 0,1 0 48 0,2-3 19 16,-4-1 24-16</inkml:trace>
  <inkml:trace contextRef="#ctx0" brushRef="#br0" timeOffset="109224.45">18024 6461 436 0,'-1'-12'446'0,"0"2"-81"16,-1 0 39-16,2 5-17 0,-1-1-55 16,1 2-38-16,-1 1-39 0,-2 3 6 0,3 3-4 15,0 3-20-15,0 17 7 0,0-9-19 16,0 7-6-16,0 8-32 0,0 1-6 0,0 3-27 16,0 0-19-16,0 0 6 0,0 1-25 15,0-1-15-15,0 1-14 0,0-1 1 16,0-3-11-16,0-3-37 0,0-5-18 0,0-3-34 0,0-5-40 15,0-4-49-15,0-3 10 0,12-2-121 16,-10-7-88-16,8-8 28 0,-3-3-257 0,-2-3 1 16,4-3 65-16,-2-1 19 0,0-1 24 15,-1-2 55-15,-3 0-7 0,2 1 54 0,-1-2 40 16,-2 3-1-16</inkml:trace>
  <inkml:trace contextRef="#ctx0" brushRef="#br0" timeOffset="109439.19">17993 6483 1114 0,'-8'-4'404'0,"4"0"-15"0,0 3-29 16,2-3 4-16,0 0-31 0,1 4-27 15,1-2-24-15,3-1-30 0,1 1-30 16,2 0-34-16,13 2-25 0,4-1-10 16,2-1-8-16,-1 2-27 0,1 0-41 0,-11 0-40 15,5 0-57-15,4 0 3 0,-1 0-125 16,0 0-76-16,-6 0 24 0,-2 0-266 0,-3 0-16 0,-4 0 37 15,-1 0 23-15,4 13 3 0,-10-10 77 16,0-1 0-16,-2 2 21 0,1 1 28 16,-7 6 31-16</inkml:trace>
  <inkml:trace contextRef="#ctx0" brushRef="#br0" timeOffset="109610.48">18038 6668 1206 0,'-1'4'416'0,"0"-2"-34"0,2 1-24 0,2-1-55 15,2-2-38-15,12 5-37 0,1-3-15 16,3 0-45-16,4-2-37 0,3 1-14 0,2 1-121 16,1-2-56-16,1 2-85 0,1-1 14 0,-2-1-310 15,-3 1 20-15,1-1 43 0,-1 0 5 16,-4 1 29-16,1 0 30 0,-16-1 17 0,4 0-28 16</inkml:trace>
  <inkml:trace contextRef="#ctx0" brushRef="#br0" timeOffset="109933.34">18664 6374 776 0,'-2'-8'432'16,"-5"-8"-68"-16,0 7-17 0,2 2-21 15,-1 4-31-15,0 0-22 0,-4 2-27 0,3 2-22 16,-2-1 1-16,-17 16-9 0,9-2-12 0,-1 4-10 15,2 2-24-15,1 3 12 0,-2 3-7 16,2 5-7-16,0 4-26 0,1 0 4 0,0 4-14 16,2 0-27-16,4 2 6 0,2-2 5 15,1-1-33-15,2 1-3 0,3-21-10 0,0 7-15 16,19 32-38-16,-6-29-32 0,4-1-27 0,3-5-51 16,0-1-23-16,7-6 13 0,-1-2-152 15,3-5-77-15,4-2 30 0,-3-3-258 0,-12-3 52 16,4 0 48-16,34-11 35 0,-28 5 35 15,-2-2 27-15,0 0 34 0,0-2 11 0,2-6 46 16,-2 3-31-16,-2-3 23 0</inkml:trace>
  <inkml:trace contextRef="#ctx0" brushRef="#br0" timeOffset="110533.93">19024 6554 433 0,'-1'-2'351'0,"-1"2"-24"0,1-1 5 16,0 1-45-16,-3 1 2 0,2-1-37 15,0 1-31-15,1-1-26 0,-2 0 8 0,1 2-11 16,-1-2 15-16,0 0-29 0,0 0-7 16,-1-1-15-16,-1 0-16 0,2-1-7 0,-1 1-18 15,2 0 1-15,0-3-4 0,0 0-13 0,1 0-6 16,3 1-16-16,0-2-1 0,8-6-16 15,2 1 3-15,1 2-13 0,4 3-9 0,1 0 4 16,-2 5-11-16,-8 0-16 0,5 0 2 16,17 20 3-16,-17-5 10 0,-3 5-17 0,-1 2 25 15,-3 3-6-15,-3 1 7 0,-3 1-4 0,0 4 12 16,0-16 6-16,0 5 0 0,0 4-3 0,-14 25-20 16,7-26 10-16,-2-3-4 0,0 0 0 15,-3-1-10-15,-1-1 7 0,0-5 0 0,-2-6-16 16,-3 0-2-16,2-2 6 0,-3-3-4 15,-1-1-4-15,0-1 7 0,10 0-16 0,-18-10-13 16,6 3-18-16,7-3 3 0,4 1-3 0,2 0 8 16,4 0 10-16,0 3-16 0,3-1 8 0,-1 2-2 15,3 5 4-15,0 0 8 0,0 0 9 16,12-11 5-16,-8 11 2 0,3 2-10 0,-1-1 15 16,12 5 2-16,-1 1 8 0,2 2-15 15,3 2 8-15,2 0-9 0,-2 1 11 16,4 0-10-16,-1-1 0 0,0 0-4 0,0-2 5 15,-1 0-10-15,-1-2 5 0,1-2-3 0,-1 0 12 16,-3-4-16-16,-1-1-1 0,-12 0-8 0,7 0-1 16,0 0-23-16,15-15-12 0,-18 6-9 15,0-4-15-15,-1-1-13 0,-3-2-18 0,0-1 11 16,-3 2-88-16,-1-1-19 0,-1 3-16 0,-2 8-43 16,0-5 23-16,0-2-257 15,-11-10 39-15,1 11 34 0,3 1-6 0,1 4 25 16,0-1 44-16,-1 3-12 0,5 1 35 0,-2-2 19 15,1 3 12-15</inkml:trace>
  <inkml:trace contextRef="#ctx0" brushRef="#br0" timeOffset="110956.11">19354 6208 670 0,'-3'-5'372'0,"2"1"-67"0,0 0-6 16,0 1-54-16,1 2 1 0,0 1-20 0,1 0-28 15,0 2 49-15,4 4-25 0,4 12 1 0,4 2-8 16,2 2-19-16,-1 3 6 0,3 5-16 16,1 6-5-16,1 4-20 0,2-1-7 0,-3 7-2 15,0 3-15-15,0 0-15 0,-3 0-23 16,-5 0-15-16,3 0-1 0,-6-2-10 0,-3 1-2 16,-4-25 1-16,0 12-21 0,-15 41-9 0,0-34-20 15,-4-2-10-15,-4-4-30 0,0-3-33 16,-4-4 5-16,-2-2-91 0,1-6-35 0,0-5-40 15,0-5-22-15,2 0 20 0,3-7-234 16,11-4-23-16,0 0 3 0,-14-22 47 0,22 7 16 16,0-3 33-16,4 7 14 0,0-8 40 0,14-25 15 15,-2 20-3-15</inkml:trace>
  <inkml:trace contextRef="#ctx0" brushRef="#br0" timeOffset="111174.19">19679 6611 1318 0,'0'-4'470'15,"1"3"-59"-15,1-3-42 0,0 2-52 0,2 0-27 16,0-1-37-16,1 3-38 0,0-3-6 16,3 3-40-16,12 0-48 0,-10 0-43 0,6 0-8 15,3 0-153-15,1 0-102 0,0 0 19 0,-2 0-328 16,-1 6 51-16,-3-6 43 0,8 12 10 15,-16-10 23-15,-3 1 31 0,-1 1 35 0,0 1 11 16,-4-1-25-16</inkml:trace>
  <inkml:trace contextRef="#ctx0" brushRef="#br0" timeOffset="111341.13">19695 6805 806 0,'-7'5'503'15,"3"-2"-74"-15,0-1-48 0,2 3-61 16,0-3-15-16,3 1-26 0,1 0-34 0,3-2-49 15,11 6-64-15,2-1-12 0,0-1-120 0,3-2-83 16,2 0 9-16,-5 1-370 0,-4-1 29 0,-5 0 13 16,-2-1 28-16,-2-1 25 0,-3 0 28 15,3 0-9-15,-1 1 44 0,-3 0 5 16</inkml:trace>
  <inkml:trace contextRef="#ctx0" brushRef="#br0" timeOffset="114648.79">19525 6982 365 0,'0'0'165'0,"0"0"-26"0,0 0-49 16,0 0-14-16,0 0 8 0,0 0-8 15,0 0-10-15,0 0-7 0,0 0-110 0,0 0-80 16,0 0-135-16,0 0-29 0</inkml:trace>
  <inkml:trace contextRef="#ctx0" brushRef="#br0" timeOffset="128466.68">20336 7503 455 0,'-14'0'333'0,"14"0"-31"0,0 0 19 16,0 12-21-16,0-12-38 0,23 13 48 15,-6-13-26-15,8 0-24 0,11 0-41 0,9 0-6 16,10 0-29-16,10 0-8 0,80-11-49 15,-60 8-3-15,6 0-25 0,5-1-5 0,7-3-19 16,2-3 20-16,3 1-29 0,2-5-9 0,-2 1-16 16,1-2-6-16,-4 3-11 0,-6 0 0 15,-6 3-11-15,-8 0 27 0,-9 1-23 0,-9 1-5 16,-6 2 16-16,-8-1-28 0,-6 2 2 16,-7 0-4-16,-4-1 1 0,-2 4 0 0,-5-5-20 15,-7 6 1-15,-14 0-29 0,2 0 20 16,-3 0 29-16,-7 0-49 0,7 10-5 0,-10-9-27 15,-4 1-22-15,-10 5-36 0,-7 0-49 16,2-2 16-16,-4-2-241 0,-2 0-34 0,1-2 32 16,-6-1 43-16,16 0 43 0,-6 0-8 0,-7 0 61 15,-5 0-14-15,-2 0 10 0</inkml:trace>
  <inkml:trace contextRef="#ctx0" brushRef="#br0" timeOffset="130523.21">20514 7653 643 0,'-21'5'340'16,"7"1"-27"-16,2-1-12 0,3-3-28 15,4-1 1-15,4-1-33 0,1 0 8 0,4 0-15 16,2-1-29-16,15 1-16 0,-9 0-7 15,11 0-21-15,37-9-3 0,-14 7-12 0,10-1-22 16,8 0-14-16,7-1-6 0,6 3 1 0,7-1-22 16,7 0-12-16,8 2-9 0,7 0 17 0,0-3-21 15,-53 3-25-15,27 0 17 0,14 0-5 16,5 0-14-16,4 0-1 0,-1 0-17 0,94 11 13 16,-107-10-5-16,-7 2-21 0,-6-3 15 0,-6 3-9 15,-8-2 5-15,-4 0 12 0,-9 1-3 16,-27-2 1-16,9 0-16 0,3 0 7 0,0 0-9 15,-3 0-11-15,-3 0 18 0,-6 0-1 0,-2 0 3 16,-3 0-10-16,-3 0-3 0,-3 0 3 0,-2 0-23 16,-2 0-16-16,-7 0 10 0,8 0-17 15,-8 0 4-15,7 0-24 0,-7 0 0 16,6 0 10-16,-6 0-38 0,0 0 15 0,0 0 4 16,0 0 17-16,7-11-17 0,-9 10 16 0,-1 0 0 15,0 0 4-15,0 1 17 0,1-1-23 0,-1 1 22 16,0 0-1-16,0-2 10 15,0 1-19-15,0 0 25 0,1 1-8 0,-1-2 10 0,1 2-5 16,1 0 8-16,0 0 8 0,0 0-3 16,-2 0 3-16,3 0-9 0,-2 0 27 0,2-1-34 15,-1 1 13-15,0 1 28 0,0-2-36 0,0 2 17 16,0-1-9-16,0 0 10 0,0 0-15 0,0 0 17 16,1 0 23-16,0 0-23 0,0 0-1 15,0 0 27-15,0 0-22 0,0 0-6 16,0 0 7-16,0 0-10 0,0 0 8 0,0 0-4 15,-4 0 4-15,4-1 3 0,-2 1 3 0,1 0-3 16,1 0 11-16,0-2-15 0,0 2 20 0,0 0-21 16,0 0 31-16,3 0-23 0,-6 0 4 15,3 0 2-15,1 0 8 0,-1 0 16 0,0 0-35 16,2 0-12-16,-2 0 27 0,0 0-3 16,0 0 9-16,0 0-9 0,0 0-10 0,0 3-2 15,0-3 12-15,-2 0-18 0,4 2 6 0,-1-2-18 16,-2-2 11-16,1 2 11 0,-3 0 3 15,3 2-1-15,-1-2-19 0,1 0 21 16,0 0-7-16,1 0-7 0,-1 0-6 0,0 0 17 16,1 0-7-16,1 0 0 0,-2 0 21 0,0 0-27 15,1 0 3-15,-1 0-7 0,2 0 18 0,-2 0-16 16,-1 0 8-16,2 0-20 0,-1-2 14 0,1 2 10 16,-1 0 10-16,-1 0-12 0,1 2 15 15,0-4-14-15,0 2-29 0,0 2 19 0,-2-2-1 16,2 0 11-16,0-2 8 0,0 2-16 15,-1 0-7-15,1 0-5 0,0 0-1 0,0 0 40 16,-2-3-26-16,4 3-16 0,-2 0 12 0,0 0 16 16,1 0-16-16,-1 0 2 0,1 0-2 15,-1 0 18-15,0 0-14 0,0 0 19 0,0 0 1 16,0 0-10-16,0 0-16 0,-1 0 41 0,1 0-26 16,-1 0 2-16,2 0-16 0,-2 0 3 0,2 0-1 15,-1 0 26-15,-1 0 6 0,1 0-36 16,0 0 11-16,0 0 1 0,0-1-1 0,0 0 15 15,0 1 4-15,0-1-3 0,1 0-10 16,-2 1 6-16,2 0-7 0,-1 0 4 16,0-1 2-16,1 0-2 0,-1 1 6 15,0 0-2-15,1-1-38 0,-1 2 15 0,0-2 3 16,0 1 1-16,1 0-2 0,-2 0 15 0,1 0-9 16,0-1 8-16,1 2-11 0,-1-2-3 0,0 1 16 15,0 0-4-15,0 0-10 0,0-1 1 16,1 1 27-16,-1 0-2 0,0 0-2 0,0 0-2 15,0 0-32-15,0 0 1 0,0 0 3 0,0 0-15 16,0 0 3-16,0 0 0 0,0 0 3 16,0 0 3-16,0 0 13 0,0 1 13 0,0-2-1 15,0 1-1-15,0 0-7 0,0 0 8 16,0 0 3-16,0 0-9 0,0 0 11 0,0 0-37 16,0 0 18-16,0 0-10 0,0 0 5 0,0 0 19 15,0 0-18-15,0 0 7 0,0 0 0 16,0 0 1-16,0 0 4 0,0 0-6 15,0 0 12-15,0 0-1 0,0 0-15 0,0 0 2 16,0 0 13-16,0 0-8 0,0 0-12 0,0 0 0 16,0 0 1-16,0 0 15 0,0 0 3 15,0 0 4-15,0 0-1 0,0 0 0 0,0 0-16 16,0 0 2-16,0 0 19 0,0 0-22 0,0 0-6 16,0 0 13-16,0 0 6 0,0 0-9 15,0 0 20-15,0 0-6 0,0 0-20 0,0 0 14 16,0 0-15-16,0 0-1 0,0 0 3 15,0 0 18-15,0 0-28 0,0 0 28 0,0 0-14 16,0 0 14-16,0 0 1 0,0 0-3 0,0 0-23 16,0 0 21-16,0 0-21 0,0 0 14 15,0 0 10-15,0 0 0 0,0 0-1 0,0 0 2 16,0 0-15-16,0 0 7 0,0 0-15 0,0 0 21 16,0 0-9-16,0 0 6 0,0 0 4 0,0 0-23 15,0 0 13-15,0 0-2 0,0 0-13 16,0 0 35-16,0 0-18 0,0 0-1 0,0 0 0 15,0 0-4-15,0 0-4 0,0 0 4 16,0 0 8-16,0 0-10 0,0 0-21 0,0 0 25 16,0 0-2-16,0 0 1 0,0 0 27 15,0 0-3-15,0 0-35 0,0 0 8 0,0 0-14 16,0 0 21-16,0 0-2 0,0 0-3 0,0 0-4 16,0 0 0-16,0 0 2 0,0 0 10 0,0 0-9 15,0 0-5-15,0 0 6 0,0 0-9 16,0 0 20-16,0 0-12 0,0 0 17 0,0 0-6 15,0 0-15-15,0 0 19 0,0 0-7 16,0 0-19-16,0 0 26 0,0 0-10 0,0 0-5 16,0 0-5-16,0 0 2 0,0 0 0 0,0 0 10 15,0 0-21-15,0 0 43 0,0 0-20 16,0 0 0-16,0 0 2 0,0 0-13 0,0 0 18 16,0 0-15-16,0 0 10 0,0 0-20 0,0 0 9 15,0 0 15-15,0 0-33 0,0 0 23 16,0 0-15-16,0 0 19 0,0 0-14 0,0 0 6 15,0 0 1-15,0 0-2 0,0 0 8 0,0 0 13 16,0 0-8-16,0 0-7 0,0 0 8 16,0 0-2-16,0 0-25 0,0 0 22 0,0 0 3 15,0 0-23-15,0 0 9 0,0 0 18 16,0 0-1-16,0 0-2 0,0 0-21 0,0 0 16 16,0 0 2-16,0 0 10 0,0 0-7 0,0 0-11 15,0 0-4-15,0 0 4 0,0 0 16 0,0 0-17 16,0 0 0-16,0 0-9 0,0 0 23 15,0 0-4-15,0 0 2 0,0 0-9 0,0 0-3 16,0 0-19-16,0 0 32 0,0 0-26 0,0 0 42 16,0 0-26-16,0 0 8 0,0 0-13 0,0 0 2 15,0 0 24-15,0 0-12 0,0 0-4 16,0 0-26-16,0 0 28 0,0 0-8 0,0 0 7 16,0 0-17-16,0 0 31 0,0 0-21 15,0 0 8-15,0 0 1 0,0 0-7 0,0 0 17 16,0 0-17-16,0 0-18 0,0 0 33 0,0 0-37 15,0 0 17-15,0 0 17 0,0 0-17 16,11-20-16-16,-11 20 47 0,0 0-44 0,1 0 4 16,-1 0 22-16,1 0-30 0,-1 0-1 15,0 0 1-15,0 0-17 0,0-3-9 0,0 6-37 16,0-6-39-16,0 3-12 0,-2-1-31 16,2 0 15-16,-2 0-208 0,0-1-76 0,-1-2 34 15,-1 1 51-15,-8-7-19 0,-1-1 50 16,-6 1 37-16,0-2 1 0</inkml:trace>
  <inkml:trace contextRef="#ctx0" brushRef="#br0" timeOffset="136453.49">17594 7184 603 0,'0'0'196'0,"0"0"-24"0,0 0-13 0,0 0-24 16,0 0 5-16,0 0-9 0,0 0-21 16,0 0-4-16,0 13 10 0,0-13-33 0,0 0 8 15,0 0-6-15,0 0-2 0,0 0-5 16,0 0 12-16,0 0-32 0,0 0 8 0,0 0-4 16,0 0-7-16,0 0-11 0,0 0-13 15,0 0 8-15,0 0-19 0,0 0 18 0,0 0-8 16,0 0-25-16,0 0-3 0,0 0-11 0,0 0-15 15,0 0-13-15,0 0-26 0,0 0-5 16,0 0-24-16,0 0 7 0,0 0-148 0,0 0-113 16,21-4 3-16,-17 1 27 0,1 1 25 0,-2-1 19 15</inkml:trace>
  <inkml:trace contextRef="#ctx0" brushRef="#br0" timeOffset="138792">19294 6770 669 0,'0'0'204'0,"0"0"-29"15,13 0 11-15,-13 0-33 0,0 13-14 16,0-13-22-16,0 0 12 0,0 0-25 0,0 0 10 16,0 0-24-16,0 0-19 0,0 0 7 0,0 0-12 15,0 0 16-15,0 0-20 0,0 0 2 16,0 0-16-16,0 0-6 0,13 0-9 0,-13 0 4 16,0 0-12-16,0 0 6 0,0 0 8 15,0 0-17-15,0 0-2 0,0 0 13 0,0 0-9 16,0 0-19-16,0 0 4 0,0 0 8 0,0 0-7 15,0 0-1-15,0 0 8 0,0 0-4 16,0 0 3-16,0 0-15 0,0 0-3 0,0 0 21 16,0 0-17-16,0 0 8 0,0 0 1 0,0 0-14 15,0 0 6-15,0 0-4 0,0 0-5 16,0 0 2-16,0 0 19 0,0 0-2 0,0 0-7 16,0 0-8-16,0 0-1 0,0 0-2 0,0 0-2 15,0 0 12-15,0 0-14 0,0 0-1 16,0 0 6-16,0 0 8 0,0 0 6 0,0 0-4 15,0 0-14-15,0 0 20 0,0 0-17 16,0 0 2-16,0 0 8 0,0 12-10 0,0-12 13 16,0 0-16-16,0 0 2 0,0 0 6 15,0 0 2-15,0 0-6 0,0 0-5 0,0 0 13 16,0 0 4-16,0 0-8 0,0 0-1 0,0 0 9 16,0 0-9-16,0 0 9 0,0 0 5 15,0 13-15-15,0-13-4 0,0 0-5 0,0 0 5 16,0 0 8-16,0 0 8 0,0 0-13 15,0 0 8-15,0 0 5 0,0 0-3 0,0 0-12 16,0 0 6-16,0 0-10 0,0 0 16 0,0 0-12 16,0 0 10-16,0 0 6 0,0 0-6 15,0 0-6-15,0 0-4 0,0 0 14 16,0 0-3-16,0 0-15 0,0 0 0 0,0 0 5 16,0 0 0-16,0 0-4 0,0 0 5 0,0 0 18 15,0 0 0-15,0 0-4 0,0 0-2 16,0 0-22-16,0 0 3 0,0 0 5 0,0 0 10 15,0 0-4-15,0 0 10 0,0 0-19 16,0 0-1-16,0 0 16 0,0 0-18 0,0 0 10 16,0 0 21-16,0 0-18 0,0 0 0 0,0 0 4 15,0 0 1-15,0 0-7 0,0 0-4 16,0 0 0-16,0 0 0 0,0 0 20 0,0 0-28 16,0 0-8-16,0 0-9 0,0 0 0 0,0 0-27 15,0 0-25-15,0 0-38 0,0 0 11 0,0 0-153 16,0 0-111-16,0 0 43 0,30 16 13 15,-25-17-11-15,2 2 12 0,-1-1 38 0</inkml:trace>
  <inkml:trace contextRef="#ctx0" brushRef="#br0" timeOffset="142575.03">7051 11289 212 0,'0'0'179'0,"0"-13"-48"0,0 13-19 16,0 0-97-16,0 0-93 0,0 0-126 15</inkml:trace>
  <inkml:trace contextRef="#ctx0" brushRef="#br0" timeOffset="144992.31">5247 11104 343 0,'0'0'270'16,"0"-14"-58"-16,34-9-1 0,-29 13-15 0,-3 0-24 15,2 2-18-15,-2-1-15 0,0 1-5 0,0 0-1 16,-2 0-33-16,1 1 5 0,-1-2-7 15,0-2 7-15,0 0-8 0,0-2-12 0,-11-14 5 16,10 14-14-16,-2 5 10 0,0 0-12 16,0 2-14-16,1 2 13 0,0 0-8 0,-2-1-5 15,0 3 2-15,-1-1-20 0,0 2-5 16,0 0 9-16,-2 1-12 0,7 0 3 0,-12 0 4 16,-1 0-21-16,-13 14 28 0,12-4-11 0,1-1-1 15,2 2 0-15,-3 0 11 0,4 5 12 16,1 2-11-16,0 2-7 0,0 2 23 0,1 1-10 15,6 0-6-15,1-2 41 0,1 2-10 0,0-12 13 16,0 6-5-16,13 22-1 0,-6-20-6 16,3-2-6-16,2-2-3 0,4-1 5 0,1-2-8 15,1-4-7-15,1-2 6 0,2-3-7 16,0 0-22-16,-11-3 10 0,5 0-12 0,1 0 5 16,19-15 2-16,-18 8-16 0,-3-1 1 15,1-2-2-15,-4 2-7 0,0-5 10 0,-4 1 3 16,0-2-15-16,-5 1-6 0,0 2-7 0,-2 1 9 15,0 10-8-15,0-8 2 0,0 1-4 0,-15-10-1 16,4 9-9-16,-2 1 9 0,2 3-15 16,0 3 9-16,0-1 8 0,11 2-11 0,-15 0 12 15,1 0-6-15,0 0-4 0,-8 10 0 0,12-7 6 16,4-3-8-16,1 1-5 0,1 0 6 16,1 0-2-16,0 1 1 0,0-2-6 0,3 1 18 15,0-1-14-15,1-1-5 0,2 0 4 16,0-1 7-16,1 1 4 0,3 0-9 0,7-5 9 15,3 1-6-15,-1-2 2 0,-1 2 1 0,-4 0-3 16,-1 1 0-16,0 1 10 0,-2 1-13 0,-1-2 13 16,-1 1-18-16,-1 2 13 0,0 0 0 15,1 0-20-15,0-1 18 0,0 2 4 0,-6 0-11 16,0 0 18-16,7 0-21 0,14 14 8 0,-11-3 1 16,-2 3 5-16,0-1-2 0,-1 2-10 15,-4-3 12-15,2 4-17 0,-1 0 14 0,-2 0 15 16,0-3-14-16,3 3 7 0,-4-2-2 0,-1-2-11 15,1-2-18-15,-1-1-7 0,1-2-12 0,-1 1-10 16,0-2 7-16,0 1-83 0,0-1-16 16,0-2-60-16,0-4-57 0,0 0 25 0,0 0-254 15,0 0 47-15,0 7 34 0,6-3 31 0,-3-7-2 16,2 1 36-16,6-6 42 0,3-4-37 16,2-5 49-16,-2 4-12 0</inkml:trace>
  <inkml:trace contextRef="#ctx0" brushRef="#br0" timeOffset="145290.1">5600 10889 529 0,'-3'-7'368'0,"2"1"-50"15,-1 1-54-15,1 1-18 0,-1 2-5 0,2 5-14 16,-1 0 1-16,1 4-29 0,0 0-21 0,1 14 24 15,-1-10 8-15,0 8-8 0,0 2-18 16,0 5-25-16,12 26 7 0,-10-26-20 0,3 1-21 16,-3 0-18-16,0-3-11 0,1-2 1 0,-1-3-18 15,0-1 0-15,1-2-8 0,-2-4-20 0,-1-1-37 16,1-5-28-16,-1-6 0 0,0 7-57 16,0-7-20-16,0 7-44 0,0-7-44 0,0 0-73 15,2 6 24-15,-2-8-247 0,0 1 46 0,0-4 19 16,0 0 45-16,-1-2 19 0,1 1 24 15,0-11 9-15,0 11 45 0,0-4 1 0</inkml:trace>
  <inkml:trace contextRef="#ctx0" brushRef="#br0" timeOffset="145553.3">5621 10937 744 0,'-9'-11'359'0,"8"7"-27"0,0-1-37 0,1-1-9 16,0 3-35-16,0-1 26 0,0 1-19 0,0 3-25 16,0 0-27-16,0 0-7 0,0-7-34 15,10-2-7-15,3 1-14 0,2-1-14 0,2 2-24 16,-1-3-10-16,7 7-4 0,-3-2-20 0,0 1-27 16,3-2-4-16,-1 0-87 0,-1 1-29 15,-1-2-39-15,-1 2-51 0,-10 0-62 0,2 3 21 16,-3 2-281-16,-8 0 65 0,0 0 17 0,0 0 11 15,0 0 18-15,6 11 64 0,-13 2 13 0,-6 0 23 16,1 0-15-16</inkml:trace>
  <inkml:trace contextRef="#ctx0" brushRef="#br0" timeOffset="145766.37">5670 11053 605 0,'-1'3'406'16,"-1"0"-67"-16,2-1 27 0,0-2-10 0,0 3-24 15,1-3-24-15,1 1-30 0,2 1-30 16,0-2-32-16,2 0-22 0,0 0-13 0,3 0-33 16,-2 0-26-16,13 0-8 0,-20 0-40 15,14 0-45-15,2 0-3 0,0 0-98 0,1 0-49 16,15-15-53-16,-18 10 16 0,-5 0-236 0,0 0-64 16,2-2 45-16,-4 1 21 0,2 3 56 0,5-4 5 15,-3 3 15-15,5-3 45 0,-3 3-7 16</inkml:trace>
  <inkml:trace contextRef="#ctx0" brushRef="#br0" timeOffset="146255.16">6264 10868 747 0,'0'-5'338'15,"0"2"-47"-15,0-2-29 0,0 1-13 16,0 3-31-16,-2 0 24 0,0 2-30 0,0 0-33 16,0 2-20-16,1 1 29 0,-1 1-9 15,0 0-13-15,1 0-29 0,0 2 3 0,1-2-11 16,0 2-23-16,0-2 5 0,0-5-26 0,0 0 24 15,0 14-33-15,13 9 26 0,-3-14-28 0,-5-1 0 16,5 1-14-16,-1-4-1 0,-1-2 5 16,0 1-10-16,0-1-18 0,-1-1 15 0,0 2-20 15,-1-3 0-15,10 6-12 0,-4-3 10 16,0 2-5-16,2 1 0 0,-4-1-16 0,-2-3 6 16,-1 3 14-16,0-1-8 0,3 4-8 0,-3-1 20 15,-3 0-11-15,1-2-1 0,-2 1 13 16,-2-3-7-16,0 0 13 0,-1 0-8 0,0-4-5 15,0 0-2-15,0 12-10 0,-19 12 8 16,6-13-10-16,-2 0-6 0,1-6-23 0,-3-1-25 16,4-1-39-16,2-2 7 0,11-1-59 0,-13 0-82 15,-14-13-57-15,17 2 28 0,1 0-265 16,3-3-3-16,3-1 69 0,0 3 32 0,-1-4-2 16,2 4 47-16,1 1 39 0,0 1 33 0,0 2-37 15,0-1 69-15</inkml:trace>
  <inkml:trace contextRef="#ctx0" brushRef="#br0" timeOffset="146481.77">6260 10896 776 0,'0'-4'494'0,"2"-1"-67"0,0 3-31 16,8-10-45-16,2 3-22 0,4-2-37 0,1-2-27 15,5 2-21-15,1 1-51 0,1-1-17 0,2 1-11 16,-1 1-33-16,0 0-15 0,1 2-34 15,2-2-47-15,-1 5-4 0,-4 0-96 0,-4 1-42 16,-5 2-32-16,-2 1-32 0,-12 0-53 16,8 0 20-16,-8 0-216 0,7 0-26 0,2 9 51 15,-9-6 5-15,-1-3 32 0,-4 4 53 0,-1-3-11 16,-9 5 32-16,-4-1-9 0</inkml:trace>
  <inkml:trace contextRef="#ctx0" brushRef="#br0" timeOffset="146822.2">6173 10730 677 0,'-3'-7'416'0,"2"3"-34"0,0 0-57 16,-2 1-36-16,1 1-36 0,-2 0-26 0,0 2-23 15,0 0-22-15,-10 6-3 0,2 1-4 0,-1 2 6 16,0 5-26-16,-2 2 2 0,1 2-7 15,2 1-10-15,-4 3-5 0,3-2-5 0,-1 3-1 16,0 2-10-16,1 2-17 0,-2 2-6 0,2 0-8 16,1 0-10-16,-3 0-3 0,5 5-11 0,0-2-13 15,4-1 2-15,1 0-12 0,2-2 5 16,3-13-6-16,0 7-19 0,14 24-8 0,-3-26-15 16,4 0-22-16,2-4-42 0,4-2 8 15,3-2-52-15,3-3-47 0,2-1-20 0,-1-3-13 16,1-2-40-16,5 1 23 0,-7-3-179 0,-13-2-95 15,7 0 42-15,22-11 38 0,-20 2 17 16,-3 2 7-16,1-3 56 0,-1-3-15 0,-5-3 25 16,-1 4 11-16</inkml:trace>
  <inkml:trace contextRef="#ctx0" brushRef="#br0" timeOffset="147119.96">6559 10674 520 0,'3'-17'373'0,"1"5"-46"16,-2 3-41-16,3 2-37 0,-2 3 2 0,-1 1-31 0,2 2 38 15,0 1-16-15,1 2-10 0,9 8 4 0,-2 6-19 16,2 4-22-16,1 0 2 0,-2 2-18 16,0 6-11-16,0 0-18 0,-1 2 3 0,1 0-14 15,-3 1-19-15,-1 1-14 0,0 1-12 16,-2-1 0-16,-3-1-9 0,-1 1-11 0,0-3-3 15,-3-15-18-15,0 8-1 0,0 3-28 0,-16 27-16 16,8-27-22-16,-3 1-48 0,3-2 6 0,-4-2-76 16,-4-1-66-16,0-3-76 0,-1 0 27 15,-2-3-256-15,4-4 11 0,2-4 47 16,1-2 26-16,4-3 53 0,2-2 16 0,6 0-3 16,0 0 61-16,-5-3-20 0,9-1 42 0</inkml:trace>
  <inkml:trace contextRef="#ctx0" brushRef="#br0" timeOffset="147676">6996 10982 905 0,'-2'3'388'0,"-1"-3"-56"15,1 0 50-15,1 0-35 0,-1 1-13 16,2-2-48-16,-1 1-11 0,0-1-34 0,3-1-18 16,-1 1-8-16,1-1-21 0,2 1-17 0,1 0-29 15,0 0-13-15,2 0-12 0,7-2-16 16,1 0-10-16,0-1-7 0,0 3-19 0,-4-1-38 16,1 1-30-16,6-3-65 0,-3 4 6 0,-15 0-121 15,8 0-86-15,0 0 29 0,-2 0-266 16,-6 0 22-16,8 0 46 0,-8 0-5 0,0 0 59 15,0 0 33-15,12 7 44 0,-13-4-1 16,-1-1 26-16,1 3-8 0</inkml:trace>
  <inkml:trace contextRef="#ctx0" brushRef="#br0" timeOffset="147879.04">7023 11118 1301 0,'-3'4'554'15,"2"-1"-43"-15,1-1-38 0,2 2-34 16,1-1-32-16,2-1-45 0,-1-1-41 0,3 1-16 15,14 2-32-15,-3 0-29 0,2 0-50 16,0 0-46-16,-1-2-51 0,0 4-53 0,-5-6-69 16,-2 1-57-16,4 3 8 0,-6-4-176 15,-2 3-83-15,-2-2 29 0,-1-1-249 0,-1 1 21 16,-2 0 95-16,0 0 5 0,0 0 50 0,2 1 23 16,-4-2 23-16,0 0-11 0,0 0 51 15,6 0 29-15</inkml:trace>
  <inkml:trace contextRef="#ctx0" brushRef="#br0" timeOffset="151660.18">4266 13597 532 0,'0'0'136'0,"0"0"0"0,0 0-16 0,0 0-2 16,0 0-22-16,0 0-5 0,0 0-12 0,0 0 11 16,0 0-20-16,0 0 7 0,0 0-14 0,0 0 2 15,0 0-13-15,0 0-14 0,13 0 2 16,-13 0-2-16,0 0 4 0,0 0-10 0,0 0-6 16,0 0 13-16,0 0-15 0,0 0-5 15,0 0 10-15,0 0-14 0,0 0-5 0,0 0-5 16,0 0-3-16,0 0 19 0,0 0-15 0,0 0 10 15,0 0-10-15,0 0 6 0,0 0 1 16,0 0-7-16,0 0-12 0,0 0 15 0,0 0 5 16,0 0-12-16,0 0 1 0,0 0 8 15,0 0-19-15,0 0 30 0,0 0-7 0,0 0-12 16,0 0-12-16,0 0 7 0,0 0 8 0,0 0 2 16,0 0-18-16,0 0 17 0,0 0-2 15,0 0 1-15,0 0 7 0,0 0-2 0,0 0-14 16,0 0 13-16,0 0-12 0,0 0 20 15,0 0-14-15,0 0 20 0,0 0-5 0,0 0 4 16,0 0-12-16,0 0 0 0,0 0 8 0,0 0-10 16,0 0-2-16,0 0 11 0,0 0-20 0,0 0 20 15,0 0-14-15,0 0 7 0,0 0-4 16,0 0 1-16,0 0-1 0,0 0-2 16,0 0 3-16,0 0-6 0,0 0 4 0,0 0-7 15,0 0-6-15,0 0 0 0,0 0 14 0,0 0-7 16,0 0-12-16,0 0 19 0,0 0-9 15,0 0 2-15,0 0 15 0,13 0-13 0,-13 0 1 16,0 0-3-16,0 0 2 0,0 0 8 16,0 0 2-16,0 0-14 0,0 0-2 0,0 0 8 15,0 0-8-15,0 0 2 0,0 0 17 0,0 0-28 16,0 0 21-16,0 0-12 0,0 0 0 16,0 0 1-16,0 0-5 0,0 0 5 0,0 0 11 15,0 0-3-15,0 0-2 0,0 0-1 16,0 0-10-16,0 0-3 0,0 0 10 0,0 0-3 15,0 0 4-15,0 0 5 0,0 0 4 16,0 0-9-16,0 0-7 0,0 0 3 0,0 0 10 0,0 0-8 16,0 0-3-16,0 0 11 0,0 0-4 15,0 0 3-15,0 0-10 0,0 0 24 16,0 0-13-16,0 0 8 0,0 0 10 0,0 0-5 16,0 0-5-16,0 0-10 0,0 0 6 0,0 0-1 15,0 0 3-15,0 0-9 0,0 0 14 16,0 0-13-16,0 0 5 0,0 0 3 0,0 0-7 15,0 0-5-15,0 0 17 0,0 0 1 16,0 0-2-16,0 0-14 0,0 0-4 16,0 0 6-16,0 0 9 0,0 0-14 0,0 0 15 15,0 0-15-15,0 0-5 0,0 0 13 0,0 0 3 16,0 0-2-16,0 0-27 0,0 0 20 16,0 0-6-16,0 0-5 0,0 0 17 0,0 0-14 15,0 0 6-15,0 0 6 0,0 0-11 16,0 0 8-16,0 0-6 0,0 0 8 0,0 0-14 15,0 0 6-15,0 0 7 0,0 0-5 16,0 0-12-16,0 0 7 0,0 0 6 0,0 0 7 16,0 0-12-16,0 0 1 0,0 0 18 0,0 0-14 15,0 0-6-15,0 0 2 0,0 0 4 16,0 0-3-16,0 0-8 0,0 0 12 0,0 0-3 16,0 0 5-16,0 0 1 0,0 0-2 15,0 0-12-15,0 0 15 0,0 0-4 0,0 0 10 16,0 0-19-16,0 0 23 0,0 0-10 15,0 0 19-15,0 0-4 0,0 0-7 16,0 0-16-16,0 0 12 0,0 0 5 0,0 0 2 16,0 0 5-16,0 0-7 0,0 0-11 0,0 0 14 15,0 0-1-15,0 0-18 0,0 0 5 0,0 0 7 16,0 0 3-16,0 0-10 0,0 0-5 16,0 0-6-16,0 0 1 0,0 0 24 0,0 0-19 15,0 0-2-15,0 0 5 0,0 0 8 16,0 0-12-16,0 0 16 0,0 0-16 0,0 0 0 15,0 0-1-15,0 0 0 0,0 0 3 16,0 0 12-16,0 0-29 0,0 0 12 0,0 0 6 16,0 0 2-16,0 0-15 0,0 0 1 0,0 0 6 15,0 0 10-15,0 0-7 0,0 0 5 16,0 0-8-16,0 0 9 0,0 0-4 0,0 0 7 16,0 0-14-16,0 0 9 0,0 0-15 0,0 0 8 15,0 0 9-15,0 0-11 0,0 0-6 16,0 0 13-16,0 0 13 0,0 0-9 15,0 0-4-15,0 0-3 0,0 0 8 0,0 0 8 16,0 0-5-16,0 0 10 0,0 0-9 16,0 0-5-16,0 0-7 0,0 0 16 0,0 0-6 15,0 0-5-15,0 0 0 0,0 0 8 0,0 0-1 16,0 0 5-16,0 0-11 0,0 0 9 16,0 0-4-16,0 0 4 0,0 0-10 0,0 0 14 15,0 0-14-15,0 0-1 0,0 0-1 16,0 0 6-16,0 0-7 0,0 0 1 0,0 0-11 15,0 0 11-15,0 0 5 0,0 0-2 16,0 0 14-16,0 0-18 0,0 0 11 0,0 0-6 16,0 0 12-16,0 0-24 0,0 0 13 15,0 0-3-15,0 0-7 0,0 0 0 0,0 0-7 16,0 0 19-16,0 0-9 0,0 0-8 0,0 0 6 16,0 0 14-16,0 0-10 0,0 0 6 15,0 0-6-15,0 0 3 0,0 0-6 0,0 0-7 16,0 0-4-16,0 0 16 0,0 0-1 0,0 0 6 15,0 0 2-15,0 0-3 0,0 0-5 16,0 0 13-16,0 0-17 0,0 0-2 0,0 0 19 16,0 0-7-16,0 0 8 0,0 0-25 15,0 0 15-15,0 0 11 0,0 0-27 0,0 0 9 16,0 0 6-16,0 0 16 0,0 0-17 0,0 0 11 16,0 0-6-16,0 0 5 0,0 0-21 15,0 0 16-15,0 0-8 0,0 0-1 16,0 0 2-16,0 0 12 0,0 0-8 0,0 0 0 15,0 0 10-15,0 0-18 0,0 0-6 0,0 0 1 16,0 0 5-16,0 0 2 0,0 0-5 16,0 0-5-16,0 0 7 0,0 0-2 15,0 0 6-15,0 0 10 0,0 0-11 0,0 0-3 16,0 0 8-16,0 0 1 0,0 0-8 16,0 0 0-16,0 0 10 0,0 0-8 0,0 0 1 15,0 0-5-15,0 0 17 0,0 0-15 0,0 0 10 16,0 0-10-16,0 0-5 0,0 0 20 0,0 0-18 15,0 0 14-15,0 0 5 0,0 0-11 16,0 0 1-16,0 0 10 0,0 0-15 0,0 0-4 16,0 0-3-16,0 0 5 0,0 0 5 15,0 0 10-15,0 0-8 0,0 0-10 0,0 0 9 16,0 0-2-16,0 0 2 0,0 0 13 0,0 0-14 16,0 0 12-16,0 0-11 0,0 0-7 0,0 0 3 15,0 0 5-15,0 0-12 0,0 0 11 16,0 0 1-16,0 0-6 0,0 0 3 0,0 0 1 15,0 0 18-15,0 0-17 0,0 0 2 16,0 0-14-16,0 0 7 0,0 0 12 0,0 0-15 16,0 0 17-16,0 0-10 0,0 0-2 15,0 0 2-15,0 0-1 0,0 0-1 0,0 0 3 16,0 0 3-16,0 0-1 0,0 0-2 0,0 0-9 16,0 0-17-16,0 0-4 0,0 0-14 0,0 0-4 15,0 0-34-15,0 0 8 0,0 0-226 16,0 0-64-16,0 0-10 0,0 0 57 0,0 0 34 15,0 0 14-15</inkml:trace>
  <inkml:trace contextRef="#ctx0" brushRef="#br0" timeOffset="153142.13">4146 13571 451 0,'0'0'135'0,"0"12"-23"16,0-12-17-16,0 0 17 0,0 0-6 16,0 0-33-16,0 0-25 0,0 0-9 0,0 0 23 15,0 0-14-15,0 0 10 0,0 0 1 0,0 0-11 16,13 0-10-16,-13 12 28 0,0-12-2 0,0 0-12 15,0 0 9-15,0 0-2 0,0 0 14 16,0 0-19-16,0 0-6 0,0 0 21 0,0 0-8 16,0 0-7-16,0 0 2 0,0 0-15 15,0 0-7-15,0 0 5 0,0 0 3 0,0 0-11 16,0 0 0-16,0 0 18 0,0 0-22 0,0 0-4 16,0 0 13-16,0 0-19 0,0 0 3 15,0 0 13-15,0 0-16 0,0 0 0 0,0 0-5 16,0 0 3-16,0 0 7 0,0 0-22 0,0 0 0 15,0 0 13-15,0 0-2 0,0 0-7 16,0 0 8-16,0 0-4 0,0 0 4 16,0 0 2-16,0 0 4 0,0 0-13 0,0 0-5 15,0 0 18-15,0 0-16 0,0 0 15 16,0 0-21-16,0 0-1 0,0 0 3 0,0 0 5 16,0 0 5-16,0 0-1 0,0 0-18 0,0 0 10 15,0 0 15-15,0 0-12 0,13 0-1 0,-13 0-4 16,0 0-6-16,0 0 16 0,0 0-6 15,0 0-11-15,0 0 10 0,0 0 9 0,0 0-8 16,0 0-4-16,0 0 10 0,0 0-13 16,0 0 2-16,0 0 2 0,0 0 0 0,0 0 13 15,0 0-10-15,0 0 3 0,0 0 5 0,0 0-8 16,0 0-10-16,0 0 17 0,0 0-9 16,0 0 3-16,0 0-8 0,0 0 12 15,0 0-2-15,0 0-4 0,0 0 7 0,0 0-16 16,0 0 4-16,0 0-7 0,0 0 10 0,0 0 11 15,0 0-14-15,0 0 1 0,0 0 2 16,0 0-3-16,0 0 1 0,0 0 11 16,0 0-6-16,0 0 7 0,0 0-16 0,0 0 14 15,0 0-8-15,0 0-3 0,0 0 6 0,0 0 2 16,0 0-5-16,0 0 8 0,0 0 6 16,13 0-15-16,-13 0 9 0,0 0 3 0,0 0-13 15,0 0-1-15,0 0 5 0,0 0 11 0,0 0-24 16,0 0 4-16,0 0 13 0,0 0-4 15,0 0 1-15,0 0-6 0,0 0-2 0,0 0 12 16,0 0-12-16,0 0 13 0,0 0-3 0,0 0-3 16,0 0-2-16,0 0 6 0,0 0-1 15,0 0-1-15,0 0-2 0,0 0-8 0,0 0 4 16,0 0 6-16,0 0-6 0,0 0 0 0,0 0 9 16,0 0 4-16,0 0-1 0,0 0-6 15,0 0 6-15,0 0-7 0,0 0-12 0,0 0 0 16,0 0 8-16,0 0 14 0,0 0-16 15,0 0 4-15,0 0-4 0,0 0-2 0,0 0 0 16,0 0 5-16,0 0 11 0,0 0 0 0,0 0 0 16,13 0-12-16,-13 0-2 0,0 0 7 15,0 0 7-15,0 0-22 0,0 0 3 16,0 0 10-16,0 0 0 0,0 0-10 0,0 0 8 16,0 0-8-16,0 0 9 0,0 0 17 0,0 0-22 15,0 0 9-15,0 0-7 0,0 0 9 16,0 0 5-16,0 0-10 0,0 0-2 0,0 0-2 15,0 0 6-15,14 0-4 0,-14 0 4 16,0 0-5-16,0 0 9 0,0 0-7 0,0 0 7 16,0 0-15-16,0 0 0 0,0 0 9 0,0 0 1 15,0 0-1-15,0 0-2 0,0 0-2 16,0 0 4-16,0 0 13 0,0 0-2 0,0 0-22 16,0 0 18-16,0 0-12 0,0 0 0 15,0 0 2-15,0 0 11 0,0 0-22 0,0 0 10 16,0 0-8-16,0 0 24 0,0 0 0 15,0 0-15-15,0 0 17 0,0 0-20 0,0 0 19 16,0 0-3-16,0 0 1 0,0 0-6 16,0 0-10-16,0 0 7 0,0 0-4 0,0 0 6 15,0 0-2-15,0 0-9 0,0 0-3 16,0 0-3-16,0 0-27 0,13 0-26 0,-13 0-21 16,0 0-17-16,0 0 9 0,0 0-277 15,0 0 4-15,0 0 41 0,0 0-11 0,7-27 3 16,-7 22 44-16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3:57:05.7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1273 1172 550 0,'0'0'288'15,"0"0"-2"-15,-11 5-6 0,7 12-17 16,-2 2-25-16,6-9-22 0,0 5-25 0,0 6 41 16,0 4 19-16,0 4-31 0,0 2-3 0,0-2-10 15,0 5-22-15,0 2-16 0,0 1-5 16,0-1-22-16,0 0-20 0,0 1-7 0,0-1 0 15,0-2-24-15,0-1-7 0,0-1-5 0,0-2-11 16,0-4-42-16,0-4-11 0,-5 14-39 16,5-36 2-16,0 5-138 0,0-5-77 0,-10 9 25 15,7-12-236-15,0 1-14 0,-1-3 0 0,-4-14 37 16,1 2 44-16,1-1-1 0,-4-8 51 16,5 6 3-16,-3-1 26 0,1 1-13 0</inkml:trace>
  <inkml:trace contextRef="#ctx0" brushRef="#br0" timeOffset="266.71">1151 1192 339 0,'-2'-9'423'16,"0"2"-74"-16,0 1-36 0,2 0-4 0,-1 2-13 0,1 0-36 15,-1 1 9-15,0 1-26 0,2-1-20 16,1 0-28-16,-2 3-19 0,12-7-14 0,3 3-26 15,4-5-25-15,4 3 18 0,4 1-27 16,-10 5-11-16,8 0-15 0,5 0 10 16,1 0-22-16,5 0-1 0,-1 0-27 0,-2 0-3 15,0 0-77-15,24 5-36 0,-38-1-33 0,-2 0-29 16,-4 3-62-16,-4 0 21 0,-6 0-185 0,-5 1-79 16,2-8 31-16,-12 14 32 0,1-1 24 15,-7-7 22-15,-2 3-6 0,-1-1 53 0,-3 5 4 16</inkml:trace>
  <inkml:trace contextRef="#ctx0" brushRef="#br0" timeOffset="502.47">1072 1592 320 0,'2'4'512'0,"-2"-2"-104"0,5 1-57 0,0 1-45 16,3-3 39-16,-1-1-20 0,5 0-28 0,-1-2-32 15,-3 2-41-15,3 0-19 0,-1 0-4 16,20-10-44-16,-13 9-7 0,7-1-14 16,-2 0-37-16,0 1-44 0,-11 1-5 0,8 0-150 15,-2 0-44-15,3 0-60 0,3 0 18 0,-2 0-288 16,-2 0 35-16,2 0 33 0,0 0 11 16,22-12 29-16,-23 11 22 0,3 0 23 0,-2-1 14 15,-1 2 5-15</inkml:trace>
  <inkml:trace contextRef="#ctx0" brushRef="#br0" timeOffset="752.19">1760 1551 581 0,'0'0'493'0,"-2"-1"-45"0,2 0-58 16,0 1-38-16,0 1-29 0,-2 1-22 0,2 2-4 15,-1 1-13-15,0 3-30 0,1 12-18 16,0-11-27-16,0 7-1 0,0 3-38 0,0 4-14 15,0 0-5-15,0 1-33 0,0 0 7 0,0 0-15 16,0-4-55-16,0-2-46 0,0-1-48 16,0-3 4-16,0-4-119 0,0-2-53 0,0-8-87 15,0 0 29-15,4 10-269 0,-4-11 30 16,-2-1 38-16,1-3 49 0,1 0 43 0,-2-2 14 16,-1-12 11-16,-3-1 24 0,4-2 27 0,-2-2-26 15</inkml:trace>
  <inkml:trace contextRef="#ctx0" brushRef="#br0" timeOffset="891.06">1727 1474 516 0,'-2'-6'395'0,"2"2"-46"0,0-1-53 15,0 2-54-15,-2-1-12 0,2 3-35 16,-3-1-24-16,3 1-52 0,-2 1-88 16,0 1-72-16,-1 1 2 0,1 1-276 0,-1 0-84 15,1 0 66-15,0 1-12 0,0 0 16 0,0 1 4 16</inkml:trace>
  <inkml:trace contextRef="#ctx0" brushRef="#br0" timeOffset="1488.23">1929 1646 325 0,'7'18'494'0,"-3"0"-99"0,1 2 9 16,-2 1-27-16,0-1-38 0,-1 0-22 15,1-2-38-15,0 0-15 0,-3-3-27 0,0-3-8 16,0-12-29-16,0 11-16 0,0-2-15 0,0 0-19 15,0-3 3-15,0 0-2 0,0-6 8 16,0 7 11-16,0-7-23 0,-12 14-12 0,10-12-16 16,0-3 6-16,-1 1-30 0,1-1-8 15,-1-3 7-15,1 1-24 0,1-4 3 0,3-12-19 16,-2 9 4-16,0-4-18 0,10-19-9 0,-4 15 9 16,4 1-8-16,1 0-19 0,2 0 17 15,1 2 7-15,0 4-13 0,1 2-19 16,-3 2 13-16,0 3-22 0,0 2 25 0,-3 2-29 15,-9 0 29-15,25 10-13 0,-10 1-8 0,-5 4 0 16,1 2 20-16,3 2-20 0,-2 1 14 16,-3-1 5-16,2-2-10 0,-3 3-21 0,1-2 11 15,-1-1-1-15,-4 0 10 0,2-5 2 16,-2-2-6-16,1-3 10 0,-3-2 9 0,0 0 5 16,1-4-17-16,0 0 3 0,-2-1 6 0,-1 0-33 15,0 0 26-15,0 0-26 0,13-21-17 0,-5 4-9 16,-2 0 2-16,2-3-15 0,0-1-3 15,-2 1 2-15,1-2 10 0,0 4 2 0,-3 3 11 16,-1 5-4-16,1 2 11 0,2-6-5 16,-3 9 8-16,-3-2-6 0,3 2 5 0,0 5 1 15,-3 0 4-15,0 0-9 0,0 0 25 0,0 0-7 16,16 22 31-16,-11-7-7 0,1 2 23 0,0 2-14 16,2 3 11-16,1 0 0 0,-2-1-4 15,3 0 5-15,-2-1-9 0,-1-2-20 0,2-4 24 16,-2-1-20-16,-1-4 2 0,-1-2 14 15,2-2 4-15,0-4-56 0,-7-1-63 0,17-10-37 16,-5-1 12-16,-3-8-146 0,-2 0-98 16,2-3 32-16,-3-2-259 0,-4 2 54 0,-1 0 40 15,-1 11 29-15,0-7 18 0,0-1 30 0,-12-24 29 16,7 20 23-16,-1 1 24 0,-5 6 5 16,5-3 13-16</inkml:trace>
  <inkml:trace contextRef="#ctx0" brushRef="#br0" timeOffset="1632.61">2371 1521 483 0,'-4'-2'452'0,"0"1"-50"16,1-2-56-16,1 1-10 0,0 0-48 0,-2 0-38 16,2 2-10-16,1 0-31 0,1 0-24 0,1 0-76 15,-1 0-55-15,2 0-74 0,0 0-66 16,-2 0-67-16,0 0 14 0,4 0-284 0,0-3 3 16,1 3 33-16,1-1 25 0,1-1 41 15,13 0 14-15,1-2 8 0</inkml:trace>
  <inkml:trace contextRef="#ctx0" brushRef="#br0" timeOffset="1836.15">2611 1484 675 0,'1'1'404'0,"1"2"2"15,0 1 6-15,-1 3-22 0,3 12-2 0,-2 2-9 0,3 4-10 16,-2 4-31-16,2-1-35 0,-3 0-24 16,1 4-24-16,1-1-12 0,-1 0-45 0,-1 1-15 15,-1-1-32-15,1-2-11 0,0 2-46 0,-2-18-46 16,0 4-56-16,0 0-63 0,0 0 7 0,0-5-150 15,0-5-106-15,-12 1 28 0,10-11-266 16,2-2 47-16,-1 0 38 0,1-2 25 16,0 0 25-16,1-13 61 0,-1 9 15 0,0-2 11 15,0-4 20-15,0 3 10 0</inkml:trace>
  <inkml:trace contextRef="#ctx0" brushRef="#br0" timeOffset="1984.65">2630 1768 998 0,'-2'-1'472'0,"2"0"-48"0,0-2-52 15,-1 3-40-15,-1-3-41 0,5 0-25 16,-1-1-44-16,1 0-67 0,5-6-43 16,6 2-12-16,0-4-141 0,-2 2-89 0,0 6 11 0,1-4-211 15,2 1-120-15,-2 1 35 0,5 3 30 16,-8 0 25-16,-2 1 10 0,-8 2 53 16,7 0 12-16</inkml:trace>
  <inkml:trace contextRef="#ctx0" brushRef="#br0" timeOffset="2296.99">2889 1856 787 0,'3'8'411'0,"1"-3"-61"0,0 0 28 15,0-1-22-15,-1-1-28 0,1-3-21 0,1 0-35 16,-1 0-22-16,1-1-34 0,2-2-16 0,6-3-27 16,0-4-18-16,-3-1-17 0,0-1-8 15,-2-3-24-15,0 3-18 0,-4-2 1 0,-3 4-7 16,-1 1-14-16,1 3-7 0,-1 6-5 15,0 0-9-15,0 0-8 0,-8-5-2 0,3 8-9 16,-5 10-8-16,-2 1 5 0,3 4 10 0,1 2-13 16,3 2 11-16,-1 1-8 0,3-2 2 15,3-9-4-15,0 2 1 0,0 3 1 0,11 15-4 16,-2-17-14-16,1-4 1 0,-1-5-21 0,0-2-41 16,3-4 6-16,-5 0-150 0,18-14-87 15,-5 1 26-15,-1 1-289 0,0-2 44 0,2-1 37 16,1 3 28-16,3 0 25 0,2-2 11 0,2-1 60 15,2 3 56-15,4-3-19 0,4 1 5 16</inkml:trace>
  <inkml:trace contextRef="#ctx0" brushRef="#br0" timeOffset="3094.74">3879 1666 972 0,'7'14'464'0,"1"-2"-38"15,2 1-24-15,1-1-32 0,0 0-36 0,2-3-32 16,1 1-22-16,0-2-41 0,2-1-4 16,3-6-43-16,-12-1-3 0,5 0-36 0,7 0-11 15,22-16-45-15,-18 1-26 0,-3 2-38 0,-4-2-32 16,2-2-31-16,0-3-2 0,-1 1 4 16,-2-2-39-16,-4-2-16 0,0-4-2 0,0-2 6 15,-3-4-4-15,5-20 25 0,-3 4 5 16,-3 6 9-16,0 5 55 0,-3 10-3 0,-2 4 0 15,0 5-1-15,-2 5 18 0,0 6 8 0,-4 11-7 16,-3 2 29-16,3 4 10 0,-2 3 3 0,1 5-2 16,-3 4 23-16,1 6 14 0,1 0 1 15,-1 8 38-15,1 2-4 0,-5 6 16 0,5 7-2 16,-1 4 8-16,-5 8-18 0,3 2 2 0,-3 7-8 16,-2 5-28-16,0 5 15 0,-1-1-27 15,1-2-15-15,1-6 9 0,1 1-3 0,3-10-11 16,1-7-24-16,0-8 14 0,5-4-17 15,1-8-23-15,2-1 17 0,0-23-8 0,11 16-20 16,5-24-2-16,-3-4-31 0,7-10-20 0,2 1 12 16,1-5 3-16,-4-1 9 0,0-1-3 15,1-3-12-15,-1-4-12 0,2 1 10 16,-8-3 4-16,5 1-2 0,-4-2-11 0,-3-3-11 16,-1 3 10-16,-3-5 1 0,-3 1-10 0,-4-1-8 15,0 16 17-15,-12-25 4 0,-1 16-4 16,-3 3-6-16,-4 0 8 0,-5 6-6 0,-4-2 8 15,-1 5-4-15,-2 5-2 0,-1 4 5 0,1-3 10 16,1 3-2-16,16 3 7 0,-8 0 8 0,-1 0-6 16,2 0 3-16,4 0-9 0,2 0 6 15,5 0 4-15,2 0 4 0,9 0-1 0,-10 0-4 16,13-3 4-16,4 1 3 0,11-5 5 0,3 1 1 16,2-3 5-16,1 2-7 0,4-1 6 15,-4-3-4-15,6 1-5 0,1-1-5 0,0-5 6 16,2 0 5-16,-1 3 4 0,-1-1-2 0,-1 1-2 15,-3 2 1-15,-2-1 4 0,-3 2 9 0,-4 1-14 16,-1 2 11-16,-4-1-14 0,-3 5 10 0,-3-1-19 16,-3 3 16-16,-4 1 6 0,0 0-9 15,0 0 6-15,6 13 2 0,-6-5 8 16,0 13 6-16,0-9 2 0,0 7 17 0,0 3-16 16,0 3 9-16,0-1 9 0,0 2-5 0,0-1-5 15,12 20-6-15,-9-26-13 0,1-4-1 16,-2-1-11-16,0-6-24 0,-1-3-24 0,1-3-35 15,2-4 7-15,-1-3-184 0,0 0-65 0,5-15 29 16,-1-4-267-16,-2-2 40 0,0-5 43 16,-1 3 5-16,2-3 30 0,-2-5 30 0,1-1 27 15,-2 2 38-15,2 0 30 0,-3 4 30 0,-1-1-2 16</inkml:trace>
  <inkml:trace contextRef="#ctx0" brushRef="#br0" timeOffset="3220.07">4509 1622 470 0,'-8'-9'431'15,"-2"0"-63"-15,0 3-44 0,-2-1-41 0,0 4 36 16,1 2-47-16,11 1-13 0,-9 0-31 0,-14 11-36 15,12-1-20-15,4-3-15 0,2 6-16 0,2-2-139 16,0 1-49-16,0 4-84 0,3-9-54 16,0 4 16-16,12 13-260 0,-4-12 25 0,0 2 36 15,6 2 11-15,1 0 17 0,1-3 28 16,1 3 13-16</inkml:trace>
  <inkml:trace contextRef="#ctx0" brushRef="#br0" timeOffset="3558.52">4640 2031 813 0,'3'7'379'0,"0"0"-57"16,-1-4 68-16,0 2-19 0,1-1-11 0,-2-1-8 16,1 0-30-16,-1 0 7 0,1 0-28 0,2-2-11 15,-2 0-48-15,0-1-25 0,1-2-8 0,0-2-30 16,6-8-32-16,-2 0 1 0,1-5-29 16,1 0-25-16,-3 2-19 0,0-1 6 15,-2 4-13-15,0 2-13 0,-1 2 13 0,-3 1-23 16,1 3-17-16,-1 0-4 0,0 4 0 0,-3 1 6 15,0 2 0-15,-6 9-13 0,1 4 5 16,0 2-10-16,2 1 15 0,0 0-14 16,2 0 14-16,0 6-18 0,4-6 4 0,0-9-27 15,0 0-7-15,0 1-7 0,12 15 4 0,-4-20-23 16,-3-1-4-16,2-4-6 0,1-5-36 0,6-6-15 16,1-3 11-16,1-5-89 0,-3-3-47 15,0-4-32-15,0-4-32 0,3-2 25 0,-2-3-178 16,0-5-43-16,-5 3 31 0,3 0 47 0,1 2 8 15,-2 2 30-15,-2 1 25 0,-1 2 24 16,-2 0 60-16,-3 2 177 0</inkml:trace>
  <inkml:trace contextRef="#ctx0" brushRef="#br0" timeOffset="3750.03">4918 1605 1117 0,'-3'-19'205'0,"3"5"18"15,-2 2 7-15,2 12-8 0,0-5 18 0,0 5-30 16,-5-15 18-16,5 15 23 0,-1-2-3 0,-1 3 1 16,1 3 4-16,1 4-1 0,-4 15-20 15,4-10 16-15,-3 32-26 0,2-14-3 0,-1 3-17 16,2-14-8-16,0 11-6 0,0 4-47 0,0 3-3 15,0-2-19-15,0 0-16 0,0-2-19 0,14 29-35 16,-10-32-40-16,0-4-39 0,0-5-64 16,1-5-50-16,-1-7 14 0,1-4-173 0,4-3 27 15,-9-3-241-15,11 0-35 0,19-12 27 16,-14 2 55-16,2 1 53 0,4-3 28 0,-2 0 10 16,1-2 51-16,2 2 15 0,-2 1 32 0,2 0 11 15</inkml:trace>
  <inkml:trace contextRef="#ctx0" brushRef="#br0" timeOffset="4207.11">5294 1923 779 0,'5'-4'511'16,"-4"-2"-39"-16,1 3-37 0,-3-1-24 16,-2 1-50-16,-3 1-23 0,1 2-23 0,-2 0-33 15,1 2-6-15,-15 3-34 0,1 2-31 0,2 3-14 16,0 2-30-16,3 2 7 0,-1 3-23 16,3 3-18-16,1-1-11 0,2 3-19 0,3 0 0 15,2-1-24-15,2-2-10 0,1-1-7 0,2-6-2 16,-1-2-20-16,1-10-11 0,0 0-29 15,12 14-21-15,-5-15-41 0,9-5-46 0,-3-4-17 16,6-2 11-16,-1-4-69 0,-2-4-10 0,-2 0-12 16,0-2 10-16,-3-4-2 0,2-3 2 0,-3-1-15 15,0-3-1-15,0-3 0 0,-2 1 1 16,-2-3 6-16,-3 1 46 0,2-1 36 0,-2 3 34 16,0 1 13-16,-2 2 38 0,-1-2 39 15,0 18 33-15,0-5 27 0,-12-28 19 0,8 25 29 16,1 3-12-16,-1 4 48 0,-2 2 19 15,3 4 0-15,0 3 9 0,0 3-15 0,0 1-6 16,0 4 5-16,-1 4 13 0,-1 9 5 0,-2 6 10 16,0 8 3-16,4 1-1 0,1 6-20 0,2 5 33 15,0-17-5-15,0 12-30 0,0 7-5 0,15 48-29 16,-9-40-1-16,0-1-25 0,2-2 3 0,0-7-9 16,1 2-20-16,-1-7-35 0,1-3-4 15,1-2-98-15,-3-2-46 0,-1-5-63 0,5-8 16 16,1-4-257-16,-3-5 37 0,5-5-284 15,-5 0 55-15,7 0 55 0,22-10 36 0,-14 3 70 16,0-5 3-16,3-1 33 0,-1 2 28 16,7 1 35-16,2 0 21 0,5 0 19 0,0 2 59 15</inkml:trace>
  <inkml:trace contextRef="#ctx0" brushRef="#br0" timeOffset="4535.54">6130 2051 1113 0,'0'0'348'0,"1"1"45"16,-1 0-37-16,0-1-31 0,1 1-5 0,0 0-23 15,0 0-9-15,0 0-26 0,2 2 14 0,1-1-27 16,11 3-11-16,4 2-18 0,7-1 1 0,4-1-20 16,8-1-3-16,5 1-31 0,6-2-26 15,4 2-1-15,5-1-15 0,5 1-13 16,4 0-7-16,-1 2-12 0,1-1-12 0,-1 0-20 15,-3 0-21-15,-4 0-24 0,-4-1 3 0,-3 0-5 16,-7-1-12-16,-4-1-5 0,-6-1 1 0,-1-1-14 16,-3 1 6-16,-6-1-22 0,-16-1-9 15,2 0-20-15,-1 0-29 0,1-15-30 16,-13 10 10-16,0 0-72 0,-10-5-29 0,-2-2-58 16,-5 3-34-16,6-1 28 0,-9-5-198 0,3 4-33 15,-2 1 29-15,0-2 43 0,-1-2 9 16,3 1 15-16,1 1 27 0,0-5 24 15,3 4 22-15,-2-1 10 0</inkml:trace>
  <inkml:trace contextRef="#ctx0" brushRef="#br0" timeOffset="4924.08">6750 1851 1200 0,'-3'0'387'15,"0"0"-52"-15,2 1 12 0,0-1 2 0,2 3-9 16,1-2 4-16,3 1-18 0,9 6-24 0,3-2-20 15,4-2 1-15,4 4-30 0,1 1-31 0,0-1-1 16,7-3-24-16,3 3-12 0,2 1-19 16,1 1-19-16,2 1-6 0,0-1-11 0,-1 2-12 15,2 0-12-15,1 4-11 0,-7-3-11 16,0-1-7-16,-1 1-33 0,-5 3-5 0,-1-2-4 16,-3-1-4-16,-6 1-2 0,2 3-5 0,-6-4-9 15,-6 1-4-15,1 2-1 0,-6 1-2 0,-5-2 10 16,0-7-17-16,-13 19 23 0,-2-7-1 15,-3-3-4-15,-2 3-1 0,-2-3-1 16,-4 3-10-16,-3 1-2 0,-6-4 0 0,-2 0 25 16,-3-1-5-16,1 0-1 0,-5 0-4 0,-1 1-38 15,0 0-27-15,-2 0-32 0,5-4-14 16,1 0-34-16,0 2-26 0,1-2-39 0,5-4 18 16,2 3-88-16,2-5-48 0,1 0-56 0,5-4 33 15,2 0-248-15,5 1 34 0,11-4 54 16,-2 0 44-16,2 0 33 0,7 0 23 0,-7 0 33 15,7 0 18-15,0 0 27 0,-9 10-16 16,9-5 24-16</inkml:trace>
  <inkml:trace contextRef="#ctx0" brushRef="#br0" timeOffset="5046.41">6640 2601 360 0,'1'4'384'0,"0"-1"-76"0,1 1 10 0,1 0-34 16,-2-1 19-16,1 0-39 0,-1 1-1 0,0-3-33 16,1 1-24-16,0-2-25 0,0-1-18 0,-1-1-122 15,4-2-100-15,0 1 6 0,7-8-299 16,-2-1-42-16,1-1 19 0,-2 1 13 0,5-4-1 15,-1-1 66-15,-2 2 18 0,2 2 31 16</inkml:trace>
  <inkml:trace contextRef="#ctx0" brushRef="#br0" timeOffset="5557.77">8473 1791 1120 0,'6'-2'365'0,"12"-4"-47"15,3 0 20-15,3-3-20 0,2 4 0 16,8-2-18-16,2 2-54 0,2 0-16 0,2 0-32 16,4 0-20-16,0 0-29 0,-1-1-38 0,-1 2-63 15,-2 2-4-15,-4-3-166 0,-4 0-99 16,-2-1 21-16,-3 4-275 0,-7-2 11 0,-3 2 47 15,-5 1 58-15,-3 0 18 0,-4 1-15 16,-2-1 65-16,-2 1-42 0,-1 0 22 0</inkml:trace>
  <inkml:trace contextRef="#ctx0" brushRef="#br0" timeOffset="5771.34">8916 1725 573 0,'-4'2'407'16,"-1"2"-71"-16,3-1 71 0,-4 14-31 0,2 0-19 15,2 7-20-15,2-11-9 0,0 8-24 16,0 5-40-16,0 3-38 0,13 32-11 0,-12-29-31 16,2 3-5-16,-2-2-25 0,0-2-25 15,-1-13-61-15,0 8-40 0,0 1-3 0,0 1-171 16,0-2-52-16,0-4-81 0,-13 17 26 0,13-29-254 16,-1-6 21-16,1-3 52 0,-1 1 31 15,2-5 26-15,-2-1 22 0,1-1 49 0,1 2 15 16,-3-2-4-16</inkml:trace>
  <inkml:trace contextRef="#ctx0" brushRef="#br0" timeOffset="5986.41">8657 2217 1069 0,'-5'3'457'16,"2"-3"-25"-16,1 2-47 0,1-1-27 0,1 1-19 15,3 0-22-15,3-1-17 0,17 4-16 0,4-1-31 16,4-2-21-16,0 3-25 0,3-2-27 15,3 2-29-15,1-1-16 0,-1 1-44 0,2-1-52 16,-1 0-76-16,5-2 4 0,-4 3-147 0,-1-4-67 16,1 3 21-16,1-4-281 0,-22 0-17 0,10 0 46 15,3 0 55-15,-1 0 18 0,31-16 64 16,-32 6 20-16,-1 1 7 0,-3-2 12 0,-1-2-21 16</inkml:trace>
  <inkml:trace contextRef="#ctx0" brushRef="#br0" timeOffset="6272.77">9519 1835 907 0,'-1'-11'519'15,"-2"4"-53"-15,3 0-41 0,-1 3-57 0,1-1-27 16,0 1-38-16,0 2-45 0,0 2-11 0,1 2 8 16,2 3 6-16,2 12-12 0,3 2-6 15,0 5-27-15,1 2 40 0,0 2-19 0,0 2-30 16,-2 2-5-16,1-1-7 0,-2 2-22 0,1-2-27 15,-2-3-9-15,-1 0-7 0,0-1-8 0,1 1-21 16,-1-2-19-16,-1-2-35 0,-1-7-27 16,-2-2-1-16,2-5-98 0,0-6-56 0,1-1-85 15,-3-3 22-15,0 0-203 0,22-12 35 16,-12 0-281-16,0 0 45 0,-3-1 83 0,1 1 41 16,-5 3 36-16,-1 2 33 0,-2 7 30 0,0-8 14 15,-11-11 48-15,1 7-24 0,-4 2 19 16,0 5 10-16,-4-4 54 0</inkml:trace>
  <inkml:trace contextRef="#ctx0" brushRef="#br0" timeOffset="6470.3">9296 2103 259 0,'-8'1'545'0,"1"-1"-116"16,2 1 15-16,-1 0-52 0,2-1-49 16,2 0-3-16,2 0-27 0,1 0-13 0,2 0-28 15,2 1-23-15,4-2-27 0,17 1-20 16,-12 0-40-16,10 0-8 0,5 0-56 0,31-12-39 15,-26 7-71-15,2 1 1 0,-2-1-162 16,5-2-85-16,-3 1 26 0,1-1-277 0,0 2 18 16,1-2 54-16,2 4 16 0,2-5 56 15,5 2 17-15,0-1 10 0,2-1 55 0,3 4-10 16</inkml:trace>
  <inkml:trace contextRef="#ctx0" brushRef="#br0" timeOffset="6686.87">10830 1969 1183 0,'7'2'443'16,"-1"0"-25"-16,-2 1-20 0,6 9-21 0,-3 2-13 15,-2 1-40-15,-1-1-6 0,-3 6-43 0,5-1-16 16,0 2-39-16,0 1-18 0,-1-1-28 16,-1 0-11-16,2-4-81 0,-2-1-54 15,0-3-49-15,-2-2 3 0,1-6-187 0,-1 0-79 16,0-3 26-16,-3-3-275 0,2 0 56 0,-1-1 41 15,0-3 29-15,0 0-2 0,1-2 30 0,-4-12 50 16,3 7 34-16,0-4-2 0,-12-25-2 16</inkml:trace>
  <inkml:trace contextRef="#ctx0" brushRef="#br0" timeOffset="6824.74">10826 1826 1047 0,'-3'-3'336'16,"-2"3"-56"-16,1 0-10 0,0 0-70 15,0 3-60-15,0-1-64 0,0 2-38 0,1 1-87 16,1 0 3-16,0 1-353 0,4 1 28 16,4 5 42-16,7 5 39 0,3-7-18 0</inkml:trace>
  <inkml:trace contextRef="#ctx0" brushRef="#br0" timeOffset="7204.25">11416 1928 1114 0,'4'-1'376'0,"-4"-1"-14"0,-4 2-39 16,-1 2-36-16,-14 3-27 0,2 4-9 16,-3-1-45-16,-1 2-4 0,2 0-37 0,-2 1 1 15,0 0-51-15,3 0 12 0,2 0-30 0,2-2-26 16,3 0-13-16,4-2-4 0,-1 3-41 16,8-5 8-16,0-5-19 0,0 0-4 0,12 10-33 15,-4-8 23-15,8 3-9 0,0 2 9 0,4-4-22 16,1-1 6-16,0 1-33 0,5 1 15 15,-2 1 2-15,6-1 6 0,-2 2 1 0,0 1 26 16,1 0-8-16,-2-1-2 0,-1 3 22 16,-1 1 1-16,-3-3 20 0,-4 2 0 0,-4-1 23 15,-3 0-5-15,-4-1 30 0,-5-1 17 0,-2-6 4 16,0 0 10-16,-15 20-10 0,-2-14-2 16,-2 2-18-16,-5-3 11 0,-4-2-14 15,-4-3-10-15,1 3-3 0,13-3 3 0,-10 0-31 0,-5 0-28 16,-2 0 0-16,-2 0-135 0,-3-6-77 15,-30-8 20-15,39 7-330 0,2-3 10 0,6 1 46 16,2-5 44-16,2-3 32 0,8 1 17 0,8 3 43 16,3 2 30-16,15-21 24 0,6 11 11 15</inkml:trace>
  <inkml:trace contextRef="#ctx0" brushRef="#br0" timeOffset="7984.22">13116 1956 878 0,'10'-2'317'0,"-2"-4"-9"0,-2 2-19 15,-2 1-33-15,0-2-31 0,-1 0-27 0,-1 1-21 16,0-1 64-16,-1-1-20 0,-1 0-23 15,1 0 0-15,0 0-24 0,-1 6-5 0,0-10-18 0,-13-12-17 16,5 11-19-16,-6 3 4 0,-3 3-20 16,-4 4-12-16,10 1-10 0,-23 11 0 0,9 0-17 15,1 1-5-15,2 4-4 0,3 3-3 16,-1 1-1-16,4 1 4 0,1 4 4 0,3-4-7 16,1 3-4-16,4-4-8 0,5-1-9 15,2-7 3-15,0 1 8 0,18 12-9 0,-5-18-12 0,3-3 11 16,1-2 0-16,4-2-15 0,-11 0-5 15,23-11-10-15,-8 0-10 0,-4-2-2 0,1-2-12 16,-3 1 2-16,-1-4-4 0,-2-1-6 0,1-1-13 16,-4 0 24-16,3-1 1 0,-3 4 14 15,-4 3-8-15,0 1-6 0,-2 5 15 16,-4 0 9-16,0 5-28 0,-1 1 29 0,-1 2-17 16,-1 0 20-16,0 0 2 0,0 0 3 0,4 14-7 15,-2 3-2-15,6-3 15 0,-3 0 7 0,1 1-18 16,1-1 27-16,3 1-18 0,6-1 3 15,-7-3-3-15,3 1-14 0,-1-4-52 0,5-1 4 16,-4-4-113-16,-12-3-89 0,17 0 22 0,2 0-301 16,27-12 23-16,-21 4 35 0,1 1 36 15,3-4 47-15,5 0 37 0,4 3 22 0,3-1 32 16,5 2 1-16,2-1 12 0,5 2 20 16</inkml:trace>
  <inkml:trace contextRef="#ctx0" brushRef="#br0" timeOffset="8855.04">14436 1809 397 0,'0'5'510'0,"-3"2"-97"0,3 10 19 15,3-3-33-15,-3-5-33 0,0 0-20 0,11 17-17 16,-4-13-47-16,3-1-3 0,5-1-31 0,3-4-42 15,1-4-9-15,6 1-15 0,-12-4-28 16,8 0-18-16,29-16-20 0,-23 6-26 16,-3-4-32-16,1-1-26 0,-2-4-26 0,1-1-21 15,-1-3-24-15,-4-7-17 0,0 3 7 0,-1-3-13 16,-2-3 7-16,-4 1 4 0,0 0-10 16,-5 1 5-16,-1 1 45 0,-1-2-1 0,-5 15 3 15,0-1 12-15,0-3 6 0,-13-18-9 0,8 28 18 16,1 1-10-16,-3 8-13 0,4 1 15 15,-3 2 18-15,1 4-3 0,-1 10 10 0,1 2 9 16,1 12 4-16,3 4-2 0,1-16 10 16,0 12 16-16,0 9 11 0,0 8 4 0,17 56-7 15,-11-39 3-15,-1 2-21 0,2 3 7 16,-5 5-8-16,0 2 11 0,-2 0-23 0,0-37 21 16,0 18-19-16,0 8-12 0,0 1 15 0,0 0-27 15,-14 57 19-15,12-71-15 0,0-7 21 16,0-7-22-16,2-6 15 0,-2 0 17 15,2-21-6-15,0 2-5 0,13 8-8 0,-4-20 8 16,2-7-40-16,0-7 15 0,5-2-20 16,-1-6-2-16,-1 1-25 0,2-4 27 0,4-2-27 15,-2 2 13-15,0-4-16 0,-2-2-5 16,-1-1-12-16,-3 0-11 0,-3 0-15 0,-4 2 1 16,-4-4-3-16,-1 19-13 0,0-7 10 15,-13-25-13-15,-1 24-4 0,-3 0-29 0,-6 0 25 16,-4 3 10-16,-2-1-30 0,-3 4 19 0,-1 1-4 15,-1 0 23-15,-2 2 6 0,1 2 5 16,2 2 7-16,5 2 6 0,1-1 9 0,2 4 9 16,3-3 0-16,6 2 9 0,4 3 7 15,6 0 2-15,6-1 2 0,0 4-1 0,13-5 5 16,8-2 0-16,5 3 21 0,6-1-1 16,-3 1-2-16,2-1 2 0,5-1-6 0,0-1-5 15,5-1-1-15,-3-4 1 0,2 1-1 0,1-4 1 16,-3 0 0-16,-2-2-89 0,-2 0 21 15,-3 0 2-15,-2-2-1 0,-4 4 1 0,-2-1 11 16,-5 1 19-16,-2-1 0 0,-5 1-8 0,-3 2 34 16,-4 2 4-16,-2 5 8 0,-2-1-21 15,0 7 18-15,0 0-1 0,0 0 1 0,-10-8 0 16,6 10 77-16,1 2 5 0,-3 8 21 0,1 2-2 16,-1 6 4-16,3 1-1 0,3-11 7 0,0 7 1 15,0 5 4-15,14 24-22 0,-8-23-6 16,1 0 1-16,2-4-19 0,-2 0 4 0,0-2-30 15,-1-4-30-15,-2-4-40 0,2-4-52 16,0-2 7-16,-4-3-199 0,-2 0 24 0,0 0-302 16,16-17 10-16,-7 1 52 0,-4-1 48 0,1-6 26 15,1-4 42-15,0-1 37 0,0-2 15 0,-1-1 21 16,-1-4 14-16,-1 2 25 0</inkml:trace>
  <inkml:trace contextRef="#ctx0" brushRef="#br0" timeOffset="8982.89">15312 1607 826 0,'-5'-5'380'0,"-1"2"-75"16,2 5-20-16,-1-4-39 0,1 4-49 0,-2-1-19 16,2 3-36-16,2 0-83 0,-5 8-65 0,3 0-91 15,2-1 12-15,2-11-305 0,0 11 31 16,13 20 33-16,1-15 19 0,-1 0 15 0,3-1 6 16</inkml:trace>
  <inkml:trace contextRef="#ctx0" brushRef="#br0" timeOffset="9322.29">15571 1999 666 0,'2'6'406'16,"0"-1"-66"-16,0-1 63 0,0-1-21 15,1 0-32-15,-1-1-13 0,0 0 13 0,1 0-48 16,-1-1-18-16,2-2-36 0,-1-1-30 0,3 0-16 16,5-6-23-16,1-6-18 0,5 2-41 0,-5-3-20 15,-3-1-14-15,2 1-4 0,-2-3-23 16,-4 2 1-16,1 1-8 0,-3 3-7 15,-1 5-10-15,-2 0-3 0,0 7-4 0,0 0-6 16,-11-6-1-16,-6 9 1 0,0 5-8 0,-1 7-4 16,0-1 3-16,0 5-2 0,2 3-8 15,3-1 14-15,4 1-20 0,-1 0 3 0,8 0 12 16,2-13-8-16,0 4-2 0,14 16 9 0,-1-20 2 16,8-1 0-16,4-2-30 0,8-5-24 0,-20-1-23 15,31-12-10-15,-17 3 7 0,-1-4-114 16,1-3-29-16,-2-7-43 0,0 1-52 0,0-5 33 15,0-1-237-15,-4-2 19 0,0-1 60 0,-8-3 18 16,3 1 51-16,-5-1-5 0,-1 0 34 16,-4 3 44-16,-2 1-49 0,-4 14 43 0</inkml:trace>
  <inkml:trace contextRef="#ctx0" brushRef="#br0" timeOffset="9520.31">15968 1527 298 0,'-8'-21'398'0,"1"4"-57"0,-1 3-34 16,0 2-27-16,3 4-28 0,-1 2 2 0,1 5-31 15,0 1 43-15,5 0-17 0,0 0 1 16,-17 24-19-16,13-5 10 0,1 3 7 0,0 10-22 15,3 0 16-15,0-13-24 0,0 7-8 16,0 8-19-16,14 39-32 0,-9-35-7 0,3 1 6 16,0-4-41-16,1 0-14 0,-1-3-49 0,1-3-52 15,-2-3-49-15,4-1 5 0,2-2-150 0,6-7-66 16,-1 0 23-16,-1-7-261 0,2-3-36 16,4-4 43-16,-2-2 33 0,-7 0 33 0,2 0 28 15,24-12 27-15,-18 5 36 0,-3-3 1 0,4-2 15 16,-2-2 16-16</inkml:trace>
  <inkml:trace contextRef="#ctx0" brushRef="#br0" timeOffset="9966.13">16389 1884 418 0,'11'-13'444'16,"-5"-3"51"-16,-1 4-39 0,-2 4-37 0,-2 1-32 15,-1 7-20-15,0 0-38 0,-13-15-9 0,2 11-46 16,-10 1 3-16,4 1-23 0,7 2-29 0,-16 13-14 16,6 0-17-16,1 5-16 0,4 0-25 15,-1 3 23-15,3 1-38 0,1-1-13 0,1 5 4 16,2-4-13-16,3 1-34 0,0 0-8 15,2-1-5-15,4-3 14 0,0-12-21 0,0 1-6 16,0-2-5-16,14 5-42 0,-8-10-31 16,1-3-19-16,12-5-41 0,-2-4-24 0,1-4-61 15,-2-2 15-15,0-2-70 0,-1-3-16 0,-1-7-18 16,1-5-49-16,-1 0 30 0,-1-4-110 0,1-1-55 16,-7-3-13-16,3 1 49 0,-2 0 29 15,-4 3 80-15,-4 19 129 0,0-8 13 0,0-3 208 16,0-2 50-16,0-8 4 0,-16-43 25 0,8 47 22 15,1 7 33-15,-1 3-22 0,0 4 51 16,-1 7-33-16,3 3 2 0,0 4-2 0,0 6-10 16,6 2-5-16,0 0 8 0,-15 19 5 15,8 1 20-15,2 4 5 0,3 8-1 16,2-1 8-16,-1 8-22 0,1-19 20 0,0 13-37 0,0 8 8 16,15 51-34-16,-9-40-10 0,3 0-29 15,3-3-7-15,-1-2-27 0,2-2-9 0,1-2-100 16,-2-4-89-16,0-3-73 0,-1-6 18 15,0-4-202-15,7-4 34 0,-4-5-256 0,8-3 20 16,1-4 49-16,-2 2 40 0,0-3 69 16,2-2 22-16,-2-1 9 0,6 1 49 0,-5-2-9 15,2-1 63-15,-3 3 25 0,2-1-10 0</inkml:trace>
  <inkml:trace contextRef="#ctx0" brushRef="#br0" timeOffset="10128.07">16797 2204 301 0,'6'1'771'0,"-4"0"-149"0,2-1-35 0,0 0-88 16,-1 0-24-16,-1 0-58 0,-2 0-51 0,4-1-41 15,0 0-33-15,0 0-31 0,0 1-29 16,0-2-67-16,1 2-76 0,-3-3-79 0,2 3-83 16,-2-2 6-16,-2 2-204 0,3-1 26 0,-4 0-291 15,-3 1 6-15,2-1 51 0,-1 1 36 16,-3-1 32-16,-1 0 35 0,-2 1 12 0,-12 0 24 16,10 0-22-16,-6 0 7 0,-6 0 64 15</inkml:trace>
  <inkml:trace contextRef="#ctx0" brushRef="#br0" timeOffset="39943.59">18130 1884 337 0,'0'-15'397'0,"0"15"-55"0,15-29-41 0,-17 27-49 15,2-1-18-15,-3 6 1 0,0-1-44 0,-3 13 4 16,0 1 7-16,-1 5-21 0,1 1 23 0,2 3-28 16,0 2 0-16,2-2-4 0,2-11-19 15,0 3-6-15,0 4-29 0,12 18 7 0,-5-21-6 16,-1-2-22-16,1-4 3 0,0-2 2 0,0-5-12 15,1 0 2-15,1-3-25 0,-9-2-6 16,14 0 1-16,18-12-5 0,-12 0-19 0,0-1-16 16,-1-4-20-16,-3 1 1 0,-1-4-18 0,1 1 10 15,-2 0-14-15,-1 6 13 0,0-2-8 16,-4 3-10-16,-3 6 16 0,-1 3-3 0,-5 3-3 16,0 0 4-16,7 11-11 0,-7-4 6 15,3 11 15-15,0 2 13 0,0-1-10 0,1 0 7 16,1 0 4-16,2-1 7 0,2-3 10 15,2-1-11-15,-1-2-1 0,3-2 11 0,-2 2-8 16,1-7 12-16,2 2-16 0,-2-6 9 0,-12-1-12 16,14 0 9-16,16-16-4 0,-16 7-3 15,2-5 0-15,-3-1-14 0,-1-5-4 0,0 0-5 16,-3-3-9-16,-1-2-8 0,-2 3-10 0,-3-4-9 16,0 5 6-16,-3 11 3 0,0-3 2 15,-14-13-73-15,3 18-3 0,-2 1-39 0,-4 3-30 16,-3 2-30-16,-1 1-41 0,11 1 22 15,-4 0-245-15,-12 12 36 0,17-7 31 0,1 0 11 16,1-1 21-16,4-1 29 0,2 1 45 16,0-3 9-16,4 3 10 0</inkml:trace>
  <inkml:trace contextRef="#ctx0" brushRef="#br0" timeOffset="40112.04">18885 1919 876 0,'5'2'335'15,"-1"1"-53"-15,-2 1 7 0,0 1-53 16,-1 1-9-16,0 1-60 0,-1 1 4 0,0 1-21 16,0 6-47-16,0-1-49 0,0 3-49 0,0-4-48 15,0-1-69-15,0-3 10 0,0-1-249 0,0-8-29 16,0 7 27-16,7 2-8 0,-4-9 17 16,0-1 48-16</inkml:trace>
  <inkml:trace contextRef="#ctx0" brushRef="#br0" timeOffset="40258.93">18901 1717 770 0,'-13'-12'280'15,"4"7"-54"-15,3-1-34 0,0 3-31 16,1 1-45-16,1 2-48 0,1 0-57 0,2 1-32 16,2-1 3-16,0 0-276 0,3 2-33 0,0-2 20 15,13 5-24-15</inkml:trace>
  <inkml:trace contextRef="#ctx0" brushRef="#br0" timeOffset="40443.92">19111 1740 684 0,'8'11'323'0,"-3"5"-15"15,-2 4-24-15,1 2-11 0,-2 7 2 0,2-3-34 0,2 3 7 16,0 1-30-16,-2-2-33 0,3 2-5 16,-3-4-3-16,3-2-20 0,-1 0-40 0,-1-3-6 15,-2-3-16-15,-1-2-21 0,2-3-6 0,-2-4-107 16,-2-3-33-16,0-5-86 0,1 0 16 15,-1-1-219-15,-1-6-79 0,-1 0 0 0,-4-8 48 16,0-5 16-16,-1-1 41 0,-5-1 1 16,1-2 12-16,0 0-2 0</inkml:trace>
  <inkml:trace contextRef="#ctx0" brushRef="#br0" timeOffset="40974.88">18963 1888 431 0,'-4'-2'331'15,"-1"2"-30"-15,3 2 6 0,0-2-14 0,2 1-7 16,0 1-36-16,4 3 37 0,2-3-22 15,10 4 4-15,3 0-42 0,0-1-15 0,4 0-34 16,3 0-5-16,1 0-39 0,-1 0-12 0,1-3-32 16,-2-2-39-16,6 1-4 0,-16-1-74 15,6 0-25-15,2 0-49 0,27-14-20 0,-22 5-29 16,-4 1-27-16,1-1 16 0,-2-1-88 0,-1-2-37 16,0-4-48-16,-2 1-39 0,0-4-11 0,-5 3 56 15,-4-2 123-15,-4 4 156 0,0 0 3 16,0 1 193-16,-5 4 13 0,-2 9-3 0,0-8 11 15,0 0 10-15,0 8 6 0,-12-13-3 0,9 12-7 16,0 1-13-16,-1 2 23 0,0 1-21 16,-3 11 41-16,-6 1 14 0,4 2-10 0,2 3 14 15,0 3 1-15,2 4-6 0,2-3-21 16,0 3 1-16,2 1-12 0,0-2-18 0,1-14-14 16,0 6-15-16,0 2-7 0,0 0-8 0,0-2-10 15,0-3-23-15,0-3-12 0,0-2 14 16,0-3-15-16,0 0-13 0,0-7-4 0,0 6-3 15,0-6 17-15,0 0-39 0,8 9-14 0,-4-12-18 16,1 1-10-16,9-7 2 0,-4 0-16 16,3 0 1-16,1 4 19 0,-2-1-21 0,-3 3 4 15,-1 3 3-15,-8 0-1 0,7 0-7 16,5 0 25-16,11 18-13 0,-12-5 17 0,-6-4-2 16,4 4-17-16,0 3 3 0,0-3 19 0,-1 1-20 15,-1-1 21-15,-3-2-7 0,-1-3-12 16,1 0-6-16,-1-2-15 0,1-2-35 0,-2 0-47 15,1-2-37-15,1 1 14 0,2-3-136 0,-6 0-67 16,12 0 30-16,7 0-268 0,4 0 43 0,33-10 43 16,-21 3 60-16,4 1 20 0,2-3 40 15,7 2 23-15,6 0 25 0,0 2-10 0,5 2 58 16,1 1-20-16</inkml:trace>
  <inkml:trace contextRef="#ctx0" brushRef="#br0" timeOffset="41371.94">21092 2123 377 0,'12'-10'475'0,"-2"-1"12"0,-1 1-52 0,-2-2-31 15,-4 2-34-15,-2 0-30 0,-1 2-17 0,0 8-31 16,0-7-45-16,0 7-28 0,-12-14-10 0,-4 10-23 16,-3 8-16-16,-3 3-20 0,-2 6-20 0,2 0-7 15,2 3-2-15,-1-1-20 0,1 3-3 16,0 0 2-16,4 1-12 0,3 1-17 0,0-1-4 15,5 0 7-15,1-4-5 0,1 1-17 0,5-3-14 16,1-13 20-16,0 8-21 0,0-2 17 16,16 4-27-16,-9-10 8 0,16-3-30 0,-11 3-25 15,25-12-2-15,-12 3-8 0,-5-4-7 16,0 2 5-16,-3 0-7 0,-1 0 4 0,-2 1 5 16,-2 1 1-16,-2 3-16 0,-3 2 14 15,0 1 10-15,-2 2-12 0,-5 1 2 0,0 0 19 16,0 0-3-16,12 11-10 0,-11-7 2 0,2 1 12 15,1 12 1-15,3-5-2 0,-2-2 1 16,2 2-37-16,-1-5-44 0,5 3 8 0,-2-4-116 16,2-2-49-16,0-4 23 0,6 5-260 0,3-5-11 15,-9 0 30-15,8 0 20 0,29-15 44 16,-23 8 41-16,7-2 22 0,2-3 26 0,5-2 13 16,0-4 7-16,4-2-12 0</inkml:trace>
  <inkml:trace contextRef="#ctx0" brushRef="#br0" timeOffset="42071.83">21898 2067 461 0,'2'5'445'0,"2"0"-80"0,3 7 9 15,1 0 15-15,2 1-13 0,2-3-31 0,-1 1-18 16,4-2-43-16,1-1-20 0,4-3-28 0,2 2-34 16,1-4-16-16,1-3-25 0,-13 0-32 15,7 0-30-15,25-17-43 0,-19 5-34 0,-2-2-24 16,1-1 1-16,-2-5-78 0,1-4-18 0,-3-1-13 15,3-5-10-15,-4-2-19 0,-3-2 24 16,-2 0 8-16,-2 3 18 0,-3 0-1 0,-5 2 13 16,-2-1 23-16,-1 18 17 0,0-7 27 0,-19-20 17 15,11 21 18-15,-1 8 17 0,1 4-26 16,-1 4 18-16,9 2 8 0,-7 0-5 0,-12 19 54 16,6 1 7-16,2 6 25 0,4 1-11 0,0 4 22 15,1 5 0-15,0 5-8 0,-1 2-3 16,2 2-6-16,-1 3-9 0,2 2-5 0,-1 2 0 15,1-2-24-15,1 3-2 0,1-6-7 16,1 1-5-16,0-2 4 0,1-5-11 0,-1-4-4 16,0-4-7-16,1-17 3 0,0 5-11 0,0 2-11 15,0-2 11-15,0-4-17 0,0-4-23 16,0-6-27-16,0-7-13 0,7 7-12 0,-3-10-12 16,-3-3-5-16,-1-1 5 0,3-7-9 0,-2-5 16 15,-1 6-11-15,0-1 8 0,0-1 0 16,0-3 4-16,-12-19-3 0,9 19-1 0,-2 2 27 15,1-1 12-15,-2 2-5 0,3 6-21 0,-1 1 28 16,0-1 5-16,2 2 2 0,1 2-17 0,0 0 21 16,0-1-3-16,0 1 31 0,1 1-9 15,0 4-12-15,0 0-10 0,0-12 12 0,21-12 1 16,-10 12-4-16,4 0 1 0,0-3-2 0,4 3-10 16,2-1 22-16,2 1 0 0,1 0 10 15,2-1-28-15,4-1-3 0,2 0 28 0,1 0-10 16,-2 4-21-16,-1-2 45 0,-4 3-7 0,-2-1 35 15,-2 1-6-15,-2 4-7 0,-2-3-9 0,-7 8-2 16,-3-1 1-16,-8 1-4 0,0 0 25 0,0 0 14 16,13 16-6-16,-14-10 9 0,-1 17-14 15,2-14 2-15,-10 20-5 0,5-8-4 0,1 0-5 16,1-3 15-16,0 0-25 0,1 0 0 0,1 0 6 16,1-13-19-16,0 5-20 0,0-3-40 15,0 0-15-15,0-7-29 0,0 0 7 0,0 0-147 16,4 8-57-16,0-11 24 0,5-8-192 15,1-7-87-15,2-3 13 0,-1-2 63 0,3-1 42 16,-1-7 30-16,1-1-9 0,-1-1 53 0,0 3 32 16,-6-2 14-16,4 7 9 0</inkml:trace>
  <inkml:trace contextRef="#ctx0" brushRef="#br0" timeOffset="42187.64">22745 1930 459 0,'-5'-12'376'0,"-5"-2"-52"0,-1 4-59 0,3 2-24 16,-4 1-20-16,0 1-41 0,-3 2 9 0,6 2-39 15,-1 2-11-15,4 0-27 0,6 0-23 16,0 0-64-16,-8 0-48 0,8 0-42 0,-13 10-39 15,13-6 10-15,1-1-139 0,0 0-94 0,2 1-23 16,8 6 0-16,0 2 8 0,1 2 73 16</inkml:trace>
  <inkml:trace contextRef="#ctx0" brushRef="#br0" timeOffset="42658.89">22709 1990 415 0,'10'19'206'0,"-3"1"8"0,1-1 7 16,1-1 7-16,-2 1-7 0,0 2 21 0,1 0-16 16,0 0 21-16,-2-2-30 0,0-1 30 0,-1-2-19 15,1-2-27-15,-3-2 16 0,0-2-22 0,-2-3 6 16,1-3-4-16,-2 2-1 0,0-1 9 15,1-2-5-15,0-1 14 0,0 0-6 0,1-1-20 16,-2 0-17-16,0-1-35 0,0-2-17 16,-1-1 13-16,1 0-30 0,1-1-7 0,-1-3-33 15,3 2-28-15,3-9-9 0,-1 1 9 0,4 1-24 16,2 2-4-16,-5 2-6 0,1 2 13 16,0 4-16-16,0-1-3 0,1 1 16 0,-2 2-17 15,-1 0 11-15,-5 0 1 0,0 0-7 16,24 15 4-16,-13-6-11 0,0 3 12 0,0-1 1 15,1-2 0-15,-2 2 3 0,-2-3-10 0,-1 4-3 16,-2-8 20-16,0 2-8 0,0-1 1 16,-1-2 8-16,-1-1 3 0,0-2-7 0,0 1 5 15,0-1-12-15,-3 0 6 0,0 0-18 16,0 0 9-16,8 0-24 0,11-20-10 0,-9 5-28 16,1-1-7-16,2-1 7 0,2 1-11 0,-2-1 5 15,3 3 13-15,-3 2 11 0,-2 2-6 0,2 0 10 16,0 5-1-16,-1 3-8 0,-12 2 26 15,9 0 13-15,-2 0 24 0,13 20-2 0,-11-8 16 16,-1 2-1-16,-1 3 12 0,-2-3-15 16,-1-2-2-16,-1-2 9 0,0 0-11 0,-2-5 0 15,0 0-6-15,0 1-16 0,1-3-21 16,-2 0-43-16,0-3-49 0,0 0 10 0,-1 0-176 16,2-4 27-16,-1-3-285 0,1 0 0 15,3-12 51-15,-4 7 14 0,9-24 58 0,-6 9 13 16,3 1 44-16,-3-3 0 0,4 3 53 0,0 3 5 15,-6-1 7-15</inkml:trace>
  <inkml:trace contextRef="#ctx0" brushRef="#br0" timeOffset="42785.73">23249 1888 577 0,'-8'-11'430'15,"1"1"-66"-15,4 5-34 0,-2-1-44 0,2 2-48 16,0 0-24-16,1 3-9 0,0-1-21 16,1-1-52-16,-1 0-68 0,2 2-63 0,-1-2-77 15,1 3 9-15,0 0-346 0,18-19 10 0,-2 8 36 16,4 1 29-16,2 2 43 0,0-2-15 15,1 3 19-15</inkml:trace>
  <inkml:trace contextRef="#ctx0" brushRef="#br0" timeOffset="42985.26">23493 1739 452 0,'6'0'360'15,"0"3"-36"-15,-1 1 6 0,2 8 3 0,-4 1-43 16,2 5 85-16,-2 7 3 0,-1 4 12 16,0 1-28-16,0 3 5 0,0 2-43 0,1 0-29 15,2 3-38-15,-2-1-28 0,0-2-10 0,0-2-20 16,0-2-37-16,-1 0-17 0,1 1 10 0,0-6-19 15,0-2-110-15,-2-6-50 0,0-4-40 0,0-6-61 16,2-3 9-16,-2-2-243 0,-1-3 30 16,0 0-258-16,0 0 45 0,4-14 42 0,-3 5 44 15,0-10 12-15,3-1 65 0,-3-2 29 16,-1 10 23-16,0-2 25 0,0-3-5 0,-13-17 12 16</inkml:trace>
  <inkml:trace contextRef="#ctx0" brushRef="#br0" timeOffset="43134.65">23442 2054 1083 0,'0'-2'430'0,"0"1"-59"0,2-1-28 16,3 1-68-16,2-1-10 0,11 1-21 0,2-4-39 15,-8 5-21-15,9 0-161 0,3 0-84 0,32 11-94 16,-25-6 13-16,-1 2-276 0,-4 2-2 0,-2-1 67 16,-9 0 24-16,2 1 23 0,-3 0-12 15,-6 3 22-15,2 1 14 0</inkml:trace>
  <inkml:trace contextRef="#ctx0" brushRef="#br0" timeOffset="43417.91">23773 2219 272 0,'0'6'444'0,"0"-1"-89"0,2-4 74 16,0 3-3-16,0 0-17 0,1-1-31 15,2-1-13-15,0-1-50 0,2 0-33 0,0-1-27 16,13-2-13-16,-11 2-38 0,21-14-8 16,-11 1-44-16,-2-2-21 0,-1-1-24 0,-2 0-11 15,-7 1-10-15,0 2-13 0,-4 3-18 16,-3 2 8-16,0 8-6 0,-10-5-8 0,1 6-11 15,-9 6 5-15,-3 4-18 0,0 3 5 16,5 3-5-16,-3-2-2 0,2 4 5 0,1 1-4 16,4 3-2-16,1-4-3 0,6 4-1 0,2-4 3 15,3-10-8-15,18 13 13 0,-1-9-13 16,7-1-31-16,4-10-28 0,1 3-59 16,5-3 11-16,0-2-154 0,-16 0-89 0,10 0 31 15,39-17-255-15,-26 10 63 0,-2-2 26 16,1 0 20-16,-1 0 33 0,3 0 26 0,4 2 21 15,-1-3 61-15,3 3 8 0,7 3 20 0</inkml:trace>
  <inkml:trace contextRef="#ctx0" brushRef="#br0" timeOffset="44933.01">25415 2091 796 0,'3'-7'391'0,"-1"3"-24"16,0-1-59-16,1 3-46 0,-1-1-51 0,1 4 1 15,-1 0-26-15,-1 4 24 0,-1 0 0 16,2 13 12-16,0 1-16 0,1 2-5 0,-2-1-6 16,0 1-22-16,1-1 10 0,-2-2-26 15,0-3-4-15,5 1-15 0,-5-16-8 0,0 11-12 16,0-2-22-16,0-2 0 0,0-1 12 16,0-6-3-16,0 7 13 0,0-7-31 0,0 0 7 15,2 9-19-15,2-11-5 0,-2-3-43 0,6-6-6 16,1-1-25-16,3-6-7 0,-1 0-7 15,0-2 0-15,1 5-10 0,-1 1 9 0,-2 2 2 16,-1 1-1-16,-1 3-5 0,1 3-6 0,-4 1 12 16,1 2-11-16,0 1 10 0,-5 1-4 0,0 0 13 15,18 14-6-15,-6-2 6 0,-2 2-6 16,1 1 13-16,-1 2 8 0,2 0-3 0,-2 0 19 16,2-4-4-16,-1 3-1 0,-1-2 18 15,0-2 2-15,-2-1-6 0,-1-3 2 0,-1-2 21 16,1-2-10-16,1-1-2 0,-1-1 14 15,-7-2-14-15,7 0 3 0,6 0-30 0,17-19-3 16,-13 9-35-16,2-4-7 0,0-2-13 16,-2 0-6-16,3-1 0 0,-5 0 10 0,1 3 0 15,-4 3-4-15,-1 1 9 0,-3 2-3 0,-3 3 2 16,-1 1 2-16,0 2-1 0,-3 1 4 16,-1 1 8-16,0 0 2 0,1 5 9 0,-1-1 4 15,-2 3 8-15,2 0-1 0,0-1 13 16,-3 13 9-16,3-11-5 0,0 3 21 0,0 4-6 15,0 1 7-15,15 16-1 0,-7-17-7 0,-2-6 7 16,2 1 8-16,4-1-5 0,-2-6-1 16,0 0-16-16,2-2 2 0,-12-1-5 0,12 0 1 15,19-14-33-15,-14 5 4 0,-1-3-13 16,2-2-30-16,-5-1 1 0,2-2-3 0,-3 2 9 16,-3 3-8-16,-3-2 6 0,-2 3-4 15,0 2 11-15,-2 3 3 0,-1 1-7 0,-1 2 16 16,0 3-2-16,0 0-10 0,-6 0 18 15,4 3-7-15,-2 1 3 0,1 1 1 0,-7 6 4 16,4 5 10-16,0-2 8 0,3-2-1 0,2-2 33 16,1-1 6-16,0 3 3 0,13 15-2 15,-7-17 15-15,4 4-2 0,1-2-11 16,3-2-5-16,-2-2-2 0,3-4 12 0,-1-1-5 16,-5-3-2-16,4 0-20 0,2 0-10 0,16-18-32 15,-18 7-2-15,4 1-33 0,0-4-14 0,-1-2-1 16,1-3-18-16,0 3 10 0,0-1 9 0,-3 3 5 15,-2 0-54-15,-3 4 34 0,2-1 11 16,-4 4-3-16,-2 2 30 0,-3 3-41 0,-1 1 54 16,-1 1-21-16,-1 1 2 0,-1 1 5 0,0 2 54 15,2 2 10-15,-2-1-4 0,-3 12 16 16,1-2 12-16,2 2 13 0,-1 0 1 0,3-6 18 16,0-1 11-16,0 4 6 0,0 1-1 0,11 16 9 15,-7-15-13-15,-1-10 5 0,-1 1 21 16,1-4-11-16,0-1 11 0,0-2-12 0,0 0-14 15,1-3-12-15,-2 1 7 0,3-3-25 0,2-7-14 16,-1-1-8-16,-3-5-38 0,4 1-18 16,2-2-18-16,-3 2 3 0,0 0-4 0,-2 2-3 15,1 5-9-15,-2 1 7 0,1 2 0 0,-2 3-18 16,0 0 19-16,1 3-12 0,1 1 19 0,-1 0 11 16,-3 0 8-16,0 0-8 0,18 14 9 15,-11-7 3-15,2 7-4 0,3 1 7 0,-1-1 9 16,2 1 25-16,1 2 10 0,-2 0 9 0,2 0 12 15,-5-3 0-15,2 1-2 0,-1-3-6 16,-2-6 17-16,-2 2-7 0,-2-4 18 16,-1 0 23-16,2 0 13 0,-3-3-9 0,-2-1-3 15,0 0-19-15,0 0-8 0,6-10-17 0,-6 5 12 16,0-4-25-16,1-8-9 0,-1 8-12 16,0-5-11-16,0 0-27 0,0 2-1 0,0 0-7 15,0 0-1-15,13-10-15 0,-5 16 6 16,0 2-1-16,6 0 6 0,2 3 9 0,-5 1 3 15,6 0-4-15,3 0 3 0,24 13 0 0,-21-4 10 16,-3 1-7-16,4 4 8 0,-3-1-3 16,-3 1 7-16,-2 1-6 0,-3 2 10 0,5-1-2 15,-8-1 7-15,-2 0 1 0,-1-1-3 0,-2-5-1 16,-2-1 3-16,-1-1-17 0,-2-3-10 16,0-4-17-16,0 0-44 0,0 0 10 0,-6 3-99 15,3-4-52-15,-6-10-42 0,2-2 26 0,0-3-213 16,-2-2-69-16,7-2 26 0,-4-2 66 0,3-1 26 15,3 10 41-15,0-7 26 0,15-24-8 16,-4 18 46-16,4-1 5 0,-2-2 8 0</inkml:trace>
  <inkml:trace contextRef="#ctx0" brushRef="#br0" timeOffset="45336.08">27292 1881 282 0,'5'-10'495'0,"-3"3"-112"15,1 6-25-15,1 1-47 0,-3 4 18 16,-1 5-10-16,3 13 3 0,-2 5-15 15,0 5-21-15,-1 3-22 0,1-3-6 0,0 3-20 16,0 3-24-16,1-1-2 0,1 0-32 0,-1-1-22 16,1 1 3-16,-1-5-17 0,0-3-21 15,0 2-4-15,1-4-30 0,-1-5-13 0,-1-3-4 16,0-6 9-16,0-2-11 0,0-6 3 16,0-3-29-16,1-2-21 0,-2-2 2 0,2-1-35 15,-1-3-7-15,0-1-17 0,2-9-24 16,1-2 7-16,1 1 9 0,1 2-16 0,1 2 9 15,0 0-11-15,-2 7 16 0,2-1-7 16,1 1 3-16,-2 3 15 0,2 1 10 0,0 1-15 16,1 1 15-16,-1 0-12 0,6 0 12 0,19 14 17 15,-14-5 8-15,-4 2 13 0,-2 1-6 0,-2-2 6 16,-2 4 21-16,-4-1 4 0,-3 4-6 16,-2-17 1-16,0 10 2 0,-15 13 0 0,5-13-8 15,-3-3-10-15,-3-2 4 0,1-1-4 0,-5 1-32 16,-1-5-52-16,11 0 6 0,-7 0-141 15,-21-17-60-15,19 8 22 0,1-2-262 0,-2-2-46 16,7-1 43-16,1 0 35 0,6-1 35 0,2-3 27 16,4 11 50-16,14-14 43 0,0 9-18 15,4 5 17-15,3-1 10 0</inkml:trace>
  <inkml:trace contextRef="#ctx0" brushRef="#br0" timeOffset="45933.17">27613 2363 477 0,'14'9'424'0,"1"-1"-34"15,-1 0-55-15,0-2 19 0,-3-4-29 0,-1-1-19 16,-2-1-35-16,-8 0-17 0,9 0-37 0,0 0-17 16,2 0-24-16,17-12-14 0,-12 4-23 15,-2-1-20-15,0-1 1 0,-2-2-15 0,2-3-21 16,-5 1-7-16,0-1-7 0,1 0-8 0,-5 1-16 16,-5 14-13-16,0-10 0 0,0 2 0 15,0 8-11-15,-15-16 0 0,8 16 2 0,-1-1 5 16,-10 2-17-16,8-1 4 0,-19 10-8 0,9 1 14 15,4 6-5-15,1-2-10 0,2 3 17 16,1 1-4-16,4 0-2 0,3 2 6 0,4-1 22 16,1-10-6-16,0 5 2 0,17 19 25 0,-4-18-3 15,1-2-3-15,0-3 6 0,2-4-17 16,4-2-8-16,2-3-6 0,-12-2 11 0,6 0-9 16,23-13-14-16,-16 3-25 0,-1-4-19 15,-3-1-10-15,1-4-20 0,-2-2-24 0,-1-3-10 16,-1 0 9-16,-1 2 6 0,-3 0-3 0,0-2 3 15,-5 5 8-15,-2 2-10 0,0 0 6 16,-4 5 9-16,1 3 7 0,-2 1 7 0,0 4-19 16,0 1 6-16,0 2 4 0,1 1 9 15,-1 0 2-15,0 0 10 0,0 0-6 16,4 12 28-16,3 3 0 0,-1 2 26 0,1 3 32 16,1 1 2-16,-1 2 5 0,0 1 18 0,0-1 7 15,1-1 6-15,1 0 7 0,-5 0-10 0,-4-9 16 16,2-1-2-16,-1-3-15 0,1-2 27 15,-1-2-7-15,0 0 17 0,-1-5 27 16,0 0-18-16,0 0-26 0,-3 4-24 0,1-8 11 16,0-1-11-16,1 0-23 0,1-4-6 0,0-11-14 15,0 8-7-15,0-5-40 0,0-4-23 16,12-23-10-16,-3 19-17 0,2 1-28 0,-1 2-23 16,1 2-22-16,4 3 13 0,3 1-136 15,0 1-57-15,5 5 28 0,0-1-204 0,4 3 45 16,-1 2-96-16,2 0 39 0,-1 4 81 0,5-1 19 15,-2 2 38-15,3 1 0 0,-15 0 66 16,7 0 19-16,36 11 16 0,-21-8-10 0</inkml:trace>
  <inkml:trace contextRef="#ctx0" brushRef="#br0" timeOffset="46663.67">29122 2212 549 0,'0'3'429'0,"0"4"-35"16,-2-2-52-16,-4 12-11 0,1-2-27 15,0 2-13-15,0-1-20 0,4-3-26 0,0 6-10 16,1-12-6-16,0 6-32 0,0 0-12 16,16 17-14-16,-7-17-24 0,1-1-5 0,5-3-4 15,2-2-26-15,-4-4-7 0,4-1-17 16,-2 0 1-16,-8-2-23 0,20-14 8 0,-10 4-10 16,-4-4-27-16,0 0-15 0,-3-4-2 15,-4-3-14-15,-2-4-20 0,-4 2-1 0,0 10-3 16,-12-24 0-16,4 13 10 0,-5 0-3 0,-2 5-4 15,-2-1-9-15,2 3 26 0,-4 1-17 0,3 1 23 16,0 2-13-16,4 2 9 0,2 4-14 16,4 1 6-16,-1 0-8 0,3 1-7 0,2 2-7 15,-1 0-8-15,3-1 7 0,0 4 9 16,0 0-12-16,0 0 4 0,18-19 25 0,-4 9-18 16,2-1 3-16,4 0 18 0,2-3-10 0,0 4-22 15,4-4 25-15,1 2 12 0,0-1-17 0,1 0 12 16,0 0-4-16,-4 1-5 0,0 0 16 0,-1 3-3 15,-2 0-13-15,-5 2 18 0,-3 2-10 16,-4 3-18-16,-9 2 11 0,6 0 35 0,13 15-12 16,-11 0 24-16,-5 5-8 0,-1 5 2 0,-2 5-1 15,0-16 20-15,-11 36 4 0,3-16 6 16,-5 10 0-16,-1-2 13 0,-5 8 14 0,2 4-19 16,-7 3 7-16,0 4-8 0,1-1 1 15,0 1-10-15,3 2 4 0,4-4-29 0,4 2 24 16,6-7-17-16,2-2 18 0,3-3-15 0,1-27-1 15,0 9-10-15,15 37-5 0,-6-36 9 0,3-7 2 16,1-3-10-16,5-4 21 0,0-5-17 16,4-7-1-16,0-3-20 0,-10-3 9 15,6 0 8-15,22-22-9 0,-23 7-33 0,0-2 8 16,-1-4-2-16,-3-3-3 0,-3-3 12 0,-3 0 3 16,-4-5-7-16,-3 16 1 0,0-6 6 15,-20-24-4-15,5 22-8 0,-4 2-2 0,-1 0-3 16,0 5 9-16,-3 0-13 0,3 2 6 0,-2 1-21 15,4 2 19-15,-2 3-10 0,9 0-6 0,4 3-4 16,-1 2-5-16,4-1-8 0,-1 2 12 16,4 0-2-16,1 3 13 0,0 0 1 0,12-4 1 15,10-1-17-15,4 0-22 0,3 0-31 0,0-2-32 16,5 2 13-16,-3-4-98 0,4 1-60 0,1-5-46 16,0 0 26-16,-4 2-266 0,-1 0 47 15,-4-2 38-15,-2 0 24 0,-4-2 14 0,0 0 49 16,-3-1 35-16,0 1 23 0,0-3 22 0,-4 0 26 15,2 3-4-15</inkml:trace>
  <inkml:trace contextRef="#ctx0" brushRef="#br0" timeOffset="49974.77">9225 3255 599 0,'-14'0'312'0,"14"0"-46"16,0 0-30-16,-32 12-6 0,27-11-16 0,1 1-6 15,-1 1-15-15,3-1 4 0,0 0-27 16,1 1 19-16,2 0-20 0,1 0 1 0,0-1 24 16,2-1-18-16,2 1-5 0,1-1-8 15,2-2-25-15,10-3-11 0,1-3-26 0,-1-5-3 16,-2 2-3-16,0-5-15 0,-3 6-3 0,0-6-32 16,-4-2 9-16,-2 0 1 0,-2 1-25 15,-3 3 2-15,-3 1 3 0,0 12-12 0,0-10-4 16,-14-12 7-16,6 11-24 0,-6 3 8 15,-2 2-18-15,0 6 30 0,5 0-9 0,-8 0-16 16,-23 18 12-16,17-6-9 0,-2 5 0 0,1 1 20 16,3 6-17-16,0-1-10 0,3 0 4 15,4 4 17-15,1-1-6 0,6 1 0 0,4 2 6 16,5-15-7-16,0 7 1 0,21 22 10 0,-3-25-5 16,3-3-3-16,3-3-4 0,3-3 12 15,3-4-6-15,4-2-12 0,-1-1-3 0,-16-2 1 16,10 0-19-16,36-14 3 0,-28 4-79 0,2-2 7 15,-4-3-28-15,0-2-12 0,-6-1-29 0,-2-5-4 16,0-3-37-16,-3 0-26 0,-1-4 20 0,-5-2-38 16,0 1 33-16,-2-3 21 0,-1 1-12 15,-3-1 18-15,-2 0 95 0,-1 2 34 16,-3 0 26-16,-4 0 34 0,0-1 31 0,0 17 16 16,0-6 26-16,0-1 7 0,-12-20 25 0,11 23 29 15,0 6 10-15,-2 4-52 0,2 1-18 16,1 4 8-16,0 5 1 0,0 0 11 0,-1-3-11 15,-1 7 5-15,2 3 21 0,-3 11 19 0,3-7-5 16,0 9 14-16,0 3-5 0,0 6 9 16,0 0-3-16,0 6 0 0,0 1-4 0,0 2-5 15,12 40 9-15,-6-36-13 0,0-2-15 0,2-5-26 16,-1 3 10-16,0-2-35 0,3-2-2 0,-1-3 6 16,0-2-15-16,2-2-3 0,-2-4-8 15,1-1 17-15,2-4-7 0,-1-3 0 16,3-3-14-16,2-4-14 0,-1-5 13 0,2 0-36 15,-8-3 19-15,5 0-25 0,18-17-1 0,-15 5-25 16,2-1-10-16,0-3 6 0,-5-3-8 16,1-1-13-16,-3 0 2 0,0-1 15 0,-1 0-11 15,-2 1 16-15,-3 3-4 0,-2 2 11 0,5 1 3 16,-6 2-8-16,3 0 9 0,-5 9 0 16,-1 3 11-16,0 0-10 0,-7-2 17 0,1 6-13 15,-5 4 25-15,1 4 1 0,1 3-9 16,-2 3 29-16,2 0-8 0,2 3 23 0,1-1 4 15,2 3-4-15,2 0 18 0,2-13-8 16,0 5-6-16,21 18 12 0,-14-16-8 0,9 0-1 16,2-3-22-16,5-7 10 0,4-2 0 0,0-5-28 15,-13 0-3-15,7 0-30 0,29-12-25 0,-26 2-36 16,-2-2-22-16,2-3 11 0,-3-1-95 16,-2-4-24-16,-1 0 6 0,-4-1-21 0,2 0 7 15,-5-4 10-15,1 0 3 0,-5 0 20 16,-1 4 13-16,-4 5 22 0,-1 3 4 0,-1 13 34 15,0-8 11-15,0 1 29 0,0 7 17 0,0 0 28 16,-13-13 18-16,10 13 5 0,-1 3 27 0,1 1 5 16,0 0 11-16,-3 12 11 0,2 1 17 15,-1-1 29-15,3 2-11 0,1 3 18 0,1-10-3 16,0 6 22-16,11 21 4 0,-4-14-5 16,1-2 8-16,1-1 3 0,0-1-8 0,-1-4-14 15,1-2 2-15,-2-1-6 0,-3-5 9 0,1-2-4 16,-1-2 2-16,1-2-19 0,-1-2-13 15,-4 0-10-15,0 0 12 0,10-9-31 0,-4-6 0 16,-1 1-37-16,2-5-20 0,-4 0-7 0,1-3-31 16,-3 2 1-16,2-2-20 0,0 3 3 0,1 1 11 15,-2 4 7-15,1 0-1 0,-1 6-3 0,2 1 0 16,-1 1 0-16,1 1 16 0,1 2-16 16,0 0 19-16,1 3-14 0,2-3 25 15,-2 3 4-15,2 0 2 0,18 12 13 0,-12-4-16 16,1 4 6-16,0 1 11 0,-2 3 10 0,-2 0 13 15,-2-1 7-15,0 3-6 0,-3-4 15 16,-1 2-17-16,2-3 19 0,-5-3-3 16,-1-1 9-16,0-3-4 0,-1-2-4 0,0 1 20 15,0-5-6-15,0 0-4 0,0 0-12 0,0 0 14 16,-10 4-14-16,7-6-5 0,1-1-9 0,-2-1 7 16,1 0-22-16,2-1-17 0,0-1-18 0,0 0 1 15,0 1-19-15,1-3-9 0,0 8 5 16,0-12 0-16,13-13 6 0,-5 14-10 0,3 1 33 15,2-2-22-15,-2 5 7 0,-1-3-1 0,0 6 8 16,-1 1-1-16,0 2 16 0,-9 1-11 16,7 0 11-16,4 0 4 0,14 17 13 0,-15-6 2 15,1 0 15-15,-2 1 9 0,2 4 2 16,-1 0 3-16,-3 0 22 0,-1 0-6 0,1 1 1 16,1-3 5-16,-3 0 3 0,-1-4 6 0,0-2-5 15,0-1 2-15,-1-3-1 0,0 2 15 16,0-3-12-16,-1-1 11 0,0-1-28 0,1-1-2 15,-3 0-6-15,0 0 5 0,21-9-26 0,-5-1-1 16,-2-2-27-16,2-3-18 0,-2 2-18 0,2-3-11 16,-4 0 2-16,1 2-1 0,-3 0 7 0,-3 1 3 15,-2 4 3-15,-1-1-5 0,-4 10 14 16,0-6-12-16,0 6 15 0,-12-13-5 0,6 11 4 16,-1 2 5-16,1 1 12 0,-2 0 1 15,1-1 17-15,-14 13-3 0,10-2 28 0,1 0 19 16,1 1 5-16,3 6 6 0,1-2-1 0,2 4 21 15,3-10-4-15,0 3-8 0,0 4 14 16,13 15-7-16,-4-19 8 0,0 0-23 0,-1-2 11 16,4-2-8-16,-2-4 21 0,3 2-8 15,-1-7-40-15,0 0 3 0,-3 0-10 0,16-12-32 0,-9 4-25 16,5-4-36-16,-6-2-22 0,2-5-21 16,-3 1-23-16,2-3-15 0,-3 4 10 15,-1 0-2-15,-3 5 17 0,-2 3 8 0,-2-1 12 16,-1 4 14-16,0 2 20 0,-3 1-10 0,2 1-10 15,-1 2 32-15,-2 0 37 0,0 0 10 0,0 0 24 16,0 14 13-16,-1-7 11 0,1-1 9 0,-1 13 14 16,1-11 3-16,0 6-5 0,0 2 25 15,0 1-12-15,11 17 1 0,-6-19-9 0,-1 2 11 16,-2-9-1-16,0-1-14 0,1 0-9 16,-2-3 15-16,-1 0-13 0,1 0 22 0,-1-4-13 15,2 0-16-15,-2-1 0 0,0-1-7 0,-2-2-3 16,4-3-35-16,-1 0-21 0,1-8 2 0,-2 5-20 15,0-5-18-15,8-17-16 0,-3 16 3 16,2 1 1-16,1 0-8 0,3 1 11 0,-2 2 4 16,3 2-1-16,0 3 9 0,-1 3 11 0,0 2-10 15,-3-1 8-15,1 3 7 0,-9 0 4 16,13 0 7-16,14 13 10 0,-13-4 10 0,-3 2 14 16,2 0 2-16,-2 3-1 0,1 0 15 15,-2 0-8-15,-1-1-2 0,3-1-2 0,-2 1 25 16,0-4-15-16,5-1 16 0,-4-1-12 0,-2-4-15 15,2-2 3-15,-11-1 11 0,14 0 1 16,2 0-15-16,17-18-26 0,-20 7-21 16,4-4-15-16,-6-3-23 0,0-5-17 0,-1 1-24 15,-3-3 10-15,6 3-26 0,-6-4 17 16,-2 1 11-16,0-2 11 0,0 2 8 0,5 1 7 16,-7 5 8-16,-3 9 42 0,0-4 29 0,0-1 5 15,0 1 15-15,0 2 11 0,0 3-2 16,0 1 17-16,0 1-3 0,0 7 1 0,0-8-11 15,0 8-9-15,0 0 0 0,0-5 2 16,-4 0 17-16,5 8 12 0,1 3-5 0,0 10 8 16,6 7 31-16,-3 2-10 0,-1 1 23 0,2 3 18 15,-2 1-16-15,0 1-13 0,-1-2 5 16,3-1 9-16,-3 4-3 0,5-5-21 0,-1 1-1 0,-2-4-17 16,0-2 4-16,2-4 4 0,3-2-14 15,-4-5-19-15,3-4-8 0,-3-2 0 0,3-2-4 16,-9-3-88-16,8 0-32 0,14-10-52 15,-10-2-62-15,2 0 19 0,-1-2-198 0,-2-5 32 16,-1 3-266-16,-6-2 7 0,2 5 57 16,-1 1 83-16,-4 3 25 0,0 0 26 0,-1 9 10 15,0-8 41-15,0 8 19 0,-21-23 32 16,8 17 20-16,-4-2 0 0</inkml:trace>
  <inkml:trace contextRef="#ctx0" brushRef="#br0" timeOffset="50606.47">11625 3432 1385 0,'-7'0'463'16,"3"0"-70"-16,0 1-23 0,3 0-27 0,1 0-25 16,1 1-18-16,5-1-49 0,1 0-11 0,14 1-48 15,1-1-7-15,4-1-49 0,1 3-43 16,-12-3-47-16,7 0-34 0,4 0-1 0,6 0-83 16,1 0-35-16,0 0-22 0,-1 0-25 0,30-10-21 15,-29 5 28-15,-5-2-1 0,-4 1 20 0,0-5 17 16,-5 1 34-16,-4 3 47 0,0-3 20 15,-3 1 33-15,-3 3 9 0,-3 1 7 0,-4 1 20 16,-2-1 6-16,0 5-7 0,0 0 74 0,0 0 18 16,-14-5-4-16,7 7 16 0,-9 1 8 0,-1 4-7 15,-2 0-16-15,1 0-9 0,-1 2-7 16,2 0-15-16,1 0-15 0,0 1-14 16,4 0-5-16,1 0-29 0,2-1-2 0,5-3-3 15,1 0 4-15,2-1-12 0,1 0-22 0,0-5 5 16,0 0-19-16,0 7-19 0,22 10 2 15,-8-8 7-15,3 4 9 0,-1-5-17 0,3 5 5 16,0-5 8-16,1 1 1 0,0 2-16 16,0-2 10-16,-1 5 3 0,-1-2-13 0,-2 3 16 15,-2-2-8-15,-1 0 13 0,-3 0 1 0,-3 1-3 16,-3-4 1-16,-4 0 12 0,0-10 6 16,0 7 1-16,-11 13 3 0,-1-8-12 0,0-3 14 15,-4-2-5-15,-2 0 3 0,-3-3-18 0,-4 0 12 16,2-1-12-16,1-2 3 0,-2 0-1 0,12-1 6 15,-3 0-1-15,-19-11-4 0,17 6 14 16,3-4-6-16,4 0-2 0,1-2-4 0,6 0-2 16,2 3-13-16,1 8-6 0,0-8 9 0,0 2 4 15,16-5-12-15,-11 8 7 0,1 1-2 16,1 1 5-16,0 1-8 0,4 0 14 0,18 11 8 16,-10 0-8-16,0-1 9 0,-2 2 0 15,-1 0 21-15,-4 0-11 0,1 1-14 0,-4-1-6 16,-1 0 20-16,-1-4-6 0,-3-2-26 15,0-1-42-15,-2-1-34 0,-1-1-57 0,2 0 14 16,-3-3-179-16,0 0 28 0,0 0-313 0,0 0 32 16,0 0 59-16,5-12 17 0,-2 7 46 0,9-7 51 15,0 0 19-15,3 1-2 0,3 4 42 16,2-2 25-16,0 3-31 0,0 2 50 0</inkml:trace>
  <inkml:trace contextRef="#ctx0" brushRef="#br0" timeOffset="50774.9">12430 3704 325 0,'6'0'673'0,"-2"0"-97"0,0 0-63 0,0-1-41 16,1 1-24-16,-1 0-29 0,-2 0-41 0,2 0-38 16,-2-1-31-16,0 1-54 0,0-1-18 15,0 1-58-15,0-1-81 0,-2 0-92 0,3-2-1 16,-4 0-229-16,1 1 20 0,-1-1-358 16,0-1 40-16,-1 1 47 0,2 1 36 0,-4-1 19 15,4-2 7-15,0 1 44 0,2 0 74 0,3 1-3 16,11-4 21-16,8-1 33 0</inkml:trace>
  <inkml:trace contextRef="#ctx0" brushRef="#br0" timeOffset="68668.26">4252 3179 436 0,'0'-13'268'0,"0"13"-35"15,0-13-29-15,-27-4-26 0,26 13-16 0,0 0-1 16,1 1-40-16,0 3-6 0,1 0-8 0,1 0 0 16,-1 2-8-16,2 3 21 0,9 10-23 15,1 6 9-15,5-1 14 0,3 9-19 0,5 7 10 16,3 8-6-16,9 9-15 0,4 5 7 0,3 2-23 16,3 7 16-16,3 4-28 0,4 4-4 15,2 3-9-15,1-3 19 0,1 0-23 0,-3 0 6 16,3-7-29-16,-2-3 38 0,-2-2-25 15,-5-5 2-15,-2-4 5 0,-3-4-25 0,-4-8 1 16,-5-1-17-16,-5-5 4 0,-3-5 18 0,-4-2-21 16,-4-5 34-16,-1-2-23 0,-5-3 10 15,2-1 4-15,-5-4-25 0,-1-2 16 0,-2-5-8 16,-5-3-8-16,-2-3-12 0,0-1-9 0,-2-1-34 16,0-2-38-16,1-2-29 0,0 0-28 15,-1-1 13-15,1 0-189 0,1-11-101 0,-1 9 21 16,0-1 17-16,0-2 31 0,0-2 14 0,0 1 19 15,-11-9 9-15</inkml:trace>
  <inkml:trace contextRef="#ctx0" brushRef="#br0" timeOffset="69101.92">5262 4007 810 0,'-12'-9'272'0,"2"-1"-23"0,2 3 0 16,2 1-20-16,2 3-24 0,1 1-45 15,1-1-8-15,1 3 20 0,1 1-23 0,2 3-8 16,5 8 21-16,2 4-18 0,5 4 24 0,-2 2-8 16,7 4-31-16,1 3 2 0,1 4-11 15,4 4-2-15,1 3-17 0,3-1-9 0,0 3-1 16,2 0-10-16,1-4-15 0,-1 4 1 0,2-3-8 15,0 0-8-15,-1-2 1 0,-3-4-10 0,-2-2 4 16,-3-2-9-16,-2-1 1 0,-5-4-5 0,-4 2 5 16,-4 0 4-16,-5 2 9 0,-4-15-10 15,0 4 10-15,-20 24-6 0,5-21 1 0,-4-2 2 16,-9-1-7-16,-5-1-1 0,-5 0-5 0,-6-3-8 16,-3 3 0-16,-3-4-10 0,-1 2 8 15,-3-1-16-15,-1-1 4 0,0 0-18 0,0-1-13 16,3-1-14-16,1-2-21 0,4-1 6 15,7 1-73-15,7-3-18 0,0-1-20 0,4-4-51 16,18 0-35-16,2 0 25 0,1 0-189 0,8 0-51 16,-7-14 16-16,11 9 55 0,9-5 8 15,5 1 53-15,1-3 13 0,-2 1 7 0,7 1 35 16,0-2 26-16</inkml:trace>
  <inkml:trace contextRef="#ctx0" brushRef="#br0" timeOffset="70965.48">7246 4579 706 0,'31'-38'290'15,"-27"18"-35"-15,-4-4-22 0,0 0-23 0,0 11 4 16,0-6-25-16,-14-23 0 0,5 18-18 0,0 5-19 16,-3 2-10-16,1 3-7 0,-1 2-24 15,-6 1 23-15,-1 8-27 0,-2 2-10 0,7 1-19 16,-22 11 15-16,10-1-36 0,3 4 3 16,-2 5 26-16,0 3-12 0,-1 6-15 0,0 4-6 15,-2 0-5-15,3 6 31 0,2 3-8 0,-1 7 0 16,4 5 19-16,4 4-11 0,2 0 7 15,5 0-5-15,7 0 7 0,2-32-19 0,0 13 5 16,24 43-5-16,-6-41 3 0,5-3-12 16,6-7 4-16,3-5-13 0,3-5 5 0,2-4-11 15,2-6-1-15,-3-7-1 0,1-3-2 0,-19 0-2 16,32-11-6-16,-19 0-7 0,-2-3-6 16,-3-4-6-16,-3-3-19 0,-5-4-11 0,0 1 11 15,-6 1-8-15,1 0-9 0,-8-2 12 16,-1 2-19-16,-4 13 10 0,0-6 12 0,-14-14-14 15,3 25 14-15,-6 1-26 0,-6-1 20 0,-3 5-11 16,12 0 0-16,-9 0-4 0,-30 12 9 16,25-5 3-16,1 0 13 0,2 1-11 0,-2-4 3 15,6 1-13-15,3 0 10 0,7-2 2 0,4 1 5 16,4-4-1-16,3 0 7 0,0 0-7 0,15 1-2 16,7-6-8-16,-9 5-4 0,27-9 30 15,-11 2-20-15,-1 1 12 0,-2-1 14 0,2 1-16 16,0-1-5-16,-4 1 19 0,-1 3-13 0,0-3-5 15,-3 3 2-15,1 1 5 0,0 2-1 16,-1-1-12-16,-9 1 10 0,5 0 2 0,21 14 11 16,-15-6-36-16,-3 3 37 0,0 2 8 0,-1 3-19 15,-2 3 25-15,-2 4 9 0,0-3-7 16,-4 5 7-16,-1-1 13 0,-5 2-12 16,-1 0 1-16,-1-2 2 0,-1 0-12 0,-1-12 7 15,0 5-12-15,-12 22-7 0,9-23-17 0,1-3-42 16,1-4-26-16,1-1 6 0,-4-3-61 15,4-5-42-15,0 0-70 0,3 3-13 0,3-6 24 16,10-9-271-16,1 0 33 0,5-1 26 0,1-1 42 16,6-3 40-16,2-1 3 0,-1 0 53 15,5 1 27-15,-1 0-15 0,1 2 32 0</inkml:trace>
  <inkml:trace contextRef="#ctx0" brushRef="#br0" timeOffset="71383.1">8196 4950 905 0,'6'-17'313'15,"-4"5"-23"-15,-1 2-7 0,-2 0-2 0,1 4-34 16,-15-15 5-16,3 9-5 0,-1 3-30 16,-2 2-7-16,-2 5-30 0,7 2-11 0,-7 0 5 15,-21 18 1-15,18-3-11 0,0 4-14 0,2 6-1 16,-1 1 1-16,4 2-20 0,2 0-4 16,2 1-3-16,4 0-1 0,2-1-13 0,3 2-21 15,2-18-9-15,0 5-10 0,0 0 8 0,19 14-12 16,-6-23-5-16,-2-5-9 0,-3-3 11 15,19-11-24-15,-9 1-12 0,1-2-17 0,-2-6 0 16,-2 1-18-16,2-3-3 0,-5-4-11 16,0 4-8-16,0-3 15 0,-2 0-7 0,1 4 16 15,-4 0-10-15,-2 3 7 0,0 3-1 0,-1 3 8 16,-1 3-7-16,0 4-4 0,-1 1-3 16,-2 2 20-16,0 0 2 0,2 10 22 0,2 6 8 15,0 1-1-15,0 0-4 0,1 3 11 0,3 1 5 16,-1 1-8-16,1-3 10 0,1 3-20 15,2-5 21-15,0 0-14 0,0-1 4 0,2-3-7 16,-1-3-23-16,1-3-37 0,-4-5-44 16,-9-2-22-16,14 0 8 0,20-9-141 0,-16-2-73 15,2-2 27-15,-6-2-208 0,4 2-52 0,-5-1 44 16,4-2 27-16,-3-1 61 0,-1-2 19 0,-5-2 4 16,-1 0 38-16,-1-1 24 0,0 0 20 15,-2-4 5-15,1 2 25 0</inkml:trace>
  <inkml:trace contextRef="#ctx0" brushRef="#br0" timeOffset="71634.01">8559 4374 618 0,'-2'-26'419'0,"0"3"-61"0,2 14-48 0,-9-11-19 16,3 17-35-16,3 3 33 0,-1 6-5 0,-2 9-8 16,0 8-3-16,3 8 5 0,2 1-4 0,0 8-8 15,1-17-21-15,0 10-30 0,0 7-11 16,0 8-1-16,0 3-28 0,0 2-1 15,0 2-35-15,0 1 3 0,0-2-25 0,0-4-25 16,-10 44-54-16,7-55-38 0,2-4-42 16,-3-6-43-16,3 1 8 0,1-7-116 0,0-14-64 15,0-1-54-15,13 4 28 0,-5-10-226 0,1-4 14 16,8-7-2-16,2-1 61 0,0 0 32 16,3-5 40-16,-1 2 19 0,0 1 57 0,-3 1-14 15,5-3-2-15,-3 1 31 0</inkml:trace>
  <inkml:trace contextRef="#ctx0" brushRef="#br0" timeOffset="71980.93">8875 4932 793 0,'0'-2'367'0,"-2"4"-19"0,-2 3-45 15,0-1 39-15,-5 7-26 0,0 3-30 16,3 3 12-16,-1 3-26 0,0 4-9 0,-1 2-7 16,3 1-21-16,4 0-14 0,-1 0-37 0,2 1-9 15,0-17-24-15,0 7-8 0,15 20-23 16,-7-20-13-16,4-2-12 0,6-5-7 0,1-3-7 15,1-4-5-15,1-4-13 0,-12 0 7 16,24-12-25-16,-11 0-15 0,-5-5-20 0,-1 0-16 16,1-6-3-16,-2-3-5 0,-3 1-6 15,0-1 1-15,-4 0-12 0,0 1 5 0,-2-3 9 16,-4 4-6-16,-1 3-5 0,-1 13 9 0,-11-15-4 16,0 9-2-16,-9 7-3 0,0 4-12 15,7 3 22-15,-6 0-14 0,-30 14 7 16,19-7-19-16,6 2-2 0,1 3-3 0,0 0-12 15,1 0 6-15,6 2-46 0,0-2-58 16,4-1-19-16,2-4-31 0,4-3-16 0,6-1 22 16,0-3-237-16,0 0-7 0,7 0 18 15,8-5 47-15,1 0 2 0,7-1 60 0,3-2 14 16,-1 0 35-16,6 3-23 0,0 0 14 0</inkml:trace>
  <inkml:trace contextRef="#ctx0" brushRef="#br0" timeOffset="72213.06">9297 4925 624 0,'3'-2'436'16,"3"0"-12"-16,-4 1-55 0,1 1-25 0,0 0-4 15,0 2-27-15,0 1-2 0,-1 2-18 16,6 7-20-16,0 5-19 0,-5-2-12 0,2 7-29 16,-2 0-21-16,-3 1-13 0,1-1-27 0,-1-10 3 15,0 5-13-15,0 2-43 0,0 1-41 16,0-4-53-16,0-1-41 0,0-5 4 0,0 0-136 15,0-3-42-15,0-7-90 0,-11 9 27 0,12-12-242 16,0 0 30-16,2-3 49 0,2-10 32 16,1-5 22-16,0-4 12 0,3 0 35 0,-2-1-5 15,-4-1 60-15,1 1-28 0</inkml:trace>
  <inkml:trace contextRef="#ctx0" brushRef="#br0" timeOffset="72352.42">9401 4796 767 0,'-9'-14'398'16,"0"4"-55"-16,-1 1-21 0,3 4-70 0,-1 0-11 15,2 2-39-15,1 2-34 0,1 1 12 16,4 0-17-16,0 0-55 0,0 0-88 16,-16 12-63-16,8 0-103 0,7-3 14 0,-1 1-268 15,0 1 22-15,2-11 31 0,0 11 23 0,15 16 25 16,-5-15 31-16,4-1-2 0</inkml:trace>
  <inkml:trace contextRef="#ctx0" brushRef="#br0" timeOffset="72697.85">9775 4845 1193 0,'0'-1'415'0,"-3"0"-28"16,-3 4-23-16,-8 4-36 0,0 4-15 15,-7 4-26-15,0 1-37 0,3-2-9 16,-2 5-29-16,4-2-34 0,1 2-10 0,0-1-14 16,3 0-25-16,5-1-18 0,3 0 1 0,2-5-15 15,2-12-5-15,0 8-14 0,0-1-19 16,19 10-16-16,-6-8-2 0,2-4-19 0,2 0-5 15,1 1 0-15,-1-2-3 0,3 1 1 0,-4-1-1 16,3 1 4-16,-3 0-5 0,-2 0-2 16,-5-1-2-16,-1-1-6 0,-3 0 14 0,-2 1-19 15,-1-1 8-15,-2-1 4 0,0-2 8 0,0 0-10 16,-17 15-7-16,2-8 12 0,-5 0-5 0,-5-2-8 16,-1 4-10-16,-3-3 5 0,-2-3-17 15,0 1-7-15,-2-1-47 0,2 1 8 0,-1-4-91 16,6 0-45-16,12 0-50 0,-20-10 25 15,16 0-245-15,2-6-18 0,7-1 43 0,3-2 32 16,4-2 34-16,2 10 32 0,25-19 7 0,2 8 40 16,11-1 9-16,8 2 29 0</inkml:trace>
  <inkml:trace contextRef="#ctx0" brushRef="#br0" timeOffset="73427">10392 4955 957 0,'10'14'400'0,"-1"0"24"0,0-1-22 16,-1-2-19-16,1 2-40 0,2-4-15 0,6 3-38 16,-1-4-19-16,1-4-32 0,2 1-40 0,2-3-1 15,-8-2-29-15,4 0-15 0,27-14-22 0,-18 4-15 16,-3-2-31-16,0-4-44 0,-1-1-26 16,0-4-13-16,0-3-15 0,1-2-14 0,0-3-17 15,-3-1-3-15,2-6 6 0,-4 0 14 16,-1-3 9-16,-2 3-24 0,-4 3 28 0,-5 1 17 15,0 4-7-15,-2-1 17 0,-4 19-12 0,0-5 10 16,0 1 9-16,-14-10-1 0,8 22 25 0,1 5 7 16,-6 10 5-16,1 4 11 0,1 7 8 15,2 3 12-15,0 4-4 0,0 8 1 0,2 9 42 16,-3 5-28-16,1 6 7 0,1 4 2 16,-3 4-2-16,-1 1-14 0,-2 4-11 0,1 1-16 15,-1 0 1-15,0-3-12 0,3-7 10 0,-2-3-7 16,3-7-4-16,2-6 2 0,1-6-21 15,1-8-4-15,4-18-2 0,0 5-5 0,14 10-1 16,-5-27-19-16,7-10-3 0,3-3-25 16,1-5-9-16,0-4-1 0,2-2-19 0,-1 0 5 15,2-2 12-15,1-3-13 0,-2-3 11 16,-1-1 1-16,0-1-15 0,-6 0 10 0,-2 0 14 16,-4-1-9-16,0 4-3 0,-9-3 9 15,0 17 8-15,-13-25-6 0,1 19-6 0,-9 2-6 16,0 3-1-16,0 0 5 0,-4 1-8 15,1 5 11-15,-2-1-4 0,-1-2 12 0,3 5 8 16,4 1-2-16,2-1-5 0,4 2 7 16,4 0 0-16,6 1-4 0,1 0 5 0,3-1 4 15,0 5 6-15,0 0-10 0,21-20 8 16,-2 8 9-16,1-1-17 0,3 1-5 0,6 0 0 16,1-4 10-16,6-2-20 0,3 1 13 15,4 1-12-15,-1 2 29 0,-2 4-15 0,-2 0 8 0,-8-2 6 16,-2 5-8-16,-1 5 15 0,-15 2 14 15,3 0 16-15,15 20 13 0,-20-7 5 0,-2 4 0 16,-3 1 21-16,-3 3-19 0,-1 3-8 0,1-3 6 16,-2 1 5-16,0 0-28 0,0-12 22 15,0 6-20-15,0 0-2 0,0 1-26 0,0-3-32 16,0-2-30-16,0-3-60 0,0-2 12 0,0-7-141 16,-8 8-63-16,9-11 28 0,0-2-274 15,0-2 42-15,4-9 34 0,-2-6 42 16,1-1 29-16,1-5 38 0,-1-1 25 0,-1-1 45 15,1-5 21-15,0 0-3 0,0 1 1 16</inkml:trace>
  <inkml:trace contextRef="#ctx0" brushRef="#br0" timeOffset="73560.36">11293 4702 1023 0,'-13'-11'347'16,"0"1"-32"-16,4 5-31 0,0 3-41 0,1 2-25 16,8 0-13-16,-7 0-32 0,-13 11-22 15,14-5-50-15,2 1-30 0,1 2-45 0,2-1-62 16,1-1-58-16,11 23 8 0,-3-12-184 0,-1 0-110 15,2 1 12-15,6 0 52 0,-4-1-20 0,-3 3 41 16,4-2 7-16,-1 0 30 0</inkml:trace>
  <inkml:trace contextRef="#ctx0" brushRef="#br0" timeOffset="74062.7">11331 5055 307 0,'4'15'392'16,"-2"-3"-35"-16,0-1-45 0,0-4-16 16,1 0-38-16,0-2 82 0,1-1-25 15,1-2-10-15,0-1-39 0,1-1-18 0,4 0-8 16,18-10-34-16,-11 1-13 0,7-1-16 0,-5-5-20 15,-2 1-24-15,2-3-5 0,1-3-18 16,-3 0 4-16,-1-1-20 0,-2 0 0 0,1 4-25 16,-3-4 7-16,-3 3-9 0,-1 3-11 15,-6 6 2-15,-2 9-2 0,0 0-7 0,-7-2 10 16,-4 10-3-16,1 4 15 0,-5 5-10 0,2 3 8 16,0 3-26-16,2 1 12 0,4 2-6 15,1-1 5-15,4 3-19 0,1-6-1 0,1-12-5 16,16 21 8-16,-3-16-15 0,6-2 4 0,2-2-3 15,6-8-2-15,-14-3-8 0,9 0-21 16,27-13-11-16,-23 2-29 0,1-4-23 0,-1-4-43 16,0-2 10-16,0-5-73 0,-4-5-40 15,-1-1-2-15,3-1 6 0,-2-1 4 0,-4 0 1 16,1 2 20-16,-5-1 26 0,-1 4 28 0,-3 2 12 16,-2 0 32-16,-4-2 27 0,-4 3 43 15,0 4 15-15,0 10 55 0,0-1-5 0,-13-18-3 16,8 16 52-16,-3 0-8 0,3 6 17 0,1 1-6 15,1 3-7-15,0 2-12 0,-1 4 12 0,0 1 20 16,-4 7 13-16,-1 7 9 0,1 6-5 16,4 3-10-16,-3 1 20 0,2 7 10 0,2 2-13 15,1 5-24-15,-1 0 12 0,2 1-40 0,1-2 9 16,0-20-22-16,0 7-46 0,0 3-18 16,12 30-46-16,-5-30-41 0,2-5 9 0,4-4-119 15,-3-6-78-15,6 0 23 0,2-9-275 16,1-3-42-16,-10-2 68 0,6 0 21 0,24-16 25 15,-17 6 58-15,3 0 33 0,-1-2 22 0,5-3 25 16,-1 0 27-16,-2-2 18 0,3 1-10 16</inkml:trace>
  <inkml:trace contextRef="#ctx0" brushRef="#br0" timeOffset="74476.3">12459 4845 1037 0,'-6'-2'451'0,"0"3"-52"15,-2-1-20-15,-11 5-13 0,-2 4-11 0,1 3-29 16,1 2-21-16,0 6-3 0,2 1-35 0,-2 7-4 15,3 0-22-15,-1 3-28 0,5-2-18 16,2 2-16-16,0-1-23 0,4 1-18 0,0-2 7 16,6-4-37-16,0-13-2 0,0 3-34 15,17 14-29-15,-7-23-24 0,1-4-24 16,-4-2-24-16,19-13-28 0,-5-2-12 0,-5-3-28 16,4-3-31-16,1-5 13 0,-5-3-24 0,0-3-25 15,0-7-19-15,1-1 1 0,3-4-2 16,-4-2 9-16,2-6 8 0,-1 0 17 0,-1-1 38 15,2-1 15-15,-1 4 15 0,-4 1 41 16,-2 6 24-16,-4 1 9 0,-2 5 19 0,-2 4 36 16,-1 1-5-16,-2 15 41 0,0-3-10 0,-14-19 33 15,9 26 12-15,-3 7-2 0,2 6 18 0,-5 12 24 16,-1 8 10-16,2 10 5 0,-1 3-1 16,-2 11-4-16,2 6-9 0,1 5-8 15,1 3-24-15,2 4-22 0,3 1 1 0,1-1-31 16,3-32-48-16,0 15-36 0,0 4-63 0,15 52-52 15,-4-52 12-15,-3-7-177 0,2-10 28 16,-1-3-351-16,-2-3 65 0,0-6 62 0,-1-4 13 16,-3-6 43-16,-3-6 42 0,0-4 38 0,0 0 25 15,-11 3 5-15,5-3 31 0,1-1 36 16,-15 0-7-16</inkml:trace>
  <inkml:trace contextRef="#ctx0" brushRef="#br0" timeOffset="75007.73">7303 5617 719 0,'-15'1'276'0,"1"5"-30"0,-2-1-41 15,4 2-2-15,-1 0-40 0,4-2-19 0,2 0-3 16,-1-2-22-16,3 2-11 0,2-3 15 0,0 2-19 15,1-1 9-15,1 0 11 0,1-3 12 16,0 0-19-16,0 0-14 0,22 19 46 0,-6-14 12 16,4-2-5-16,6 1-15 0,6 1-12 0,4-4-11 15,8 1-8-15,13 0 8 0,11-1-16 16,9 1-6-16,9-1-6 0,10 1-7 0,7-1-17 16,9 2 5-16,9-1-21 0,5 1 9 0,-2 1-24 15,4 1 3-15,-1 0-33 0,0-2-34 16,-5 1 1-16,-4-1-7 0,-4 2 3 0,-12-2-52 15,-5-2-7-15,-11 0 4 0,-7 1 0 0,-9 0 9 16,-6-2-13-16,-36 0 7 0,10 0 3 0,4 0 4 16,-3 0-8-16,-2 0-31 0,-3 0-7 15,-4 0-16-15,17-11-21 0,-34 5-20 16,-6 3 16-16,-7-1-154 0,-2-1-46 0,-2 0-13 16,-8-4 45-16,-7 3 7 0,-5-2 24 0,-1 1 12 15,-8-3 35-15</inkml:trace>
  <inkml:trace contextRef="#ctx0" brushRef="#br0" timeOffset="75413.97">7072 5842 532 0,'-47'7'222'0,"6"-2"-3"15,7 4-17-15,4-2 1 0,4-2 8 0,5 3 1 16,15-3-17-16,6-5-17 0,12 9-7 0,14-4-13 16,10-4-16-16,11-1 16 0,9 2-24 0,-21-2-1 15,24 0 3-15,19 0-9 0,14 0-12 16,120-11 18-16,-86 11-11 0,11 0 2 16,-62 0-18-16,41 0-24 0,159 10 1 0,-5 3-22 15,-10 2 14-15,-54-1-18 0,-30-1-15 0,79 8-12 16,-61 1-3-16,-32-6-2 0,-29-1-3 15,1-2-42-15,-8 0-5 0,-7-2 27 16,-9 1-14-16,-5 1 10 0,-12-4 4 0,-7-2-23 16,-10-2 3-16,-4-1 1 0,-14 1 27 0,-6-5-17 15,-4 3 20-15,-7-3-35 0,-4 0 3 0,-19 0 2 16,7 0-13-16,1 0-9 0,23-12-31 0,-30 7-45 16,-4-3-37-16,-1 1-54 0,-4-3 17 15,-3 3-259-15,-4 2 27 0,-2-2 51 0,-1 7 30 16,0 0-3-16,-21-21 26 0,11 11 4 15,-6 3 63-15,-3-1-43 0</inkml:trace>
  <inkml:trace contextRef="#ctx0" brushRef="#br0" timeOffset="112703.99">13368 4965 524 0,'0'0'386'0,"0"0"-46"0,0 0-1 0,0 0-29 15,0 0-42-15,0 0 3 0,0 0-22 16,0 0-25-16,0 0-10 0,0 0 1 0,0 0 4 15,43 23-21-15,-29-23 4 0,11 0-9 0,5 0-18 16,7 0-20-16,48-10-17 0,-58 10-16 16,13 0-13-16,7 0-15 0,6 0-4 0,2 0-12 15,3 0-11-15,1 0-12 0,-2 0 7 0,-2 0-11 16,-4 0-5-16,-4 0-31 0,-4 0 0 16,-6 0-23-16,-1 0-6 0,-6 0-20 0,-2-7-9 15,17-4-24-15,-31 10 6 0,-7-1-94 0,-3 0-22 16,-2 1-31-16,-4-1-32 0,-2-1 24 15,1 0-218-15,-3 2-44 0,-10-4 46 0,-2 1 19 16,2 0 17-16,-5 2 36 0,2-6 27 0,3 2 34 16,-6-1 3-16,2 2 13 0</inkml:trace>
  <inkml:trace contextRef="#ctx0" brushRef="#br0" timeOffset="112986.87">14075 4821 424 0,'-2'-5'382'0,"1"4"-29"15,-2-2-34-15,3 1-41 0,-2 1-12 16,4-1-3-16,1 1-33 0,3 0 2 0,1 1 5 16,12 2-29-16,-8-2-33 0,24 10-13 15,-10-2 1-15,0 5-24 0,0-1-6 16,-3 1-8-16,0 3-18 0,-3 1-4 0,0 3-12 16,0-3-14-16,-4 4-8 0,-1-1 0 0,-3 2-19 15,-5-1 16-15,0-3-11 0,-4 0-9 0,-2-10-5 16,0 6-5-16,-21 11 2 0,9-8-16 15,-5-3 5-15,-5 1-23 0,1-1-20 0,1 0-15 16,-5-1 4-16,-1-1-113 0,4 2-26 0,-4-2-68 16,4 0 24-16,-3-2-264 0,2 2 4 15,3-3 32-15,9-3 36 0,8-3 13 0,3-3 46 16,13 2 30-16,16 2 11 0,3-4 22 16,5 3-41-16</inkml:trace>
  <inkml:trace contextRef="#ctx0" brushRef="#br0" timeOffset="114113.76">15205 5109 527 0,'20'-17'399'0,"-5"-2"-34"0,-2-1-20 16,-1 2-47-16,-6 0-37 0,-1 1 37 16,-5 3-27-16,0 7-12 0,-9-8-23 0,0 10-33 15,-9 3-8-15,9 2-15 0,-7 0-8 0,-20 14 0 16,11-1-19-16,6 3 1 0,-4-1-4 0,3 4-25 15,-3-1-12-15,5 0-2 0,2 2-15 16,3 0-2-16,0 3-21 0,4-3-7 0,4 1 5 16,3-8-17-16,2-13-8 0,0 9 12 0,0-1-17 15,15 4-19-15,-7-10-13 0,13-1-3 16,-11-1-15-16,3 0-8 0,21-17-10 0,-13 7-2 16,1-3-8-16,-5-3-9 0,2-2-5 0,-2 3 28 15,2-2-22-15,-1 1 14 0,-3 2 12 16,-4 1 3-16,-1 3 3 0,-6 3 11 0,1 3-8 15,-3 4-10-15,-2 0 23 0,0 0-1 16,0 9 6-16,0-4 4 0,-2 2 7 0,2 0-7 16,2 11 1-16,-2-9-3 0,9 16 7 15,0-8-6-15,-2-1 1 0,3-5-2 0,2 2-4 16,2-3 9-16,0-5-17 0,3 1 22 16,1-2-11-16,-9-4-15 0,5 0-4 0,22-12-18 15,-17 0 9-15,2-1-28 0,-3-3-32 0,0-1 10 16,0 0 7-16,0-8-36 0,2-1-26 15,-2-2 9-15,0-2 4 0,-2 1 4 0,-5-2 5 16,1 1 14-16,-4 3 16 0,-1-4 0 0,-7 2 12 16,0 16 11-16,0-5 5 0,-15-23 12 15,3 23 19-15,-3 0 21 0,1 1-7 0,-2 4-13 16,2 1 8-16,1 2 6 0,1 6 1 0,4 1 36 16,-1 3-4-16,9 0 15 0,0 0 22 15,-25 20-4-15,16-6 15 0,0 8 17 0,4 3 17 16,1 4 11-16,4 4-16 0,-2-2 4 0,2-17-6 15,11 33-13-15,-2-16-20 0,2-1 1 16,5-1-12-16,2-1-9 0,2-2-7 0,3-1 7 16,-1-2-12-16,3-2-3 0,-2-4-7 0,1-4 3 15,-2-2-20-15,5-3-6 0,0-4-15 0,-4-4-13 16,-12 0-2-16,7 0-3 0,18-15 0 16,-17 1-10-16,2 2-6 0,-5-5 6 15,-3 2-3-15,-1-4 9 0,-3 2-2 0,0 3-2 16,-4 1-5-16,-1 4 2 0,-1 2 7 0,-1 4 4 15,-2-1 13-15,0 2-2 0,0 2-3 0,-2 1 17 16,1 2 14-16,-1 0-9 0,2 2 9 0,-4 11-4 16,4-3 3-16,0-4-1 0,0 1 1 15,0 1 0-15,0-1 1 0,13 19 2 0,-6-15-4 16,1-2 0-16,2-1-2 0,1 1-4 0,3-5 13 16,-1-2-10-16,-2-3-1 0,3-2 6 15,-5 0-1-15,5 0 1 0,15-13-20 0,-12 5 1 16,-3-2 4-16,-1-5-5 0,0 3-14 15,-1-3 2-15,-1 1 6 0,-1-1 2 0,-2 3 6 16,-1 0 0-16,-1 4-2 0,-1 2-11 0,-3 0 0 16,3 3 9-16,-3 0 4 0,-2 3-23 15,-2 2 21-15,0-2-7 0,2 2 12 0,0 1 6 16,0 2-10-16,-3-3 2 0,6 4 11 0,-3 0 3 16,0-1-10-16,2 1 0 0,1 0 3 15,3 6-3-15,3-2 11 0,3-1-7 0,1 1 5 16,3-5-1-16,1 2-1 0,1-2-13 0,0-2 14 15,0 0-1-15,-2-3 6 0,0 4-6 0,4-2-7 16,-9 1 3-16,-11-3-2 0,9 0-1 0,1 0 6 16,-4 0-7-16,1 0 3 0,-7 0 1 15,8 0-8-15,-8 0 10 0,14-10-12 0,-11 5 13 16,-1 1-15-16,0-1 4 0,-2 1 0 16,2-4 8-16,0-9-8 0,-2-1 3 0,2-3-6 15,-2 11 1-15,0-4-5 0,0-3-7 0,0-1 5 16,-15-17-12-16,8 20 7 0,2 1-14 15,-1 6 2-15,-3-4-13 0,1 2-17 0,-2-1-24 16,3 5 6-16,0 4-37 0,1 0-39 0,-1 0-55 16,0 1-42-16,7 1 25 0,0 0-236 15,0 0-31-15,-8 6 28 0,10-4 31 0,11 7 30 16,3-2 25-16,3 1 9 0,6-1 24 16,-2 5 49-16,0-4-20 0</inkml:trace>
  <inkml:trace contextRef="#ctx0" brushRef="#br0" timeOffset="115281.4">16838 5008 1018 0,'4'-13'387'16,"-2"1"-50"-16,-1 3-28 0,-1-1 3 0,0 10-20 16,0-7-32-16,0-1-10 0,-15-8-35 0,5 13-24 15,-1-2-11-15,-1 5-17 0,4 0-22 16,-8 0-4-16,-21 20-7 0,18-9-8 0,-2 4-8 15,5-5-19-15,-1 7-3 0,6-2-18 0,1 1 7 16,3 0-13-16,3-1-2 0,2-2-7 16,2-13-1-16,0 8 0 0,17 13-7 0,-9-14-18 15,7 0 4-15,-1-2-7 0,-1-5-1 0,6 0-5 16,-11 0 3-16,5 0-22 0,21-10 3 16,-13 3-3-16,-3-2-13 0,-1-1-12 0,-1-4-2 15,-2 2 1-15,0-3 4 0,-1 0-11 0,0 3 14 16,-4 2-7-16,-4 2 8 0,-1 0-11 15,-2 3 14-15,2 1-13 0,-4 2 6 0,0 2 1 16,-4 0 9-16,2 1-1 0,-2 2 8 0,2 1-1 16,-1 1-11-16,1 1 3 0,-2 0 9 0,2 9 1 15,1 3 6-15,1-10 2 0,0 3 3 16,14 17 0-16,-5-15 0 0,3-2 7 0,1-1-4 16,3-1-6-16,-3-3-11 0,-1-4 11 15,1 0 3-15,-2-2 0 0,-2 0-9 0,2 0-7 16,18-10 16-16,-16 2-14 0,2-1 9 0,-3-3-2 15,2-5-13-15,-3 3 3 0,-2-1-1 16,1-1-9-16,-4 2 1 0,-1 1 1 16,-3 5 21-16,0 0-6 0,-2 8-10 0,0 0-7 15,0-8 13-15,0 8-1 0,0 0 3 0,-5-7-7 16,3 9 14-16,0 3-2 0,0 0 6 0,2 0-1 16,-2 2 6-16,4-3-3 0,-2 3 10 15,0 0-2-15,13 16-3 0,-3-10 4 0,3 0 5 16,3-3 7-16,2 2-13 0,0-7 3 15,1 2-1-15,0-7-10 0,1 3 7 0,-11-3-5 16,4 0-2-16,23-15-1 0,-20 8 4 0,0-4-3 16,-1-2-14-16,0-2 1 0,-2-2 2 15,-1 0-18-15,-2 1 14 0,-2-1-12 16,-3 1 10-16,2 3-16 0,-5 5 20 0,1 0-8 16,-3 4 1-16,0 2 0 0,0 2-2 0,0 0 5 15,0 0-2-15,-3 2 7 0,3 3-9 0,0 2-6 16,5 8 14-16,-5-5-9 0,11 23 8 0,-3-6 11 15,1-2-3-15,1 2 1 0,-1 6-5 16,1-1 12-16,0 1 11 0,1-1 7 16,1 4-9-16,-1-2 18 0,-3 1-10 0,-3-3 12 15,2 1-18-15,-5-1 9 0,-2 3-5 0,0-21 20 16,-15 26-20-16,4-17 10 0,-7-4 6 16,-2-4-16-16,-3-5 2 0,-4-2 6 0,-3-3 4 15,-5-4 4-15,19-1-12 0,-6 0 8 0,-33-13-3 16,26 4 20-16,2-1-22 0,3-1-3 15,3-2-2-15,5-1 2 0,3 1-4 0,7-3-13 16,6 4-2-16,0 3 13 0,16-14-19 16,1 5 16-16,6 2-13 0,2 3 0 0,8 0-8 15,9-4 13-15,1 1-13 0,2 0 0 0,3-3-16 16,-3 2 7-16,4-2-29 0,0-2 13 16,-3 0 5-16,-2-1-13 0,-1 0 2 0,-7 1 16 15,-3-1-3-15,-5 3-9 0,-4 0-10 0,-5 1 27 16,-4-2-4-16,-10 4 4 0,-2-1-17 15,-3 17 18-15,-12-21-2 0,-2 13-9 0,-1 1-2 0,-1 3 11 16,-2 3 6-16,5 0-15 0,6 1-4 16,-1 0 15-16,-2 0-8 0,3 0 0 15,-5 12-12-15,8-8 3 0,2 1 3 0,2 0 13 16,2-1-8-16,6 8-6 0,3 1 18 16,2 1-1-16,2-2-17 0,3 1 5 0,3 1 13 15,-1-1-4-15,0 0-9 0,4 2 4 0,-4-2-5 16,1 1 6-16,1 0-3 0,-5 0 3 0,-4-2-14 15,0-1 13-15,-7-2-6 0,-3 0-1 16,-3-3 0-16,0-6 17 0,0 0 0 0,-16 14-5 16,-2-7-11-16,1-2-20 0,-4-2-19 15,-6 0-31-15,14-3-31 0,-8 0 12 0,-5 0-120 16,-2 0-66-16,-27-11 26 0,28 6-305 0,2-2 53 16,4 2 44-16,6-2 15 0,7 0 63 15,7 1 9-15,1 6 39 0,18-18 43 0,9 8 19 16,2 0-26-16,7 1 22 0</inkml:trace>
  <inkml:trace contextRef="#ctx0" brushRef="#br0" timeOffset="115701.52">19143 5136 301 0,'20'-16'492'0,"-1"0"-74"0,2 0-65 0,-10 1-47 15,-2-1 33-15,-4 0-39 0,-4 4-37 0,-1 12-18 16,-11-23-18-16,-4 16-21 0,-6 4-7 16,-5 3-26-16,11 0-2 0,-31 10-28 0,11 4-14 15,0 3-14-15,0 3-15 0,3 1-11 16,4 0-8-16,2 1-3 0,-1-2-4 0,8 2-13 16,4-4 4-16,2 2-14 0,6-3 7 0,3-2-4 15,4-15-6-15,0 9-3 0,11 6 6 0,4-11-16 16,0-3 10-16,-5-1-9 0,6 0-3 15,23-13-10-15,-16 5 6 0,-1-4-4 0,0 1-7 16,-2-4 10-16,2 2-11 0,-3-1 10 0,-2 3 4 16,1 1 2-16,-5 3 0 0,-3 2-4 15,-1 3-14-15,-4 2 5 0,-5 0-8 0,0 0 9 16,11 12 0-16,-2 2-1 0,1 1-1 16,2-1-10-16,1 1 4 0,1-1-19 0,1 1-12 15,0-5-27-15,0-1-15 0,-1-2-55 16,8-2 11-16,-9-5-144 0,-13 0-61 0,16 0 28 15,19-12-286-15,-15 5 53 0,2-3 33 0,2 0 66 16,2-1-4-16,6-2 39 0,5 1 33 16,4-3 20-16,7-1 27 0,5 1 48 0</inkml:trace>
  <inkml:trace contextRef="#ctx0" brushRef="#br0" timeOffset="116149.83">21315 5022 885 0,'9'-2'347'0,"-1"-1"10"0,-2 3-47 0,0 3 41 16,2 9-12-16,-1 7 7 0,-3 5-17 0,-1 8-11 15,-3-1-1-15,0-14-3 0,0 10-35 16,0 9-26-16,0 3-22 0,0 4-12 0,0 3-29 15,0 3-21-15,0-1-17 0,0-1-21 16,0-2-27-16,0-5-20 0,0-2-8 0,2 32-33 16,0-43-10-16,-2-6-47 0,0-14-36 15,0 1-58-15,0-8 11 0,-4 9-106 0,2-14-65 16,-2-9-71-16,2-4 31 0,-2-5-228 0,0 3 20 16,-1 0 52-16,-1-8 28 0,-3 4 21 0,1-1 36 15,1-4 14-15,-4 8 34 0,-3-3 14 16,0-1 28-16,-4 3-5 0</inkml:trace>
  <inkml:trace contextRef="#ctx0" brushRef="#br0" timeOffset="116429.06">21167 5164 398 0,'8'-23'414'0,"1"5"-27"0,2-1-56 16,2-2 31-16,0 6-18 0,1 1-11 0,1 4-28 16,2 0-8-16,-2 5-14 0,5 3-27 0,-2 0 5 15,-6 2-35-15,5 0 5 0,26 14-48 16,-17-3 18-16,-3 2-42 0,0-1-12 0,0 5 2 15,-1 0-27-15,-2 0-16 0,-3 2 3 0,-3 2-28 16,-3-1 10-16,-6 0-12 0,-1 1-6 16,-4-13-14-16,0 5-8 0,-18 15 2 0,5-15-22 15,-4-2-13-15,-3-1-5 0,-3-2-23 16,-3-3-24-16,2-1-35 0,-3-2-35 0,5-2 8 16,10 0-105-16,-4 0-38 0,-18-9-70 15,20 1 30-15,9-1-278 0,-1-3 40 0,4-2 30 16,2 5 50-16,0-5 3 0,20-18 23 0,-7 13 43 15,3 2 58-15,2 1-11 0,1-1 34 0,1 2 1 16</inkml:trace>
  <inkml:trace contextRef="#ctx0" brushRef="#br0" timeOffset="116823.11">21635 5060 406 0,'16'-4'490'0,"-2"2"-108"0,-2 1-53 16,-12 1 61-16,14 0-11 0,1 0-7 0,17 15-38 15,-15-6-15-15,0 2-21 0,2 5-3 0,-2 1-18 16,-2 3-24-16,-2-1-24 0,0 5-27 15,-3-4-13-15,0 4-23 0,-3-1-7 0,-2-3-31 16,-3 0-13-16,-2-5-4 0,0-1-14 0,0-7 1 16,0 2-7-16,0 0-3 0,-15 6-26 15,12-12 1-15,0 0-6 0,0-3-4 0,-1 0-5 16,2-3-15-16,-1-2 2 0,0 0-3 16,3-14-18-16,2 2 0 0,-2 5-10 15,15-22-17-15,-3 10-1 0,0 2-7 0,4 1 14 16,-2 4-19-16,2 0 15 0,2-3 10 15,1 6-21-15,-2 5 8 0,0 1 21 0,0 5-10 16,0-2 13-16,-11 5-3 0,7 0 17 0,12 20 10 16,-10-5 6-16,-5 2-6 0,4 2-5 15,-2 3-3-15,-2-1 17 0,-2 1-8 0,-1 0-4 16,-2-3-2-16,-3 4 1 0,-2-14-3 16,0 3-37-16,0 2-10 0,-14 8-21 0,9-15-44 15,-1-4-34-15,0-1-54 0,1-2 16 0,0 0-139 16,1-3-64-16,-7-10 31 0,4-1-300 15,1-2 76-15,-2-3 40 0,6-3 46 0,2 0 20 16,0 10 64-16,0-8 29 0,0-3-20 16,15-28 12-16,-9 24 53 0,-3 2 6 0</inkml:trace>
  <inkml:trace contextRef="#ctx0" brushRef="#br0" timeOffset="117632.26">22099 4959 988 0,'-2'-17'344'16,"-2"3"-53"-16,1 2-20 0,1 2-35 15,0 3-29-15,-1 2-19 0,3 0-45 16,-1 3-38-16,1 2-28 0,1-1-23 0,1 2-47 15,-2 1-54-15,3 1-9 0,6 9-59 0,0-2 8 16,1 6 8-16,3-1-64 0,-2 1 1 16,-2 1 30-16,1 3 46 0,-1-1 7 0,0 2 82 15,0 2 48-15,-1-1 29 0,-1 2 50 0,0-1 11 16,-2 2 20-16,1-1 16 0,-1 0-20 16,-1-2 34-16,-2 2-26 0,-1-5 13 0,0-1-8 15,-1-4-2-15,0-3-7 0,0-11-8 0,0 9 9 16,0-2 12-16,0-7-5 0,0 7 8 15,0-7-3-15,0 0-16 0,-1 10-16 0,0-12-4 16,1-1-31-16,0-2-4 0,0 0-9 0,4-12-4 16,-4 7-12-16,12-22-9 0,-3 7-21 15,1 1-2-15,3 1-13 0,1 1-2 16,0 0-14-16,-1 9-8 0,4 0 5 0,-4 6-1 16,-3 5 5-16,-1 2 1 0,-9 0-2 0,7 0-1 15,10 19 3-15,-6-7 8 0,-4 5-7 16,-2 2 8-16,1 1-2 0,-2 2-6 0,-2 0 6 15,2-1 4-15,-2 0-8 0,0-1 10 16,0-3-24-16,-2-3 12 0,0-14-16 0,0 8 18 16,0-2 26-16,0-6-10 0,0 6 6 15,0-6-1-15,-1 7-13 0,0-11-18 0,1 1 11 16,1-2 5-16,0-12 10 0,1-2-36 0,-2 9 13 16,13-24-1-16,-5 10-10 0,4 0-7 0,0 2 16 15,3 1-13-15,-1 5-7 0,-2 0-7 0,0 4 7 16,5 2 7-16,-3 1-19 0,2 4 18 15,-5 1-4-15,2 3-13 0,-4 1 13 16,-9 0 10-16,14 0-14 0,10 14 13 0,-8-6-10 16,-6 4 3-16,1 3 7 0,-2-1-8 0,1 4-4 15,-2-2 15-15,0 1 7 0,-3 0-15 16,1 0-1-16,0-1 10 0,-1 1-2 0,1-3-17 16,-1-1 7-16,-1-4 12 0,0-5 9 15,1 0-16-15,-1-1-7 0,0-1 12 0,2-1 8 16,-6-1-7-16,0 0-15 0,13 0 8 0,17-19 8 15,-14 8-22-15,-1-4-3 0,1-3-12 16,-1-3 0-16,1 2 10 0,-4-2-8 0,0-1 7 16,-1 5 2-16,-6 2 4 0,2 3-15 15,-6 0 17-15,-1 7-7 0,0 5-5 0,0 0 13 16,-9-5-3-16,4 7 17 0,-7 6 12 16,0 4-5-16,1 3 5 0,-1 1 32 0,1 4-15 15,3 1-9-15,1 0 3 0,3 2-8 0,4-1 3 16,0-11 16-16,12 21-25 0,0-11 1 0,5-1 0 15,2-5-8-15,5 0-20 0,4-4-39 16,0-5-37-16,6-2-46 0,-3 0 14 0,-12-4-160 16,4 0-82-16,33-13 33 0,-26 4 30 15,2-1 26-15,-3-2-277 0,0-1 35 0,1-1 50 16,6-1 41-16,0-2 49 0,-4 5 12 16,3-2 32-16,-2 2 30 0,-1 2 27 0,-6 0-9 15,3 0 29-15</inkml:trace>
  <inkml:trace contextRef="#ctx0" brushRef="#br0" timeOffset="119341.45">23706 5153 1067 0,'3'0'375'0,"2"0"34"15,0 0-7-15,-2 4-28 0,9 6-21 0,-5 5-5 16,1 2-10-16,2 2-13 0,-1 2-42 16,0 2-19-16,-1 4-12 0,-1-3-29 0,0-2-22 15,-3-4-14-15,-1 1-24 0,-1-6-19 0,0-3-14 16,0-1-3-16,-2-2-25 0,0-2 2 0,0-1-12 15,0-4-8-15,0 0-10 0,-3 1-7 16,1-3-3-16,-2-3-28 0,2 0-25 16,-4-9-26-16,4-4-14 0,0-3-1 0,2-1-7 15,0 11-14-15,11-24-4 0,-2 10 15 0,1 2-14 16,1-1 5-16,1 4 2 0,1 5 12 16,-4 2 2-16,2 2 3 0,-2 0 3 0,-1 6 3 15,0 5 8-15,-8 0-10 0,0 0 21 16,18 12 10-16,-11 1-9 0,0 3 6 0,1 0 15 15,0 4 6-15,-1 0 37 0,1 2-19 0,3 0-2 16,-4-1 12-16,3 0-9 0,0-2 12 16,-1-4 8-16,2-1-33 0,-5-4 5 0,0-3 13 15,-2-1 18-15,3-4-27 0,-1 0 0 16,1-2-12-16,-7 0 2 0,0 0-7 0,12 0-12 16,15-17 4-16,-12 5-28 0,0-2 0 15,-1-5 0-15,-1-1-3 0,-2-1-9 0,0 1-7 16,0 0 17-16,-3 1 1 0,-4 2 7 0,1 2-10 15,-2 4 8-15,0 1-16 0,-3 4 3 16,0 0-8-16,0 6 25 0,0 0-3 0,0 0 3 16,-10-4-10-16,6 6 14 0,0 2-10 0,-7 8 5 15,0 3-9-15,4 2 16 0,-2-2 6 16,4 6 4-16,0-1-4 0,3 1 7 0,2-11-1 16,0 5-5-16,12 21 20 0,-4-17-1 15,0-3-2-15,5-1-3 0,-3-3 0 0,3-3-18 16,3-2 0-16,-1 0 15 0,3-5-11 15,-3-2 6-15,-5 0-20 0,3 0 4 0,20-15-13 16,-15 3-20-16,1 2 4 0,-4-6-8 0,2-3-9 16,-1-1-1-16,0 1 0 0,-5 0 13 15,-1 2 4-15,-1 1-9 0,-3 5 13 0,0 1 3 16,-3 3-3-16,-1 4-4 0,-1-1 12 0,-1 4-6 16,0 0 11-16,-5 0 9 0,1 0-10 0,0 3 7 15,-1 10 3-15,-2-3 4 0,4 0 17 16,-3 5-10-16,5-4 11 0,1 2 16 15,0-6-3-15,0 4 6 0,17 14-24 0,-9-10 3 16,2-3 0-16,1 0 17 0,4-4-21 0,1-1 8 16,0 0-7-16,0-4 10 0,-1-3-21 15,-9 0 4-15,6 0-12 0,15-16-27 0,-11 8 1 16,-1-5-24-16,1-5-15 0,-1-1-11 0,0-2-16 16,-2 0-4-16,-2 1 4 0,2-3 10 15,-1 2 29-15,-5 2 8 0,0 4-17 16,0 1 24-16,-4 4 16 0,-1 5-9 0,-2 0 9 15,0 5 25-15,-1 0 4 0,-1 0 9 16,1 5-3-16,0 0 16 0,-2 1 6 0,-1 10 10 16,0 0 16-16,4 2 14 0,-2 3 5 0,0 1 6 15,1-2-6-15,1 1-4 0,0-12 9 16,0 6 0-16,0 1-2 0,0-2-14 0,0-1-4 16,0-2 13-16,0-3-18 0,0-2 18 15,0-6 9-15,0 0-6 0,7 0-23 0,-1 11-1 16,-6-14 8-16,2 0-28 0,-4-2 11 15,1 0-21-15,1-4-9 0,1-11-17 0,-1 8-3 16,0-5-4-16,0-5-9 0,14-23-2 0,-11 20-11 16,3 4 17-16,0 1-5 0,1 6-4 0,-3 4 1 15,0 3 15-15,0 1-14 0,2 5 11 16,0 0-2-16,-6 1 12 0,12 0-1 0,13 22 3 16,-9-10-12-16,0 3-2 0,-3 2 10 0,1 0 16 15,-2 2-1-15,0 0 17 0,0-2 7 16,-5 1-9-16,2-3 20 0,0-2-13 0,-5-3 6 15,0-2 2-15,-1-1-22 0,-1-3 11 16,0 1 9-16,-2-5-8 0,0 0-1 0,0 0-6 16,0-1 21-16,-2-2-14 0,1 0-15 15,-1-2-8-15,-1-12-4 0,1 1-1 0,1-3 14 16,1 8-36-16,0-6-5 0,13-24-1 16,-6 18-13-16,2 3 8 0,0 1-1 0,1-1 3 15,2 5-11-15,-1 3 2 0,3 0-1 0,-4 5 7 16,0 2 15-16,-2 5-1 0,1-3-7 15,-9 3 4-15,12 0 6 0,14 15 10 0,-12-5-3 16,0 2-3-16,-2 0 15 0,-2 3-15 0,4-1 10 16,1 3 7-16,-2-2-11 0,-3 1 5 0,6-3-6 15,-3 1 4-15,0-4 5 0,-1 0-6 16,-3 0 11-16,-2-4 6 0,-1-2-10 0,1-1 6 16,-1-3 2-16,-6 0 1 0,10 0-4 15,8-16-1-15,-7 4-7 0,1-5-9 16,-1-1-19-16,1-5-6 0,-2 2-4 0,1-7-7 15,2 0-6-15,0-6-17 0,-2-5 12 16,1 5 13-16,0-3-7 0,-1 1 15 0,-1 3-4 16,-3-1 9-16,0 5 2 0,-3 1-2 0,-3-2 31 15,1 6-19-15,-2 4 4 0,0 13 5 16,-12-10 9-16,8 7-8 0,-2 8 13 0,0 1 8 16,0 6 15-16,-6 6 3 0,3 2 3 0,-2 5 20 15,4 6 4-15,0 5 24 16,2 0-8-16,3 5 2 0,0 2-2 0,0 3 10 0,2-17-13 15,0 9-15-15,0 5 6 0,13 44-16 16,-5-41 15-16,0-2-16 0,-2-4-11 0,0-5-3 16,0 0-1-16,-1-4 9 0,0-5-7 0,-3 0 19 15,3-9 6-15,-2-4-20 0,0-2 3 0,0-2-6 16,-3-2 11-16,0 0-26 0,13-11-6 16,-4-3 21-16,-1 0-25 0,2-4-5 0,-1 0-4 15,1-1-14-15,2 1 10 0,-1 2 3 16,-1 3 4-16,0 1-17 0,1 1-12 0,-3 5 7 15,-1 2 0-15,1 2 6 0,-8 2-7 0,6 0 22 16,14 12 5-16,-9-3-8 0,-1 3-16 16,2 1 20-16,-3 4-1 0,-2 0 1 0,0 2-14 15,-5 0 8-15,-2-9 4 0,0 4 8 16,0 1-8-16,-13 16 18 0,4-18-23 0,-1-2 5 16,-3-2 4-16,-3-2 13 0,4-4-17 0,-9 1 15 15,1-2-26-15,9-2 8 0,-5 0-36 16,-22-15-20-16,16 6-36 0,0-3-66 0,2 2 15 15,0-5-140-15,2-1-81 0,4 0 33 0,4-1 29 16,3-2-277-16,2-1 47 0,5 9 67 16,0-6 34-16,25-16 36 0,-5 18 14 0,0 1 22 15,3 3 46-15,5 2 21 0,3 2-1 0</inkml:trace>
  <inkml:trace contextRef="#ctx0" brushRef="#br0" timeOffset="119893.92">25803 5235 992 0,'17'4'373'15,"-1"0"9"-15,4 1-8 0,1-1-31 16,2 0-16-16,2-1-29 0,-2-1-24 0,-10-2-17 16,6 0-27-16,4 0-24 0,22-9-21 0,-21-2-18 15,-2 0-27-15,-3 0-3 0,-1-2-17 16,-7-2-6-16,-2 2-16 0,-2-2-12 16,-7 2-24-16,0 13 4 0,0-12-4 0,-20-9-8 15,5 13-4-15,0 1-11 0,-4 5-1 16,8 2-1-16,-6 0-2 0,-25 17-5 0,18-5-1 15,6 2-13-15,-1 0 5 0,3 3 6 16,0 4 4-16,5 0 1 0,2 5-3 0,3-6-3 16,5 4 2-16,1-6-13 0,0-10-3 0,0 3 12 15,16 14 0-15,-7-15-11 0,0-5-2 0,9 2 4 16,-1-4 1-16,3-2-8 0,-10-1-10 0,6 0 5 16,22-11-6-16,-13 1-1 0,-2-2 2 15,-1-2-12-15,-1-2-11 0,2 0-11 0,1-5 0 16,0 1 10-16,-2 1-7 0,0 4 13 15,-3-1 1-15,0 3 1 0,-4 3-8 0,-1 2 5 16,-6 5 0-16,-8 3 11 0,0 0-1 0,13 14 1 16,-12-4 6-16,0 7 3 0,-1 4 0 0,0-8 11 15,0 4 6-15,0 5 7 0,0 1 4 16,0-1-2-16,0 0 13 0,0-3-14 0,0-2 8 16,0-5-2-16,0-2 26 0,0-1 33 15,0-3-12-15,0-6-18 0,0 0 6 0,-7 5 1 16,7-9-12-16,-1 0-17 0,2-4-1 15,-1 1-10-15,4-14 0 0,-4 9 0 0,6-24-18 16,1 7-1-16,1 1-7 0,1 5-30 0,0-1-2 16,2-1-19-16,1 2-28 0,-1 4-49 15,2 3-16-15,1 4 13 0,2 2-129 0,-3 1-57 16,3 2 28-16,2 4-312 0,1 1 57 0,3-1 35 16,1-1 50-16,2 1 39 0,3-1 26 15,2-1 31-15,0-2 31 0,1 1 24 0,2 1 13 16,5-2 18-16</inkml:trace>
  <inkml:trace contextRef="#ctx0" brushRef="#br0" timeOffset="120558.27">28479 5274 774 0,'2'-6'302'0,"-2"0"-36"16,-2 3-3-16,-1 1 14 0,-3 1-46 0,-1 1 17 16,-14 3-29-16,1 4 31 0,-1 4 2 15,0 3-3-15,0 1-11 0,3-1-12 0,0 3-16 16,3 0-1-16,0 4-7 0,6-1-26 0,4 0-5 16,3 1-11-16,2-12 8 0,0 4-10 0,20 15-27 15,-3-15-13-15,3-4-14 0,4-4-1 16,4-2-5-16,-14-3-23 0,8 0-1 0,29-12-14 15,-21 2 1-15,0-5-19 0,-2 1-12 16,0-5 14-16,-1-2-30 0,-4 0-12 0,-2-1 10 16,-5 1-24-16,-4-2 10 0,-4 2-20 15,-6 2 0-15,-2 9-22 0,-18-14-6 0,1 13-5 16,-6 0-14-16,-1 3-2 0,-3-1-33 16,1 7-9-16,11 2 11 0,-2 0-62 0,-3 0-39 15,-17 12-39-15,21-6-27 0,8-1 24 16,5-1-172-16,4 0-75 0,2-1 32 0,4 0 12 15,10 2 69-15,3 1 17 0,2-3 2 16,1-1 8-16,4-1 46 0,-15-1-5 0</inkml:trace>
  <inkml:trace contextRef="#ctx0" brushRef="#br0" timeOffset="120843.03">28717 5257 695 0,'28'-5'318'0,"0"-1"24"0,-3 2-6 0,-3 2-44 16,1-1 67-16,-1 1-23 0,0 1-19 16,-13 1-4-16,5 0-33 0,18 15 3 0,-13-5-36 15,-3 5-5-15,-1 3-38 0,-1 3 0 16,-3 2-3-16,-4 1-28 0,1-3-31 0,-4 2 8 15,-4-13-16-15,0 4-22 0,0 4-21 16,0 1 12-16,-15 14-12 0,9-24-3 0,1-3 6 16,1 0-2-16,-4-3-8 0,4-2 12 0,-1-1-10 15,1-2-25-15,4 2-6 0,-6-8 10 16,4 1-5-16,-1-7-22 0,1-1-3 0,2 5-4 16,13-19-47-16,-1 8-3 0,3 1-28 15,3 1-28-15,3 4-7 0,3-2-27 0,-4 3 3 16,9 2-29-16,0 0-23 0,6 7 17 15,-5-1-106-15,3 2-44 0,-9 3-56 0,-2-2 30 16,-2 2-243-16,-5 1 62 0,-15 0 25 0,9 0 33 16,-3 0 42-16,-6 0 16 0,0 0 37 15,9 10 18-15,-11-8 28 0,-3 2-21 0,0-1 27 16</inkml:trace>
  <inkml:trace contextRef="#ctx0" brushRef="#br0" timeOffset="122408.46">15746 6299 467 0,'0'-16'259'0,"-16"-12"2"0,14 17 10 16,0 3-28-16,2 8 6 0,0-7-33 15,0 7-46-15,0-6-7 0,-3 0 17 0,1 11 19 16,0 14-24-16,2-6 32 0,-4 32-2 16,1-9-14-16,-2 4-16 0,1 8-10 0,0 0-29 15,1 4 16-15,-1 0-26 0,0 1-11 0,-1 1-23 16,0-4-7-16,1-4 11 0,-1-4-17 16,-1-4-14-16,3-6-9 0,-3-5 14 0,2-4-21 15,-2-9-33-15,2-7-24 0,4-7-18 16,0 0 4-16,-9-12 1 0,9-5-45 0,0-8 6 15,-4-4-37-15,4 12-1 0,0-8-28 0,0-5 23 16,17-39-6-16,-9 29 15 0,1-2 21 16,1 1 5-16,2 1 8 0,-1 0 40 0,-2 6-9 15,3 0 28-15,-1 3 15 0,-1 3-2 0,0 3 33 16,1 5 6-16,3-1-10 0,1 2 0 16,1 6-2-16,2-1 18 0,2 7 2 0,5 4 5 15,-5 2 1-15,-8 1-5 0,26 15 16 16,-16-4 0-16,-2 7 13 0,-4 2-12 0,-3 2 11 15,-5 3 2-15,-2 3-7 0,-2-5-1 16,-4-10 1-16,-13 26-18 0,2-17-1 0,-2-1 4 16,-4-3-7-16,0-3-19 0,-6-1 4 0,0-3-18 15,-1-3-23-15,-1-4-34 0,3 1-24 16,10-5-41-16,-1 0 9 0,-14-15-105 0,16 4-51 16,4-1-54-16,4-8 30 0,3 7-243 0,0-7 35 15,19-24 18-15,-8 20 14 0,3-1 73 16,3 4 19-16,2 1 14 0,3 2-4 0,-2 3 218 15,3 2 9-15</inkml:trace>
  <inkml:trace contextRef="#ctx0" brushRef="#br0" timeOffset="122705.89">15960 6324 1125 0,'24'-7'199'16,"0"2"-4"-16,-3 4-29 0,-1-1 6 0,-6 0-4 16,-14 2 6-16,14 0 21 0,11 17 12 15,-13-7-27-15,-3 2-20 0,-2 8 34 0,-5 0 2 16,1 3-10-16,-3-11 2 0,0 8-12 16,0 3-20-16,0-1 2 0,-14 27-29 0,14-23-12 15,-2-4-2-15,-2-5-19 0,4-1 2 0,0-11-2 16,0 3-5-16,0-1 2 0,0 0-17 15,12 2-17-15,-7-8 8 0,2-4-16 0,8-1 8 16,0-6-16-16,0-2-19 0,1-5-7 16,1-2-9-16,-5-2-18 0,1 0 13 0,0 0-2 15,-3-1-9-15,-3-4-5 0,-1 3-10 0,-1 1-6 16,-5 1 11-16,0 13-11 0,-12-16 14 16,-4 15-24-16,-1 2-21 0,-6 1-1 0,0 6 6 15,10 0-30-15,-7 0-28 0,-20 13 4 16,17-4-19-16,4-2-13 0,2 1-23 0,2-1-24 15,5-2-28-15,6 0 18 0,4-2-204 0,0-3-40 16,0 0 26-16,14 4 32 0,6-1 10 16,-8-3 54-16,7 0 3 0,6 0 33 0,4 0-33 15</inkml:trace>
  <inkml:trace contextRef="#ctx0" brushRef="#br0" timeOffset="123153.1">16422 6387 309 0,'19'-2'378'0,"-8"1"-60"0,-1-1-37 15,0 4-15-15,-10-2 12 0,0 0-36 16,9 12 30-16,-7 3 23 0,-2 7-1 0,0-12-20 15,0 8-4-15,0 5-17 0,0 1-17 0,0 2-26 16,0 0-15-16,0-1-20 0,0 1-25 16,0-1-5-16,0-4-14 0,0-1-10 0,0 11-24 15,2-22-3-15,2-2-5 0,-1-3-11 0,1-2 10 16,4-3-23-16,-2 0-18 0,7-8 17 16,1-4-15-16,3-1-26 0,0-3-15 0,-2 0-1 15,1 0-18-15,-3-3-1 0,1 0-3 16,1 0 9-16,-1 0-8 0,-5 4 11 0,0 0-6 15,-5 11 3-15,2-2-3 0,-5 5-10 0,-1 2 22 16,-2 2-13-16,-3 3-3 0,3 2 10 0,-3 8-1 16,-1 2 10-16,1 3-1 0,1-1 0 15,2 1-2-15,2-12 14 0,0 5 0 0,0 3 6 16,16 14-2-16,-5-18 11 0,5 0 2 16,2-5-11-16,-5-3 2 0,7-4-3 0,-11 0 3 15,5 0-4-15,24-12 4 0,-18 4-8 16,0-6-3-16,-1 0 12 0,-4-3-5 0,1-2-21 15,-5-2 4-15,3 1-16 0,-3-2-8 16,-1-2 5-16,-2 2 1 0,-2 2-9 0,-1 0 2 16,-5 5-17-16,0 7-11 0,0-5-16 0,-18-7-15 15,11 15 8-15,0 0-61 0,-11 2-14 16,8 2-56-16,10 1-50 0,-10 0-51 0,1 0 30 16,2 0-251-16,7 0 22 0,-8 0 40 15,8 0 56-15,-10 14 25 0,15-11 52 0,13 10-8 16,4-3 40-16,5 3-18 0,3 1-13 15</inkml:trace>
  <inkml:trace contextRef="#ctx0" brushRef="#br0" timeOffset="123748.89">17256 6740 504 0,'0'5'449'0,"2"-3"-57"16,-2 1-56-16,1 0 12 0,-1-2-26 15,0 1-46-15,2-2-25 0,-2-2-28 0,2 2-11 16,2-2-35-16,-1-2-4 0,0-1-34 15,7-10-24-15,2-2-4 0,-2-2-21 0,1-1-1 16,-1-4-22-16,2 0-13 0,-3 0-12 16,-3 2-2-16,0 2 6 0,-5 7-6 0,0-7-8 15,-1 20-3-15,0-10-16 0,-16-2 10 0,7 9 1 16,1 3-22-16,-8 8 10 0,1 1 9 16,-1 6 23-16,3 5-9 0,-2 1 14 0,4 1-13 15,3 5 11-15,4 0-14 0,-2-1-6 0,6-14 0 16,0 7 11-16,16 24-14 0,-5-22 14 15,5-3-20-15,-1-2 17 0,2-3-8 0,6-6-2 16,0-4 7-16,-9-3-12 0,3 0-9 0,25-14 8 16,-17 3-4-16,-3-3-21 0,-2-3 1 15,0 0-16-15,-4-2 17 0,0-3-19 16,-3 1 7-16,1 3 5 0,-3-6-2 0,0 7 14 16,0 1-17-16,-4 2 6 0,-1 8-9 0,-3 1 6 15,1 3 6-15,-1 1-5 0,-3 1-3 16,0 0 19-16,0 0-12 0,12 12 8 0,-6 3-11 15,3 1 9-15,0 1-1 0,0 1 15 16,2 1 2-16,-1 1 16 0,3-1 12 0,-4 1 7 16,0-6 7-16,-5-2 6 0,2-5 10 0,-3 1 4 15,2-3 23-15,-3 0 35 0,0-1 1 0,0-4-34 16,-2 0-5-16,0 0-1 0,0 0 7 16,3-10-40-16,-3 3 3 0,0 1-11 0,-3-14-14 15,3 13 1-15,0-6-6 0,0-4-8 16,0 1-2-16,0-1-1 0,18-17-11 0,-11 22-21 15,4-2-11-15,0 1-40 0,0-1-17 0,1 1-31 16,1 1-64-16,6 2 15 0,-2 4-88 0,7 0-64 16,2 2-50-16,5-1 31 0,3 3-228 15,1 2 31-15,-18 0 71 0,10 0 24 16,8 0 12-16,43 14 52 0,-30-9 40 0,3 4 9 16,0 1 15-16,4 0-22 0,4 0 38 0</inkml:trace>
  <inkml:trace contextRef="#ctx0" brushRef="#br0" timeOffset="124450.76">18855 6670 699 0,'-4'4'394'16,"-2"-1"10"-16,-5 7-6 0,-1 2-54 0,0 0-32 15,1 2-13-15,4 3-2 0,2-3-35 0,2 2-11 16,3-2-15-16,0-5-30 0,18 14-12 16,-3-9-29-16,3 0-9 0,5-6-11 0,4 1-15 15,3-7-23-15,-1 1-12 0,-14-3-8 16,6 0 0-16,6 0-22 0,26-16 6 0,-26 7-11 15,-4-3-13-15,-4-2-8 0,0-4-23 16,-4 0-7-16,0-6-11 0,-7 0-3 0,-5 2-3 16,-3 10-13-16,0-3 12 0,-20-17-3 0,6 15-3 15,-9 2 1-15,-1 4-3 0,0-1 1 16,0 1-3-16,1 3 15 0,2 3-18 0,6-2 5 16,-1 2-1-16,9 2-3 0,1-1-14 0,2 2 13 15,2 1-8-15,2 1 12 0,0 0 6 0,0 0-5 16,27-9 4-16,-7 4-3 0,5 0-10 15,2-5-27-15,3 3 7 0,0-3 21 0,1-2-23 16,2 1 5-16,-1-6 4 0,1-3 2 0,-1 0 9 16,-1 3 13-16,-1 0-5 0,-5 3 30 15,-2 0 7-15,-2 1 9 0,-2 2 8 0,-2 1-13 16,-5 5 2-16,-2 1 22 0,-10 4 1 16,0 0-1-16,0 0 8 0,11 16 19 0,-12 3 8 15,1-6-5-15,0 10 24 0,0 2-3 16,-10 35 11-16,5-24-10 0,-1 3 8 0,0 5 0 15,-2 4 1-15,1-1-14 0,-2 0-14 16,2 2 4-16,-1-1-8 0,-1-4-10 0,2 2 1 16,1 0-18-16,2-3-5 0,3-2 21 15,1-24-5-15,0 6-21 0,11 27-10 0,-1-25-4 16,7-7 29-16,-1-6-12 0,2-2-5 0,2-7-57 16,-10-3 9-16,22-11-2 0,-9 0-23 15,-2-2-12-15,-3-6-8 0,0 0-5 0,-4-5 8 16,1 2-6-16,-4 0-4 0,-2-4 8 0,-6 2 6 15,-3 12-3-15,-17-19 10 0,4 12-13 16,-7 3 10-16,-3 2 2 0,-5 1 1 0,0-1 0 16,-1 2-2-16,-3 2 7 0,1 1 5 0,0-1 4 15,5 1-3-15,0-1 9 0,2 2 5 16,8 2-10-16,5 2 4 0,4 0 2 16,7 1-5-16,0 3 8 0,0 0 0 0,19-13-13 15,3 6-34-15,3-1-37 0,5 2 10 0,0-2-108 16,1 2-62-16,5-3-59 0,5-1 31 0,2 0 28 15,1 2 24-15,6-1-236 0,2-3 9 16,3 0 55-16,5-1 32 0,1 3 16 16,3-1 25-16,6 2 42 0,4 2 19 0,-2 1 30 15</inkml:trace>
  <inkml:trace contextRef="#ctx0" brushRef="#br0" timeOffset="124803.19">20702 6493 987 0,'1'-7'332'0,"-1"4"-62"0,0-1 1 0,0 3-2 16,-1 2-33-16,0 4 77 0,0 14 1 0,1-7 4 15,-13 31-18-15,5-11-9 0,1 10-24 16,-4 5-13-16,-1 3 0 0,-1 4-40 0,0 2-11 16,-2 0-9-16,0 3-12 0,1-2-20 0,2-6-31 15,-1-1-13-15,3-8-33 0,-1-6-23 16,3-2-18-16,1-8 0 0,-1 1-41 0,1-9-54 16,3-7-55-16,4-4 11 0,-1-5-138 0,2-4-67 15,2-3 26-15,4-6-233 0,2-9-27 16,2-1 43-16,-1-1 16 0,1-5 62 0,2 1 32 15,-2-6 14-15,2-2-11 0,0 1 59 16,-3-1 12-16,2-3 13 0</inkml:trace>
  <inkml:trace contextRef="#ctx0" brushRef="#br0" timeOffset="125063.89">20722 6655 934 0,'7'-22'404'16,"0"1"-57"-16,-2 4 53 0,4 0-44 0,-2 5-20 15,2 4-35-15,3 0-7 0,5 4-16 0,4 2-22 16,-9 2-19-16,27 11-25 0,-11-1 0 15,1 5-19-15,1 4-20 0,-1 3-13 0,-2 2-9 16,-2 3-17-16,-7 0-5 0,-1-3-26 16,-6 2-15-16,-2-1-21 0,-4 3 0 0,-5-15-3 15,0 4 15-15,-23 24-15 0,7-24 6 16,-3-1-28-16,-4-3-16 0,-5-3-29 0,-3-5-22 16,2-1-40-16,-2-4-59 0,5 0 12 0,13 0-147 15,-24-9-91-15,18-1 31 0,4-5 29 16,6-1 28-16,6-5-260 0,3 11 39 0,0-7 39 15,23-23 23-15,-7 22 47 0,0 1 40 16,7 1 10-16,0 4 40 0,0 0 3 0,4 1-10 16</inkml:trace>
  <inkml:trace contextRef="#ctx0" brushRef="#br0" timeOffset="125413.32">21164 6660 900 0,'25'1'388'0,"-2"3"21"16,-4 1-3-16,0 4-31 0,1 6-11 15,-5 0-10-15,-2 4-41 0,3 0-19 0,-4 4-5 16,-1-1-24-16,-3 4-27 0,1 0-42 0,-3-1 1 15,-2 1-37-15,-4-17-8 0,0 8-13 0,0 2-13 16,0-1-16-16,0 0-4 0,-15 14-11 16,9-25-19-16,1-1 3 0,-1-3 5 15,3-3-22-15,-2-1-1 0,1-2 4 0,2-1-26 16,1-2-16-16,1-1-11 0,0 0-34 16,0-7-16-16,11-23 9 0,-1 13-9 0,2 1-6 15,3 4 5-15,0 3 8 0,4-2-4 0,1 2 11 16,-2 4 6-16,2 3-7 0,1 1 13 15,-1 5 6-15,0 3 21 0,-11 0-11 16,18 11 26-16,-14 1-9 0,4 2-1 0,-6 4-9 16,-1-2 25-16,-4 3-19 0,-1 0 8 0,-2 2-7 15,-3-14-7-15,0 5-38 0,0 0-31 0,0 1-24 16,-14 7-55-16,10-12 12 0,-1-5-109 0,-1-1-70 16,2-2 27-16,-1-2-283 0,0-1 51 15,2 0 18-15,-7-6 49 0,6-1 15 0,-1 0 39 16,-1-3 30-16,1-2 30 0,4 3 20 15,-1-6 19-15,2 10 11 0</inkml:trace>
  <inkml:trace contextRef="#ctx0" brushRef="#br0" timeOffset="125530.63">21583 6624 827 0,'6'-14'322'0,"-4"4"-61"0,1 2-15 0,-2 4-65 16,-1-1-56-16,1 3-29 0,3 1-62 15,-2 4-49-15,0 1 1 0,1-1-187 0,0 2-134 16,5 9 5-16,1 3 54 0,-1 4-9 0</inkml:trace>
  <inkml:trace contextRef="#ctx0" brushRef="#br0" timeOffset="126247.57">21696 6817 735 0,'6'25'283'16,"2"-1"-23"-16,-1 5-11 0,1-4-12 0,-6-1-14 15,1-3-15-15,-2-2-1 0,0 1-8 16,-1-20-24-16,0 10 23 0,0-1-17 0,0-3-4 16,0-6 14-16,0 0-13 0,0 0-29 15,-5 11-4-15,5-13-8 0,0-1-8 0,0-1-16 16,-1-2 7-16,0 0-19 0,3-13-9 0,-2 10-6 15,0-5-15-15,13-17-4 0,-6 14-9 16,1 2 13-16,2 2-12 0,2 2-9 0,2 3 3 16,0 3-2-16,1 0 5 0,-2 4-9 15,-3 1 6-15,2 0-5 0,18 10-3 0,-14-3-4 16,-1 2 3-16,-1 1 22 0,0 2-27 0,-3 0 24 16,2 3-18-16,-4 0-2 0,2 0 10 15,-4 1-10-15,-2-2-10 0,-2-3 13 0,-2-1-2 16,-1-2-10-16,0-8 12 0,0 0-2 0,0 7-6 15,0-7-19-15,0 8 8 0,-13 1 13 16,10-9-27-16,-1 0 14 0,0-2-3 16,1-2 3-16,0 0-8 0,2-3 1 0,-1 1-7 15,2-2 4-15,4-11-6 0,-4 9 3 0,11-19 0 16,1 12 3-16,-1 2-3 0,4-2 3 16,0 5-20-16,4 2 12 0,0 1 1 15,3 5 8-15,1 0-24 0,-3 1-1 0,-8 3 3 16,4 0 9-16,3 0-15 0,18 11 9 0,-20-3-4 15,-4 3 10-15,1 2-6 0,-5 1 6 16,0 0-8-16,-6 3 10 0,3 0-14 0,-3-2 24 16,-1-1-33-16,0-2 24 0,-2-1-14 15,1-5 7-15,0 2 0 0,0-1 21 16,0-1-10-16,0-2 14 0,2 0-12 0,0-1-7 16,1-3 21-16,5 3-8 0,10-3-8 0,-8 0 24 15,6 0-31-15,27-13 10 0,-21 3-11 0,4 2 6 16,2-4 5-16,-1 1-7 0,-1-3-13 0,-2 1-14 15,0-1 5-15,-6-1 25 0,-1-2-5 16,-2 2-11-16,-5-1-2 0,-8 4-14 0,1 3 1 16,-4 9 12-16,0 0-3 0,-17-15-4 15,10 14 4-15,-12 1 6 0,8 0-3 0,-3 0 10 16,-17 20 1-16,13-8 15 0,2 7 22 0,2-3-19 16,3 5 14-16,3-3-2 0,-1 0-4 15,7 1 6-15,2-9 13 0,0 4 12 0,14 14-27 16,-1-14 11-16,1-2-13 0,3 0 7 0,4-3-13 15,6-5-3-15,-5-3-60 0,2 2-28 16,-13-3-49-16,7 0-72 0,28-10 19 0,-23 3-181 16,4-1-88-16,-1 0 37 0,2-3-225 0,2-3 62 15,2 3 60-15,2-2 21 0,1 1 52 16,7 2 6-16,3 3 72 0,2 2-17 0,2 4 35 16,-23 1 25-16,53 10 30 0,-27-3 2 15</inkml:trace>
  <inkml:trace contextRef="#ctx0" brushRef="#br0" timeOffset="126406.49">23826 7129 957 0,'18'-5'616'0,"-2"1"-94"0,-4-3-70 0,4 2-66 15,-2-3-40-15,0 4-48 0,-2-4-42 16,0 6-51-16,-4-3-71 0,0 1-71 0,-2 4-6 16,-1-3-200-16,-1 3 13 0,-1-2-353 0,-2 1 20 15,1 1 50-15,-3 0-15 0,-1 0 65 16,-3-3 22-16,1 1 11 0,0 0 29 0,-2 0 51 15</inkml:trace>
  <inkml:trace contextRef="#ctx0" brushRef="#br0" timeOffset="135451.75">7515 7602 715 0,'0'0'248'0,"13"0"-7"15,-13 0-41-15,0-14-12 0,0 14-7 16,0 0 4-16,0 0-12 0,13 0-3 0,2-27-23 16,-14 23-2-16,1 0-5 0,-2 0 11 0,1 0-22 15,-1-1-15-15,-1 1-12 0,1 4-2 16,0 0 0-16,0-7-4 0,-10-5-29 0,6 9 13 15,-8-7 0-15,-1 4-16 0,-1 0-22 16,0 2 7-16,-4 1-21 0,6 1 24 0,6 2-5 16,-4 0-2-16,0 0-2 0,-5 0-1 15,-18 12 11-15,13-5-10 0,0 1-4 0,0 2-4 16,1 1 5-16,-1 2-2 0,0 3 0 0,2-1 4 16,-1 0 15-16,2 3 4 0,-1 2-9 15,1 1 20-15,-1 1 1 0,1 2 2 0,1 3-11 16,1 0 5-16,3 2 2 0,0 0-9 0,1 0 7 15,3 3 8-15,2-1 3 0,4 3-9 16,2-18 1-16,0 9 9 0,11 33-12 0,-1-29 3 16,3-2-24-16,3 0 2 0,4-3 9 15,3-2-1-15,2-1-29 0,1-4 6 16,1-2 1-16,3-3-8 0,-2-4 19 0,3-2-10 16,0-1-16-16,4-5-9 0,-18 0 7 0,8 0 8 15,30-14-5-15,-27 6-3 0,-4-2 1 0,2-2 0 16,-6-2-18-16,-3-1 11 0,-1-1-14 0,-2-1 3 15,-1-2-2-15,-6 2 8 0,-1-1-11 16,-1 1 5-16,-5 5-8 0,0 12 12 16,0-12-4-16,-16-12-20 0,1 14-3 0,1 2 2 15,-5-1-11-15,-2 2 11 0,-1 2-12 0,0 1-3 16,0-1 2-16,1 0-3 0,1 1 16 0,3 3-7 16,-1-4 2-16,3 5 8 0,5-4-14 15,1 2 16-15,4 1-6 0,5 1 7 0,0 0-13 16,-8 0 5-16,8 0-11 0,-6 0-2 15,6 0 6-15,0 0-7 0,-7 0 3 0,7 0 10 16,0 0-3-16,-9-2-1 0,11 2 11 16,1 1-7-16,1-1 14 0,1 0-6 0,2 0 3 15,2 0-12-15,11 1 7 0,-9-1 5 16,4 0-7-16,4 0 3 0,1 0 6 0,2 0-2 16,-2 0 3-16,-3 0-4 0,-1 0 6 0,-5 0-10 15,0 0 7-15,-2 0-2 0,-1 0 3 0,-1 0-8 16,1 0 12-16,-8 0-4 0,8 0-1 15,-1 0 5-15,0 0 0 0,0 0-20 0,-7 0 17 16,9 0 0-16,-2 0-9 0,13 14 13 0,-9-6-3 16,-3 2-8-16,0 2 8 0,-3 2-9 0,-3-1 21 15,0-2-14-15,-2 7 16 0,0-3-5 0,0-8-16 16,0 6 3-16,0 0 21 0,0 3-15 16,0 1 6-16,-12 15-15 0,10-19 6 0,1-2-39 15,-1-1-5-15,2-4 4 0,-1 2-52 16,1-2-25-16,0-6-29 0,0 0-29 0,0 0-26 15,0 7-31-15,13 0 22 0,-9-6-209 0,2-2-28 16,12 1 30-16,-11 0 22 0,1 0 31 0,18-11 37 16,-12 5 17-16,-1-1 17 0,5-1 10 15</inkml:trace>
  <inkml:trace contextRef="#ctx0" brushRef="#br0" timeOffset="135799.68">8113 7654 1025 0,'6'-14'362'0,"-2"2"-59"0,-2 4-38 16,2 2-34-16,-2 3-21 0,0 3-24 16,-2 0 64-16,0 4-15 0,-1 2-17 0,-1 12-9 15,1 0-11-15,1-4 9 0,0 5-10 16,0 6-6-16,0 4-16 0,0 1 4 0,-8 32-17 15,4-28-17-15,1 0-13 0,-1 2-16 16,1 1-7-16,-2-5-25 0,1-1 14 0,0 0-9 16,-1-5-21-16,-1 4-18 0,3-4 16 0,1-3-23 15,-2-3-35-15,1-3-8 0,0-4-30 16,2-3-12-16,0-3-34 0,-1-4-27 0,1 1 11 16,1-2-123-16,0-2-35 0,0 0-19 15,0 0 24-15,-2-10-221 0,2 3-50 0,0-2 56 16,0-7 29-16,0-7 42 0,-1 1 46 15,1 13 26-15,0-7 3 0,0-2-5 0,0-2 32 16,0 0 7-16</inkml:trace>
  <inkml:trace contextRef="#ctx0" brushRef="#br0" timeOffset="136101.48">8082 7697 522 0,'-2'-4'384'0,"1"0"-38"0,0 1-26 16,-1-2-40-16,0 2 29 0,2-1-33 0,-1 1-40 16,0 2-7-16,2-2-25 0,2 1-5 15,-1 1 3-15,4-1-16 0,2 1-19 0,10-3-2 16,5-1-13-16,4 2-19 0,-2 1-2 0,2 0-23 16,-1 0-1-16,5-1-11 0,0 1-17 15,-2 0 3-15,1-2-11 0,-2 3-13 0,-1 1-10 16,-3 0-10-16,-3-3-34 0,-2 3-20 15,-11 0 3-15,1 0-104 0,0 0-17 0,-1 0-40 16,-8 0-28-16,7 0-53 0,1 11 23 16,-9-10-265-16,0 4 32 0,0-1 63 0,-1-1 2 15,-10 9 41-15,0-6 20 0,4 1 23 0,-4 2 17 16,3-1-15-16</inkml:trace>
  <inkml:trace contextRef="#ctx0" brushRef="#br0" timeOffset="136335.6">8147 7925 1154 0,'-4'4'360'15,"3"0"44"-15,1 0-27 0,0-1-13 0,3 0-24 16,0-1-23-16,3 0-31 0,0 0-40 0,0-1-31 16,14 2-9-16,-1 0-21 0,-8-3-19 15,4 0-23-15,3 0-28 0,2 0-23 0,1 0-43 16,0 0-27-16,-3 0-3 0,2 0-117 0,0 0-74 15,17-13-41-15,-25 10-68 0,0-1 26 0,-4 1-239 16,-1 1 58-16,-1 0-20 0,-4 1 65 16,2 0 49-16,0 1 17 0,0-4 29 0,-2 2-13 15,2 1 19-15,1 0 34 0</inkml:trace>
  <inkml:trace contextRef="#ctx0" brushRef="#br0" timeOffset="139526.15">9315 7481 265 0,'13'0'319'16,"-13"-12"-25"-16,0 12-31 0,0 0-11 0,0 0-22 15,15 0-8-15,-15-14-34 0,17-3 22 0,-16 14-26 16,-1 0 2-16,1 0-33 0,-1-1-12 0,-2 1-14 15,2 1-14-15,-1-3-11 0,0 4 17 16,-2-2-13-16,0 1 0 0,0 0 17 0,-2 1-3 16,0-1-22-16,-1 2 18 0,-1 2-19 15,-2-2 4-15,-19 9 7 0,10-2-10 0,-2 3-5 16,1-1-9-16,1 4-2 0,-4 3 2 0,3-3-4 16,-1 7 6-16,0 2-2 0,-1 1 7 15,2 4 0-15,-1 1-7 0,2 2-13 0,0 1 9 16,0 1-23-16,4 3 1 0,0 0 5 0,4-2-6 15,0 1-3-15,1 3-11 0,2-1-12 0,4 1 15 16,3-1-11-16,0-17 1 0,0 6-22 0,20 39-5 16,-4-29-24-16,3-1-18 0,2-3-31 15,5 1-58-15,4 1 12 0,1-5-88 0,2-1-39 16,4-2-32-16,4-1 25 0,0-6-154 16,3 0-108-16,-4-4 29 0,0-3 28 0,1 0 17 15,-2 0 65-15,0-3 26 0,4-2 9 0,-4 1 29 16,-19-7 29-16,10 0 5 0</inkml:trace>
  <inkml:trace contextRef="#ctx0" brushRef="#br0" timeOffset="139990.39">10102 7639 830 0,'1'-5'368'16,"-1"0"-30"-16,-1 1-54 0,1 2-22 16,0-1-25-16,0 3-24 0,0 0-23 0,0 4 64 15,-1 1-20-15,1 3-1 0,-2 15-21 0,2-9 12 16,0 7-5-16,0 4-16 0,-8 33-10 16,6-23-4-16,0 1-7 0,0 2-28 0,0 0 16 15,0 1-47-15,-1-3 0 0,1 0-27 0,0-1 9 16,1-4-14-16,0-1-23 0,1 1-36 15,-2-8-8-15,1-2-48 0,-1-3-33 0,1-5-15 16,1-13 9-16,0 5-153 0,0-5-47 0,0 0-46 16,1 7 29-16,-2-10-245 0,0-1 18 15,-2-1 64-15,1-10 33 0,-1 3 10 0,1-4 37 16,0-4 28-16,0 1 34 0,1 6 23 16,1-10-8-16,-5 1-24 0</inkml:trace>
  <inkml:trace contextRef="#ctx0" brushRef="#br0" timeOffset="140429.6">9940 7715 574 0,'-2'-7'337'15,"-4"-6"-24"-15,2 1-15 0,0 3 2 16,4 2-52-16,-3 1-30 0,1-1 34 0,1 2-23 15,-1 1-26-15,2-1-22 0,-1 1-21 0,1 0-4 16,0 4 0-16,0 0-20 0,0-7-19 0,0 7 24 16,18-19-17-16,-3 12 5 0,1 2-11 15,4 0-1-15,1 2-7 0,5-1-22 0,0 3-5 16,-13 1-10-16,6 0-1 0,29 11-4 16,-19-4-7-16,-1 0-3 0,-3 1-11 0,2 3-2 15,-2 3-10-15,0-3-6 0,-2 3-8 0,-3 0 8 16,-5 2-15-16,2-1 13 0,-7 1 4 15,-2 0 2-15,-7-3-25 0,-1 6 14 0,0-11-7 16,-11 11 8-16,1-6-8 0,-3 2 6 16,-2-4-7-16,-1-2-6 0,-4-1 7 0,2-1-6 15,-2-2 2-15,3-3-1 0,-5 2 0 0,0-1-26 16,1-1-19-16,-5 1 2 0,1-3-37 16,3 4 6-16,2-1-45 0,7-3-58 15,2 0-10-15,2 0-24 0,9 0-55 0,0 0 27 0,-8 0-193 16,8 0-44-16,-7-11 17 0,9 8 36 15,2 0 20-15,7-4 42 0,4-2 21 0,1 1 43 16,1 1-5-16,6-2 0 0</inkml:trace>
  <inkml:trace contextRef="#ctx0" brushRef="#br0" timeOffset="141183.37">10446 7512 664 0,'0'-4'359'0,"-3"3"-57"15,1-2-32-15,2 1-26 0,-1 2-18 0,0 1-25 0,1 2 64 16,0-1-5-16,0 4-17 0,0 1-3 15,0 11-12-15,0-10-9 0,0 6 1 0,0 3-24 16,0 1-3-16,12 22-17 0,-10-22-29 0,0-5-9 16,0-1-10-16,-2-3-4 0,2-1-19 15,-1-1-16-15,-1-3-9 0,0 2 9 0,1-4-4 16,0 3-13-16,-1-3-5 0,0-2-27 16,0 0 14-16,-2 0-19 0,1 0 14 0,-1-4-20 15,0-1-7-15,2 0-8 0,-1-3-19 16,1 1-2-16,0-5-6 0,0-4 1 0,0-2 2 15,14-18-4-15,-8 21 9 0,0-3-2 16,4 4-6-16,-1 3 2 0,2 2 2 0,-1 4-3 16,0-1-3-16,0 4 8 0,-10 2-3 0,10 0 6 15,3 0 13-15,18 12-1 0,-17-5 11 0,1 4 2 16,-1 1-3-16,1 1 7 0,-3 1 17 16,1 1 2-16,-5-2 13 0,-1 1-19 0,2-2 13 15,-6-2-21-15,0-3 7 0,0 0 1 16,-2-2 0-16,1 0-8 0,-2-2 11 0,1 1 4 15,-1-4-9-15,0 0-15 0,0 0 15 0,-4 3 8 16,3-3-26-16,0-2-4 0,-2 0 7 0,2-2-12 16,-1 0 8-16,-1-1-9 0,2-1 15 15,0 1-10-15,1-3-2 0,1 3-6 16,0-2 1-16,-1 0-12 0,11-14 2 0,-2 7 7 16,0 5 0-16,3-2-8 0,2 0 4 0,0 4-7 15,3-1 16-15,0 2-15 0,-3 0 4 0,4 4 3 16,-3 1 0-16,-4 1-9 0,-3 0-3 15,15 10 24-15,-9-4-12 0,3 1 3 16,-6 4 25-16,-3-2 6 0,1 1 4 0,-5 1-23 16,-1-2 7-16,-3-1-10 0,1-3-11 0,-1-5 19 15,0 7-11-15,0-7 8 0,0 7 0 0,0-1-25 16,0-6-6-16,0 8-46 0,-11 2-32 16,2 2-66-16,4-7-26 0,0 2 17 0,-1-4-154 15,-1 1-46-15,1 0 33 0,3-3-244 16,-1 0 37-16,1 4 48 0,3-3 36 15,0-2 23-15,0 0 35 0,19 13 34 0,-2-8-1 0,5 1 40 16,5 1 32-16,3-1 43 0</inkml:trace>
  <inkml:trace contextRef="#ctx0" brushRef="#br0" timeOffset="141665.65">11246 7327 869 0,'-1'-2'358'0,"0"0"3"0,1-1-69 16,1 3-36-16,3-2 34 0,1 0-38 0,1 1 8 16,0 1-20-16,13-2-12 0,-10 2-3 15,7 0-8-15,22 11-9 0,-13-4-9 0,2 2-7 16,-4 0-28-16,3 6 11 0,1 3-18 0,1 6-19 16,1 2-11-16,1 5 19 0,0 4-31 15,-1 3 3-15,-2 4-5 0,-3 2-17 0,-4 3 4 16,-2-1-28-16,-4 3 7 0,-1-2 5 0,-5 4-22 15,-2-2 4-15,-5 2-9 0,-1-27-10 0,0 15-7 16,-15 56 1-16,-1-42-1 16,-5 2-11-16,-4-1-33 0,-5-4-4 0,-7-1-46 15,-5-6-45-15,0 1-31 0,-5-4 13 0,2-8-146 16,-6-1-55-16,2-4 29 0,0-4-301 16,0-2 39-16,1-4 70 0,-1-2 43 15,-3-2 34-15,5 1 27 0,-1-1 4 0,2-3 36 16,-2 2-17-16,1-1 60 0,2 1-22 0,0 1-8 15</inkml:trace>
  <inkml:trace contextRef="#ctx0" brushRef="#br0" timeOffset="148084.17">10240 8168 524 0,'0'0'337'0,"0"0"-50"0,0 0-9 0,0 0-50 15,0 0-10-15,0 0-18 0,0 0-10 16,0 0-32-16,0 0-5 0,0 0-13 0,0 13-20 15,0-13 1-15,0 0-19 0,0 0-16 0,0 0-1 16,0 0 2-16,0 0-29 0,0 0-6 16,0 0 20-16,0 0-9 0,0 0-28 0,0 0 13 15,0 0 7-15,0 0-12 0,0 0 19 0,0 0-8 16,0 0-23-16,0 0-11 0,0 0-7 0,0 0 9 16,0 0 0-16,0 0 5 0,0 0 11 15,0 0-21-15,0 0-1 0,0 0 19 0,0 0-23 16,0 0-27-16,0 0 4 0,0 0 21 15,0 0-2-15,0 0-18 0,0 0 25 0,0 13-17 16,0-13 13-16,0 0-1 0,0 0-5 0,0 0-11 16,0 0 11-16,0 0 5 0,0 0-14 0,0 0 9 15,0 0-2-15,0 0 4 0,0 0-5 16,0 0 2-16,0 0-8 0,0 0 10 0,0 0 19 16,0 0-9-16,0 0-21 0,0 0-5 0,0 0 15 15,0 0-21-15,0 0 23 0,0 0-6 16,0 0-16-16,0 0 24 0,0 0-7 15,0 0 1-15,0 0 8 0,0 0-22 0,0 0 22 16,0 0-10-16,0 0-11 0,0 0-8 0,0 0 10 16,0 0 38-16,0 0-39 0,0 0-9 0,0 0 2 15,0 0 23-15,0 0-4 0,0 0-23 0,0 0 23 16,0 0-17-16,0 0 11 0,0 0 34 16,0 0-23-16,0 0-16 0,0 0 4 15,0 0 10-15,0 0-18 0,0 0 9 0,0 0-11 16,0 0 18-16,0 0 28 0,0 0-40 0,0 0 32 15,0 0-21-15,0 0-4 0,0 0 20 0,0 0-26 16,0 0 31-16,0 0-29 0,0 0 20 0,0 0-27 16,0 0 0-16,0 0-1 0,0 0 0 15,0 0 20-15,0 0 8 0,0 0-29 0,0 0 17 16,0 0-10-16,0 0-18 0,0 0 26 16,0 0-17-16,0 0 32 0,0 0-26 0,0 0 10 15,0 0 8-15,0 0-6 0,0 0-16 16,0 0 31-16,0 0-25 0,0 0 19 0,0 0-18 15,0 0 22-15,0 0 12 0,0 0-30 0,0 0-6 16,0 0 6-16,0 0 6 0,0 0 16 16,0 0-1-16,0 0-14 0,0 0-3 0,0 0-9 15,0 0-1-15,0 0-16 0,0 0 2 0,0 0 11 16,0 0-2-16,0 0 10 0,0 0 15 0,0 0-9 16,0 0-16-16,0 0 27 0,0 0-34 15,0 0 27-15,0 0 15 0,0 0-21 0,0 0 5 16,0 0-5-16,0 0 7 0,0 0-12 0,0 0 17 15,0 0-35-15,0 0 30 0,0 0-9 16,0 0-14-16,0 0 18 0,0 0 5 0,0 0 2 16,0 0 5-16,0 0-2 0,0 0-8 0,0 0-6 15,0 0-17-15,0 0 23 0,0 0-23 16,0 0 20-16,0 0-1 0,0 0 0 0,0 0-4 16,0 0 0-16,0 0 1 0,0 0-17 0,0 0 17 15,0 0-3-15,0 0 6 0,0 0 5 16,0 0-9-16,0 0 18 0,0 0-19 15,0 0 16-15,0 0-1 0,0 0-30 0,0 0 16 16,0 0 1-16,0 0-8 0,0 0 18 0,0 0 0 16,0 0-18-16,0 0 7 0,0 0-11 15,0 0 28-15,0 0-5 0,0 0 20 0,0 0-24 16,0 0 3-16,0 0 4 0,0 0-2 0,0 0-14 16,0 0 26-16,0 0-23 0,0 0 25 0,0 0-29 15,0 0 24-15,0 0-26 0,0 0-12 16,0 0 29-16,0 0-15 0,0 0 0 0,0 0 6 15,0 0 0-15,0 0 3 0,0 0-13 0,0 0-1 16,0 0 1-16,0 0-10 0,0 0 27 16,0 0 0-16,0 0 3 0,0 0 11 0,0 0-22 15,0 0 30-15,0 0-42 0,0 0 2 16,0 0 15-16,0 0-2 0,0 0-22 0,0 0 18 16,0 0 13-16,0 0-6 0,0 0-12 0,0 0 22 15,0 0-21-15,0 0-1 0,0 0-14 16,0 0 14-16,0 0 11 0,0 0 8 0,0 0 6 15,0 0-13-15,0 0-16 0,0 0 27 16,0 0-25-16,0 0-15 0,0 0 25 0,0 0 1 16,0 0-10-16,0 0 20 0,0 0-14 15,0 0-6-15,0 0-3 0,0 0 8 0,0 0 7 16,0 0 1-16,0 0-14 0,0 0 2 0,0 0 6 16,0 0 6-16,0 0 5 0,0 0 13 15,0 0-40-15,0 0 29 0,0 0-20 0,0 0-21 16,0 0 36-16,0 0-10 0,0 0 1 0,0 0-21 15,0 0 11-15,0 0 0 0,0 0 3 16,0 0-4-16,0 0 13 0,0 0-14 0,0 0 5 16,0 0-10-16,0 0 21 0,0 0-5 15,0 0 4-15,0 0-8 0,0 0 9 0,0 0-2 16,0 0 0-16,0 0 6 0,0 0-12 0,0 0 10 16,0 0 2-16,0 0 18 0,0 0-30 0,0 0 1 15,0 0 35-15,0 0-27 0,0 0-15 16,0 0 8-16,0 0 9 0,0 0-24 0,0 0 15 15,0 0 2-15,0 0 30 0,0 0-32 16,0 0-12-16,0 0 20 0,0 0-9 0,0 0-4 16,0 0 11-16,0 0 8 0,0 0 4 15,0 0-15-15,0 0-2 0,0 0 28 0,0 0-39 16,0 0 16-16,0 0 4 0,0 0-23 0,0 0 10 16,0 0 12-16,0 0-5 0,0 0-13 0,0 0 40 15,0 0-23-15,0 0-7 0,0 0-17 16,0 0 15-16,0 0 12 0,0 0 5 0,0 0-21 15,0 0 25-15,0 0 3 0,0 0-17 0,0 0 16 16,0 0-31-16,0 0 31 0,0 0-41 16,0 0 25-16,0 0-17 0,0 0-1 0,0 0 8 15,0 0 8-15,0 0-12 0,0 0 25 0,0 0-20 16,0 0-16-16,0 0 24 0,0 0 21 16,0 0-28-16,0 0 15 0,0 0-8 0,0 0 1 15,0 0-3-15,0 0-3 0,0 0 4 16,0 0 5-16,0 0-10 0,0 0-3 0,0 0 17 15,0 0-10-15,0 0-14 0,0 0 5 0,0 0-7 16,0 0 6-16,0 0-8 0,0 0 17 16,0 0-18-16,0 0-5 0,0 0 25 0,0 0-12 15,0 0 9-15,0 0 2 0,0 0-17 16,0 0 15-16,0 0-15 0,0 0 25 0,0 0-19 16,0 0 12-16,0 0-2 0,0 0 5 0,0 0-14 15,0 0 13-15,0 0-9 0,0 0 20 0,0 0 6 16,0 0-15-16,0 0 8 0,0 0-11 15,0 0-16-15,0 0 15 0,0 0-24 0,0 0 10 16,0 0 6-16,0 0-7 0,0 0 4 0,0 0 12 16,0 0-7-16,0 0-7 0,0 0 28 15,0 0-25-15,0 0 7 0,0 0-6 0,0 0 0 16,0 0-1-16,0 0 11 0,0 0-3 0,0 0 3 16,0 0-12-16,0 0 23 0,0 0-5 15,0 0-7-15,0 0 5 0,0 0-10 0,0 0 12 16,0 0 6-16,0 0-12 0,0 0-1 15,0 0-7-15,0 0-1 0,0 0 34 0,0 0-33 16,0 0 2-16,0 0 2 0,0 0-1 0,0 0 4 16,0 0 9-16,0 0 1 0,0 0-12 0,0 0 6 15,0 0 2-15,0 0-9 0,0 0 14 16,0 0-23-16,0 0 14 0,0 0-8 16,0 0-5-16,0 0 4 0,0 0-8 0,0 0 14 15,0 0 1-15,0 0 7 0,0 0-13 0,0 0 6 16,0 0 21-16,0 0-21 0,0 0 5 0,0 0 18 15,0 0-10-15,0 0-1 0,0 0-24 16,0 0-5-16,0 0 0 0,0 0 20 0,0 0-16 16,0 0 28-16,0 0-13 0,0 0-5 15,0 0 15-15,0 0-11 0,0 0-5 0,0 0 4 16,0 0-16-16,0 0-11 0,0 0 25 0,0 0-15 16,0 0 17-16,0 0 4 0,0 0-18 0,0 0-2 15,0 0 10-15,0 0-14 0,0 0-10 16,0 0 6-16,0 0 6 0,0 0-12 0,0 0-23 15,0 0-13-15,0 0-27 0,0 0-10 16,0 0-68-16,0 0 15 0,0 0-255 0,0 0 23 16,0 0 40-16,0 0 33 0,15-4-18 15,-14-1 57-15,1-1 17 0</inkml:trace>
  <inkml:trace contextRef="#ctx0" brushRef="#br0" timeOffset="152273.82">13716 7982 776 0,'0'0'435'0,"0"0"-81"16,0 0-45-16,0 0 33 0,3 33 2 0,2-8-15 0,-1 8 3 15,-2-2-35-15,2 10-11 0,-4 1-25 16,0 5-16-16,0-21-46 0,0 15 4 15,0 5-38-15,0 2-15 0,0 3-22 0,0 0-1 16,0-5-22-16,0-3-28 0,0-4-15 0,12 32-12 16,-12-40-21-16,0-18-40 0,0 3-28 15,0-2-52-15,0-2 9 0,0-3-104 0,0-9-41 16,0 6-16-16,-3-7-58 0,2-4 29 0,-1-1-224 16,-1-12 50-16,0-2 11 0,-1-2 33 15,2 0 19-15,2-3 42 0,0 1 33 0,-1 0 18 16,1 12 9-16,0-6-1 0</inkml:trace>
  <inkml:trace contextRef="#ctx0" brushRef="#br0" timeOffset="152568.6">13755 8253 776 0,'6'-25'327'0,"4"5"9"0,-1-3-40 0,0 1 3 16,4-2-37-16,0 1 29 0,2 2-8 15,-1 4-9-15,5-3-19 0,-4 1-13 0,4 7-27 16,0 0-15-16,0 3-24 0,3 3 7 0,-11 6-8 15,5 0-18-15,21 14-9 0,-17 0 6 16,1 1-20-16,-2 0-5 0,-6 6-4 0,3-2-3 16,-5 5-26-16,-2-1 7 0,-1 2-10 15,-4-5-9-15,-4 1-20 0,0-11-3 0,-9 22-18 16,-1-14 24-16,-5 0-26 0,-6-1 8 0,3-3-40 16,-2-1-24-16,-8-2-32 0,4-4-75 15,1 0 12-15,2-4-124 0,9-3-49 0,-3 0-70 16,-15-14 29-16,19 4-222 0,6 0 4 15,1-6 70-15,4 9 31 0,0-4 24 0,16-12 39 16,-3 10 36-16,5 1 38 0,5 3 7 0,4 1 25 16,4 3 18-16</inkml:trace>
  <inkml:trace contextRef="#ctx0" brushRef="#br0" timeOffset="152814.76">14415 8280 862 0,'3'3'470'15,"-3"0"-27"-15,2-3-30 0,0 3-19 16,0-3-37-16,1 2-13 0,1 1-20 0,15 1-48 16,1-2-20-16,-7-2-7 0,11 0-28 0,4 0-19 15,3 0-30-15,5 0-22 0,43 12-2 16,-36-9-27-16,2 2 1 0,-3-2-39 0,0 3-37 16,-1-2-52-16,-3 0-31 0,-6 0-45 15,-1-1 9-15,1 0-122 0,-5-1-25 0,-5-2-52 16,-15 0 24-16,2 0-228 0,0 0-42 0,0 0 70 15,4-11 45-15,-11 8 9 0,-2-3 49 16,-2 2-2-16,-6-10 22 0,-1 4 4 0,-3-5 39 16,1 1 15-16</inkml:trace>
  <inkml:trace contextRef="#ctx0" brushRef="#br0" timeOffset="153098.01">14847 8165 658 0,'-2'-2'440'16,"2"0"20"-16,2 1-55 0,2 0 3 0,3 1-22 15,13 1-22-15,-9-1-18 0,6 0-24 16,7 0 5-16,31 8-55 0,-26-2-16 0,0 2-7 16,-1 0-27-16,2 4-25 0,-1 2-11 15,-2 2-21-15,-2 2-17 0,-3 1-15 16,-6 1-14-16,0 1-7 0,-5 2-12 0,-2 0-14 16,-6-3-10-16,-3-11 14 0,0 6-9 15,-17 17-33-15,4-14-14 0,-7-3-16 0,-3 0-13 0,1-5-41 16,-3-3-32-16,-2 0-41 0,-4-3-63 15,4 2 16-15,-5-1-150 0,3-5-62 0,15 0 33 16,-5 0-247-16,0 0 63 0,-16-18 29 0,26 12 50 16,6 0 15-16,4 0 53 0,10-2 24 15,11 1-38-15,7 0 63 0,7-1 33 0,7 3 18 16,6-1-38-16</inkml:trace>
  <inkml:trace contextRef="#ctx0" brushRef="#br0" timeOffset="153331.63">15723 8254 448 0,'13'-11'624'16,"1"3"-130"-16,-5 4-63 0,-2 1-28 0,0 1 9 16,-7 2-20-16,9 20 16 0,-7 1-41 15,0 2-45-15,0 7-2 0,3 1-13 0,-3 2-35 16,0 4-27-16,0-2-29 0,-2 2-11 0,0-2-34 16,0-2-12-16,0-18-39 0,0 9-12 0,0 4-67 15,0 0-51-15,0-1-40 0,0-3-62 0,0-5-49 16,0-2 16-16,-9 3-130 0,7-18-60 15,2-2 30-15,0-4-268 0,0-1 43 0,0-2 51 16,3-11 2-16,-3 7 71 0,0-5 28 16,0-5 45-16,0-2-24 0,0-2 41 0,8-29 52 15,-5 26-44-15</inkml:trace>
  <inkml:trace contextRef="#ctx0" brushRef="#br0" timeOffset="153617.9">15791 8318 1011 0,'0'-14'475'0,"0"3"-29"16,0 1-39-16,4-4-28 0,3-1-24 0,0 0-6 15,2 2-13-15,2 2-38 0,5-1 4 16,2-1-30-16,0 8-26 0,4-1-27 0,1 2 8 16,-1 3-23-16,-8 1-41 0,5 0-16 15,29 16 1-15,-23-7-5 0,-3 3-19 0,-2 3 9 16,-1 2-24-16,-2 0 3 0,-1 2-4 0,-3 5-6 16,-1-4-33-16,-5 4 9 0,-5-6-6 15,-2-7-12-15,0 3-11 0,-13 17-4 0,1-16-11 16,-1-2 3-16,-6-2-16 0,-3-3-33 0,0 0 1 15,-1-2-46-15,-2-5-39 0,-2 1-55 0,16-2-57 16,-7 0 20-16,-16-14-160 0,19 7-82 16,1-4 36-16,7 1-245 0,1-4 82 0,2-1 48 15,4 8 43-15,0-5 29 0,15-18 40 0,-3 16 52 16,5-1 3-16,2 1 29 0,5 2 9 16,0 2-9-16,-1 0 37 0</inkml:trace>
  <inkml:trace contextRef="#ctx0" brushRef="#br0" timeOffset="154021.47">16204 8260 567 0,'11'-3'430'0,"-2"3"19"0,1 0-19 0,-2 3-29 16,-1-2-23-16,9 7-3 0,-3 0-34 0,1 4 7 16,-1 2-27-16,-1 3-37 0,-3 2-27 15,2 2-11-15,-3 0-25 0,2 0-24 0,-3-1-22 16,-1 2-18-16,-1-2-3 0,0-2-19 16,-3-6-15-16,-2-2 2 0,0-1-10 0,0-1-13 15,0-8-9-15,0 7-9 0,0-7-8 0,0 0-8 16,0 6-2-16,-10 2-5 0,6-10-7 0,2 2-5 15,-1-3-14-15,-5-8-19 0,6-1 1 0,2-2-6 16,0 4-12-16,0-4-4 0,11-19-4 16,1 12 13-16,-2 2-10 0,1-2-15 0,0 7 1 15,-1 1 25-15,3 2-16 0,5 0 22 16,-3 3 22-16,1-2-19 0,-2 10 4 0,-1-2 8 16,-6 2-4-16,6 0-2 0,17 16 40 0,-16-7 7 15,1 4 2-15,-1 2-4 0,-1 4 6 16,-2 2-4-16,-2-1 2 0,-2 1-5 0,-1 0 2 15,-2-3-15-15,-3 0 0 0,2-1-7 0,-3-10-2 16,0 1-22-16,0-1-13 0,-12 7-49 0,8-9 5 16,1-2-102-16,-1-1-55 0,0 0 19 15,-2-2-193-15,2-4-62 0,0 1 38 0,-5-10-248 16,2 1 32-16,0-2 63 0,7 7 59 16,0-7 55-16,0-2 9 0,0-2 37 0,19-26 21 15,-13 22 27-15,3-4-8 0,0-3 54 16,2 5 23-16,3 2 19 0</inkml:trace>
  <inkml:trace contextRef="#ctx0" brushRef="#br0" timeOffset="154146.3">16730 8056 1040 0,'-4'-11'363'15,"1"2"-40"-15,-1 5-63 0,0 0-33 0,-1 3-25 16,0-1-39-16,0 4-36 0,1 0-95 0,0 1-48 16,2 3-83-16,0-1 11 0,-3 13-297 15,2-6 7-15,1 5 35 0,2 1 19 0,0-9 34 16,0 5 20-16</inkml:trace>
  <inkml:trace contextRef="#ctx0" brushRef="#br0" timeOffset="154902.31">16822 8425 1008 0,'9'16'389'16,"3"-1"38"-16,-6 1-24 0,-1-2-23 16,-1 0-12-16,0-3-43 0,0-1-23 0,-2-3-11 15,0-2-20-15,0-1-25 0,0-1-12 16,0 0-11-16,-2-1-24 0,0-2 35 0,0 0-25 15,-4 2-22-15,2-1-28 0,0-4-2 0,-4 0-39 16,2-1-3-16,-3-8-17 0,-6-3-14 0,11 5-10 16,-4-9 13-16,4 0-6 0,2 9-18 0,0-7-2 15,14-17-4-15,-9 16-36 0,6 2 4 16,3 3-11-16,1 2-1 0,1 4 0 0,0 3 5 16,4 0-1-16,-12 4-2 0,6 0-2 0,16 13-1 15,-13-3-17-15,-3 2 2 0,0 2 0 16,-3 1 2-16,-2 2 0 0,0 2 15 0,0-2 0 15,-2-2 35-15,-5-3-35 0,3-2 25 0,-3-1 3 16,0-2-14-16,-2-2 18 0,0-5-5 16,0 0-8-16,0 0 11 0,0 7 5 0,0-7-19 15,0 0 13-15,-11 8-18 0,11-8-4 0,-2-3-3 16,0-2 17-16,-1 2-18 0,3-4-13 16,0 1 17-16,4-10-8 0,-4 7 3 0,10-13-16 15,-4 7 18-15,2 3-2 0,3 1-10 0,-1 0-3 16,4 2-1-16,0 2-10 0,2 0 6 15,-1 2 3-15,3 3-9 0,-10 2-7 0,1 0 22 16,0 0-20-16,3 0 6 0,10 19 2 0,-13-8 5 16,-4 0-13-16,-1 3 18 0,-1-2-6 0,-1 5-6 15,0 0 29-15,0-1-9 0,-2 3-2 16,3-5-2-16,-3-4 2 0,2 1-5 0,2-4 1 16,-2 1 6-16,8 3 0 0,3 0 7 15,2-2-15-15,2-1 7 0,5-2 7 0,3-3-1 16,1-3-10-16,-12 0 6 0,8 0-10 0,30-10 2 15,-23 3-5-15,-3-2 8 0,-1-1-4 16,0-1 4-16,-2 0 1 0,-5-1-5 0,-2-2-10 16,-4-1 11-16,-3 3-2 0,-7 0-4 15,1 2-4-15,-3 1 5 0,0 9 1 0,0-8 3 16,0 8-10-16,-18-20 13 0,6 16-14 0,3 2 4 16,0 2 8-16,9 0 11 0,-25 9-15 0,7 1 11 15,5 1 6-15,0 3-2 0,1 1-10 16,3 3 13-16,-1 1-11 0,2-2 7 0,2 1-5 15,3 0 3-15,-1-1-5 0,4-4-8 16,0-4-22-16,0-9 2 0,0 6-31 0,17 10 5 16,-5-10-91-16,1 0-19 0,0-5-39 0,-3-1-50 15,3 0 27-15,27-12-150 0,-13 5-49 0,0-3 36 16,0-1-269-16,3 1 73 0,1 0 38 16,4 0 56-16,2 0 17 0,4 2 34 0,2 2 21 15,3-1 58-15,-1 3 26 0,5 2 5 16,-3 2 26-16,-25 0 38 0,13 0-14 0</inkml:trace>
  <inkml:trace contextRef="#ctx0" brushRef="#br0" timeOffset="156254.95">18559 8485 675 0,'8'-13'517'0,"-2"2"-47"16,-3 3-40-16,1 5-33 0,-2-3-46 16,0 5-10-16,-3 0 0 0,2 5 9 0,0 0-46 15,-1 2 0-15,1 13-30 0,-1-9-3 0,0 7 11 16,0 5-21-16,0 1-41 0,0 2-9 15,14 24-11-15,-10-26-26 0,-1 0-9 0,-2-3-32 16,2 0 0-16,1-5-16 0,-3-4-2 0,-1-11-19 16,0 7-2-16,0 0-11 0,0-7-4 0,0 0-17 15,0 6-13-15,4-1-24 0,-4-9-11 16,-1 1-20-16,1-4-19 0,0-1 3 0,2-9-25 16,-2 6-27-16,0-4 0 0,12-25 0 0,-7 19-13 15,0 0 2-15,0 3 20 0,0-1-9 16,2 5 17-16,1-1-8 0,-2 1 23 15,-1 6 10-15,6-4-22 0,-4 5 13 0,-1 2-1 16,4 0 5-16,-2 4 23 0,-2-1 2 0,-6 2-12 16,6 0 2-16,4 0 14 0,14 20 29 15,-13-8-14-15,-2 1 22 0,0 6 14 0,1-2 3 16,-3 2-8-16,0-1-4 0,-1 0 39 0,2-3-32 16,0 1 3-16,1-1-4 0,-5-3 12 0,-1-4-5 15,1-1 11-15,-2-2-33 0,2 0 20 16,0-3-8-16,1 0 5 0,0 0-23 0,-5-2-15 15,6 0-2-15,7 0-21 0,17-15-3 16,-12 4-29-16,2-1 5 0,-3-5-8 0,0 2-9 16,0-3-21-16,0 0 29 0,-2-1-7 0,2 0 10 15,-4 0 6-15,-2 3 8 0,-1 2 4 0,-1-1-1 16,-2 7-8-16,-4 3 21 0,-2 1 3 16,-1 4 3-16,-5 1 24 0,1 1 0 0,0 1 20 15,-11 8 3-15,4 4 31 0,-1 0-9 16,1 3-7-16,1-2-6 0,1 1 10 0,2 3 17 15,4-1 19-15,3-3-37 0,0-8 15 0,0 6-7 16,12 15-13-16,-4-17-2 0,3-2 0 0,0-3 15 16,5-1-20-16,-1-3-28 0,3 0-8 15,-3-3-3-15,-5 0 1 0,5 0-29 0,19-16-34 16,-14 6-15-16,-1-2-16 0,0 0-4 0,-3-7-22 16,0-1-1-16,-1 1-11 0,-2-3 9 15,-2 2 14-15,-1 3-3 0,-5 0 28 0,2 3 1 16,-2 4 7-16,-5 1 10 0,0 9 21 15,0 0 10-15,0-8 21 0,0 8 13 0,-13-4 10 16,9 5 4-16,0 5 6 0,1-1 30 16,-6 10-11-16,1 0 22 0,2 1 0 0,4-1-5 15,2-1 21-15,0-5-10 0,0 3-15 0,16 16 2 16,-4-13-10-16,3-5 7 0,1 4-20 16,1-6 11-16,3-3-8 0,3-2-10 0,-1 0-15 15,-2-3-12-15,-10 0-32 0,5 0-2 16,20-12-28-16,-14 1-15 0,-4-1-19 0,0-4-12 15,-1-2-6-15,-2 0-3 0,-3-1-5 0,0 1 11 16,-5 1 11-16,-3 0 24 0,-2 5-9 0,-1 12 10 16,0-9 29-16,0 1 16 0,0 8-7 15,0-6 34-15,-11-3 19 0,8 9 1 0,-1 0 6 16,1 0 25-16,0 3 9 0,1 1 2 16,-1 1 5-16,-2 10-6 0,2 2 12 0,-1 1 5 15,4-1 5-15,0-7-8 0,0 5 25 0,0 2-8 16,0-2-15-16,13 19 19 0,-10-18-27 0,-2-4 1 15,2-7 4-15,-2 3 5 0,1-4 0 16,0 0-6-16,-2-3 20 0,2 2-9 16,-2-3-32-16,-1 0-3 0,1-2-5 0,0 1-8 15,-1-4 7-15,1 1-21 0,0-1-14 0,0-3-6 16,0-10 0-16,0 10-22 0,0-6-12 0,0-4-4 16,12-15 3-16,-6 17-6 0,-1 0 14 15,0 7-10-15,1 1 4 0,-1 6 7 16,2-2-9-16,-3 2 20 0,-4 2-6 0,0 0 4 15,14 0 10-15,10 18 0 0,-11-8-12 0,-4 1 25 16,4 0-22-16,-1 1 33 0,-3 0-12 0,-1 2 17 16,0 2 7-16,-1-5 5 0,0 4-2 15,-2-4 4-15,-2-1-9 0,-1-3 13 0,1-3-17 16,-2 3-6-16,0-3 11 0,-1-4 1 0,0 0 9 16,0 0-24-16,0 0 13 0,-10 3-9 15,6-6 7-15,0 3 6 0,1-4-11 0,0 0 4 16,-5-8 17-16,3 3-7 0,2-3-18 15,1 0-6-15,2 3-10 0,0-1-14 0,0-2 0 16,14-15 10-16,-7 16 14 0,1 0-14 0,3 1-14 16,1 3 29-16,-2 5-23 0,8-1-8 15,-5 3 10-15,-3 0 4 0,4 0-1 0,3 0 10 16,21 14-7-16,-17-5 14 0,-2 4 2 0,1 2-2 16,-1-1-11-16,-4 1 15 0,0 2 5 15,0-2 10-15,-3 1-22 0,-4-1 12 16,-2 0-11-16,-1-1 3 0,-4-2 16 0,-1-12-15 15,0 7-6-15,0-7 6 0,-11 14-46 0,7-13-24 16,-1-2-53-16,-3-1-59 0,3 2 18 0,-9-5-159 16,-2-4-55-16,4-2 33 0,2 0-228 15,2-4 15-15,1 0 68 0,5-3 46 0,2-2 24 16,0 10 30-16,13-26 30 0,-2 14-3 16,1-2 41-16,2 0-2 0,0 0-6 0,4-1 39 15</inkml:trace>
  <inkml:trace contextRef="#ctx0" brushRef="#br0" timeOffset="156674.61">20159 8286 627 0,'4'-12'435'16,"-3"2"31"-16,1 3-54 0,2 3-33 0,-4-1-45 16,3 5-1-16,-3 2-5 0,0 2-11 15,1 2-16-15,4 16 10 0,-1 3-22 0,0 5-29 16,-1-1 20-16,-1 3-12 0,2 5-19 16,0-2-23-16,2-1 5 0,-3 2-28 0,-2-2-28 0,4-2-23 15,-1-2-5-15,-1 1-10 0,0-3-22 16,-2-6-13-16,2-1-5 0,-2-6-9 0,-1-5-5 15,3-1-9-15,-3-3-2 0,0-2-28 0,0-3 0 16,0-1-24-16,-2-1 10 0,1-1-23 0,1-1-26 16,3-2-20-16,-3-2 12 0,2-7-3 15,-2 4 2-15,12-16-61 0,-3 9-8 16,1 2 9-16,-1 0-2 0,-3 3 12 0,4 2 7 16,2 1 7-16,-2 4-7 0,1 2 19 0,0 3-2 15,-11 0 1-15,14 0 5 0,4 0 11 16,20 16-6-16,-18-9 8 0,-3 5-4 15,1 2 27-15,-4-2-4 0,-1 3 14 0,-5 0 19 16,-6-2 7-16,0-5 8 0,-2-8 3 0,0 10-16 16,0-3 13-16,-15 11-20 0,2-11 14 0,1 1-11 15,-5-3 9-15,4-4-18 0,1-1-14 16,-2 2-39-16,5-2-55 0,-5 0-76 0,-15-14 17 16,14 5-159-16,1 0-82 0,3 0 35 15,5-1-202-15,1 1 43 0,5 9 27 0,0-9 14 16,20-14 71-16,-2 13-1 0,3 3 51 15,0 2 13-15,2 2 29 0,-1 2 38 16,-7 1 1-16</inkml:trace>
  <inkml:trace contextRef="#ctx0" brushRef="#br0" timeOffset="157226.39">20490 8693 756 0,'3'3'433'0,"1"-1"-66"16,2 1 49-16,0 0-16 0,3 7 0 0,4-5-11 16,1-2-27-16,1 2-29 0,-7-5-34 15,2 0-20-15,1 0-48 0,5 0-23 0,2 0-32 16,23-12 13-16,-21 4-33 0,0-1-17 15,1-3-31-15,-1-1 21 0,0-1-44 0,-1-1-11 16,-5 1 1-16,1 1 3 0,-5-1-36 16,-4 4 1-16,-4 3-20 0,-1-1 31 0,-1 8-38 15,0 0 20-15,-16-8-26 0,8 8 27 16,-6 4-25-16,-3 2-1 0,0 4 3 0,0 0 11 16,1 1 5-16,0 5 4 0,4-1-20 15,2 1 29-15,3 0-15 0,4 0-10 0,2-2 6 16,1-7-13-16,0 4 7 0,21 15 8 15,-9-14-5-15,4-2 4 0,1-2-13 0,4-3-6 16,3-3-24-16,-1-2-11 0,-11 0 4 0,24-11-10 16,-11 4-19-16,0-4-13 0,-1 0-7 15,-1-1 7-15,-3-2 3 0,1 2 4 0,-3-5 7 16,3 6 2-16,-4-3 11 0,-2 2 2 16,-3 3 10-16,0 0 3 0,-3 3-10 0,-2 2 13 15,-7 4 19-15,0 0 6 0,8 10-9 16,-7-5 13-16,1 2 1 0,1 10 28 0,-1 2-7 15,0 5 14-15,-2-4 3 0,0 2 21 0,4 1 15 16,-4-1-8-16,0-1 31 0,0-10 4 16,0 3 4-16,0-1 6 0,0-1-5 0,0-2-14 15,0-2 21-15,0-1 2 0,0-7-9 0,0 0 2 16,0 6-12-16,-9-1-20 0,10-8-4 16,1-1-14-16,1-1-5 0,4-7-22 0,-2-2-11 15,5-2-38-15,4 0-34 0,2-2 4 0,2-1-82 16,1 3-17-16,2 0-21 0,-1 0-53 0,-1 4-26 15,-2 2 22-15,-5 2-145 0,-5 2-45 16,-4 3 37-16,-3 1-252 0,0 2 63 0,-26-3 35 16,-4 1 45-16,-4-3 22 0,-14 0 16 0,-12-3 51 15,-12-2 24-15,-10-3 44 0,-15-4 15 16,-17-2-11-16,-14 2 50 0</inkml:trace>
  <inkml:trace contextRef="#ctx0" brushRef="#br0" timeOffset="158293.78">13561 9273 967 0,'0'0'509'0,"0"0"-35"0,31 34-25 16,-21-17-49-16,-4 2-19 0,2-1-46 0,-3 3-18 15,0-1-12-15,0-3-34 0,-2-1 4 0,0 1-48 16,-3-4-24-16,0-13 29 0,0 9-34 16,0-1-8-16,0-1-41 0,0-7 2 0,-12 14-21 15,8-11-6-15,1-3-23 0,-4 0 2 16,3-3 7-16,-1-1-38 0,-2-6-6 0,-2-2-11 15,3 2-4-15,3-5-7 0,-2 3-13 16,5 0-2-16,0 3-4 0,0 9-26 0,0-10 0 16,11-10 0-16,-8 13-4 0,3 1 1 0,0 3 0 15,2-1 15-15,-1 3-2 0,1 1 3 16,-8 0-1-16,11 0-1 0,17 15-6 16,-10-6-6-16,-2 4 0 0,0 3 2 0,0-1 2 15,-2 2-5-15,-2-3-4 0,-3 1-2 0,1-3 8 16,-5 1-2-16,3-2 2 0,-5 0 1 15,4-5 2-15,-6-2 0 0,2-1 20 0,-3-3 14 16,0 0 3-16,-5-1-17 0,3 0-10 16,0-2 0-16,-1 1-1 0,1-5 6 0,-4-6 18 15,1-2-34-15,5 1 0 0,-2 2 0 0,2 12-1 16,0-13-8-16,13-15-11 0,-6 15-2 16,4 3-5-16,2-1 6 0,0 3 18 0,0 0-12 15,5 2-5-15,-1 4 1 0,-1 2 25 16,2-2-19-16,-8 2 8 0,5 0 2 0,20 12-8 15,-14-3 0-15,-2 2-8 0,0 3 31 0,-1 0-21 16,-5 2 10-16,1 2 3 0,-5 0-6 0,0 3 11 16,-3-2-11-16,-3-4 9 0,-2 3-11 0,-1-12-38 15,0 3-34-15,0-1-12 0,-17 11-53 16,13-13-46-16,-3-4 18 0,0 0-167 16,0-2-63-16,3 0 35 0,-1-3-230 0,5 3 57 15,-4-7 39-15,5 0 31 0,7-5 45 16,0 0 21-16,9 1 12 0,7-3 75 0,1 3 13 15,4 3-6-15,5 1 64 0,0 2 2 0</inkml:trace>
  <inkml:trace contextRef="#ctx0" brushRef="#br0" timeOffset="158553.97">14597 9559 1182 0,'3'2'538'0,"-1"1"-46"0,2 1 9 16,-2 1-52-16,8 7-57 0,-1-3 18 0,2 3-28 15,3-3-23-15,3 0-49 0,4-1-25 0,-1 5-25 16,2 0-36-16,1-3-31 0,4 2 0 16,-2 0-23-16,0-3-23 0,4 1-33 0,-5-3-16 15,3 1-30-15,0-2-7 0,2 1-73 0,0-3-36 16,-3 1-32-16,0-1-49 0,-15-4-41 16,6 0 16-16,2 0-106 0,-3 0-42 0,-2 0-57 15,1 0 31-15,8-12-248 0,-18 10 34 16,-1-3 79-16,-4 0 23 0,0 0 29 15,-4 0 54-15,-4-7-28 0,-3-4 71 0,0 0 11 16,0-1 33-16,2 1-52 0</inkml:trace>
  <inkml:trace contextRef="#ctx0" brushRef="#br0" timeOffset="158883.36">14831 9452 1011 0,'-7'-3'507'0,"1"1"-47"0,4-2-70 0,1 3-18 15,2 1-4-15,3 0-22 0,3 0-14 0,15 3-36 16,-8-3-15-16,5 0-28 0,31 11-26 0,-18-4-25 16,1 2 29-16,5 4 2 0,-2 0-25 15,1 2-13-15,-1 2-36 0,-3 2-8 0,-3 3-20 16,1 1 5-16,-2 0-28 0,-6-1 2 0,-3 3-25 16,0-1 17-16,-7-2-38 0,1-1-8 15,-7 3 16-15,-1-2-12 0,-6 2-21 0,0-16 18 16,-15 22-22-16,1-13 12 0,-5-2-11 0,-2-3-23 15,-6-2-17-15,-2 0 0 0,-3 0-65 16,-6-1-46-16,0-2-68 0,-5 0 17 0,5-4-144 16,-2 0-59-16,1-2 31 0,3-1-281 15,19 0 28-15,-6 0 57 0,-23-12 48 0,29 3 46 16,5 2 15-16,8-2 57 0,8 2 3 0,15-3 32 16,10 2 40-16,2 1 4 0,21 2 38 15,7 3-7-15</inkml:trace>
  <inkml:trace contextRef="#ctx0" brushRef="#br0" timeOffset="159619.81">15832 9813 942 0,'13'0'494'16,"-13"0"-13"-16,29 4-27 0,-20 18-22 0,0 3-21 16,-2 4-24-16,1 7-17 0,-5 2-56 15,1 4-32-15,-2 0-6 0,0 3-32 0,-2-23-24 16,0 9-18-16,0 5-28 0,0 1-19 0,-13 35-53 15,7-42-32-15,2-1-40 0,-2-1-31 16,0-5-41-16,-1-5-52 0,1-3 10 0,1-8-181 16,-2-2-81-16,2-5 30 0,5 0-233 15,-4-11 35-15,4 3 37 0,0-10 13 0,-2-5 64 16,2 9 33-16,0-6 8 0,0-5 46 0,11-27 35 16,-4 24-22-16,-2 2 24 0</inkml:trace>
  <inkml:trace contextRef="#ctx0" brushRef="#br0" timeOffset="159882">15905 10031 905 0,'3'-20'407'0,"3"0"48"16,1 1-41-16,2 0-10 0,2 1-27 16,1 2-23-16,3-1-15 0,-2 4-25 0,4-3-12 0,1 7-47 15,1 2-10-15,2 7-15 0,-10 0-22 16,7 0-11-16,24 10-20 0,-19 1 18 16,0 0-30-16,-3 3-13 0,-2 0-4 0,-5 4-30 15,-1-2 4-15,-6 1-17 0,-3 0 4 0,-3-3-35 16,0-7-8-16,0 5 5 0,-18 12-23 0,4-10-5 15,-6-3-25-15,2-2-2 16,-2-1-86-16,0-3-56 0,-3-1-62 0,1-1 18 16,13-3-135-16,-7 0-40 0,-16-10 29 0,17 2-240 15,3-4-13-15,4-2 56 0,3 0 33 16,3 0 37-16,2 8 34 0,0-6 33 0,15-15 21 0,-5 12 11 16,7 0 35-16,0 2 24 0,0 1 21 15</inkml:trace>
  <inkml:trace contextRef="#ctx0" brushRef="#br0" timeOffset="160164.76">16141 9890 804 0,'16'-6'370'0,"0"-2"-3"0,-5 8-40 15,-2 0-44-15,-9 0 58 0,7 0-5 16,12 17-22-16,-11-9-10 0,1 5-5 16,-3 0-4-16,-1 2-23 0,-1 1-7 0,0 1-41 15,0 2-20-15,2-5-26 0,-4 1-22 0,2-4-1 16,1 3-18-16,3-5-5 0,0-3-23 0,-1-1 0 16,6 1-24-16,-1-3-10 0,0-2 21 15,-12-1-30-15,15 0-9 0,21-11-33 0,-19 1-4 16,-1-2-16-16,5-2-16 0,-6-3-21 15,1-1 12-15,-1-2-15 0,2 1 10 0,-7-4-9 16,-3 2 2-16,2 1-8 0,-6 1-1 0,-3 2-2 16,0 9-9-16,-14-10 6 0,1 5-14 15,-4 10-15-15,-5 3-23 0,11 0-13 0,-5 0 10 16,-23 16-56-16,18-7-21 0,3 3-31 0,-1 0-22 16,0-1-39-16,5-2 29 0,5 0-205 15,2 0-30-15,3-1 16 0,4-8 61 0,0 0 15 16,0 0 42-16,15 12 8 0,3-9 42 15,0-3 9-15,7 1 30 0</inkml:trace>
  <inkml:trace contextRef="#ctx0" brushRef="#br0" timeOffset="160516.19">16768 9810 731 0,'21'-9'400'0,"-6"-3"17"0,-4-1-8 16,-4 6-71-16,-3 3-28 0,-4 1-9 0,-4 3-20 15,0 3-14-15,-9 1-16 0,-3 3-28 16,0 6-37-16,-4-1-9 0,1 0-10 0,0 0-20 15,4 1-18-15,-2 0-19 0,3 0-1 16,3-1-19-16,0 0-25 0,4-1-20 0,2-3 1 16,3-2-16-16,2-1 2 0,0-5-8 0,0 0-24 15,0 0 13-15,13 11-10 0,-5-9-4 0,7 3-7 16,-1-5-13-16,3 3 14 0,2 1 1 0,-2 0-18 16,2 0 2-16,-6 2 19 0,5 2-12 15,0-1 5-15,-2-3-1 0,2 2 15 16,-7 3-13-16,-4-3 18 0,-1 2-19 0,-3-2 8 15,-3-6 9-15,0 0 10 0,0 8 4 16,-14 11-2-16,1-10 1 0,-3-1-5 0,-2 0 1 16,-6-2-11-16,-1-1-9 0,-4-3-32 0,2 2 3 15,-1-4-127-15,13 0-57 0,-6 0-74 16,-26-16 31-16,30 8-257 0,1-2 40 0,5-3 27 16,4-2 52-16,5 1 21 0,2 4 29 15,11-19 24-15,3 10 18 0,-1-3 24 0,2 3 6 16</inkml:trace>
  <inkml:trace contextRef="#ctx0" brushRef="#br0" timeOffset="160705.69">16991 9787 865 0,'15'14'375'0,"-8"3"48"16,2 2-16-16,-2 1-38 0,-3 4-35 0,-2-3-44 16,-2 1-21-16,0-11-36 0,0 5-19 0,0 1-29 15,0 2-31-15,-13 14-52 0,7-20-33 16,1-3-6-16,4-1-92 0,0-4-67 0,1-4-49 15,0 1-91-15,-1-5 22 0,2 2-250 0,0-3 20 16,1-2 35-16,4-9 39 0,0-2 39 16,1-3 22-16,0-2 15 0,2-1 15 15,0-5-2-15</inkml:trace>
  <inkml:trace contextRef="#ctx0" brushRef="#br0" timeOffset="160828.03">17103 9665 331 0,'-7'-9'358'0,"-3"-4"-52"16,0 6-47-16,-4 0-24 0,-4 2-25 0,5-2-33 15,2 5-49-15,3-1-50 0,0 3-58 16,2 0-80-16,1-2 5 0,1 2-296 0,4-2 44 16,0 2-25-16,0 0 59 0,0 0-30 15</inkml:trace>
  <inkml:trace contextRef="#ctx0" brushRef="#br0" timeOffset="161054.12">17338 9593 606 0,'9'5'460'0,"3"4"-78"15,-5 3 60-15,1 5-6 0,-2 3-7 0,-4 6-18 16,1 3-31-16,-1 0-29 0,0 3-23 16,0-3-52-16,-2 7-19 0,2-6-12 0,0 3-42 15,-2-1-22-15,0-18-9 0,0 5-21 16,0 5-32-16,0-2-38 0,0-2-47 0,0-4-65 16,0-3-44-16,0-4 7 0,0-2-170 0,0-7-65 15,0 8 28-15,0-10-287 0,0 0 32 16,0-3 55-16,0 1 27 0,0-2 36 0,-4-10 34 15,-2 1 32-15,-2 1 35 0,-1 0 7 16,0-1 17-16,-3 4-4 0</inkml:trace>
  <inkml:trace contextRef="#ctx0" brushRef="#br0" timeOffset="161344.89">17157 9906 789 0,'-2'-4'483'15,"2"0"-56"-15,-1-1-44 0,4 2-41 0,8-5-37 16,3-1-38-16,2 0-27 0,5 5-32 0,3-2-23 15,2-1-9-15,2 4-29 0,0-1-16 16,2 2-41-16,0-1-15 0,0 0-48 0,2 3-3 16,-17 0-24-16,8 0-17 0,4 0-10 15,-2 0 24-15,0 0 5 0,21 12-15 0,-25-9 33 16,-4 2-22-16,-4 3 23 0,1-1-2 0,-3 2 47 16,-5 3 9-16,3 0 6 0,-5-2 7 0,1 6-20 15,-3 1 5-15,-2-3-14 0,0-7-15 16,0 4-3-16,-11 16-20 0,4-12-50 0,-1 0 1 15,-1-4-98-15,-3-1-59 0,3-5-54 0,2-1 23 16,0-3-259-16,3 1 28 0,-1-2 33 16,5 0-11-16,0 0 65 0,0 0 26 0,-14-13-9 15,12 7 51-15,2-14-18 0,0 2 69 0</inkml:trace>
  <inkml:trace contextRef="#ctx0" brushRef="#br0" timeOffset="161479.82">17646 9714 367 0,'-2'-10'503'0,"2"3"-128"0,-4 3-36 0,2 0-53 16,-1 0-61-16,0 1-64 0,1 1-46 16,-1 0-53-16,1-1-54 0,2 3-51 0,0 2 3 15,2-2-220-15,0-2-76 0,2 5 12 0,12 7 24 16,0-1 13-16,5-2 10 0</inkml:trace>
  <inkml:trace contextRef="#ctx0" brushRef="#br0" timeOffset="161717.95">17765 9753 310 0,'19'7'258'15,"-3"7"-3"-15,1 1-11 0,-2-1-2 0,-3 1 29 16,0 5-24-16,2 1 33 0,-3-1-34 15,4 1 13-15,-2 1-2 0,-2 0-9 0,1-1-29 16,1-1 0-16,-4 0-17 0,3-1 5 16,-3-3-19-16,-2-3 0 0,0-1-4 0,1-3-6 15,-4-3 24-15,-1-2 18 0,3-2-46 0,-2-2-11 16,-4 0-19-16,0 0-17 0,8 0-11 0,10-12-5 16,-7 1-11-16,-3 0-11 0,2-5-37 15,0-1-28-15,0-2-26 0,-1-3-11 0,3-3-43 16,-3 1-30-16,2 1-27 0,-1 0 13 15,-2 2-128-15,-2 3-28 0,-1-1-56 0,0 3 28 16,-3 6-240-16,-1 7-5 0,2 1 64 0,-3 2 23 16,0 0 25-16,0 0 52 0,4 12 26 15,-2-7 24-15,4 10 21 0,4-2 33 0,4 3-6 16</inkml:trace>
  <inkml:trace contextRef="#ctx0" brushRef="#br0" timeOffset="161985.66">18362 9980 1021 0,'6'0'383'0,"1"1"-51"0,1-1 26 15,-2-1-18-15,0-2-32 0,11-2-22 0,-3-2-27 16,-2-1-22-16,2-1-30 0,-3-5-25 16,2 1-21-16,-3-3-8 0,-4 0-23 15,-2 1-13-15,0 5-15 0,-4 0 3 0,0 10-27 16,0 0 0-16,0-7-13 0,-17 2 0 0,0 10-13 16,-1 4-6-16,0 2-12 0,1 5-3 0,0 1 7 15,0 2-2-15,4 1-19 0,0 1 15 16,3 0-16-16,5-3 8 0,1 1-12 0,4-4 8 15,0-15-13-15,0 13-16 0,17 12-31 16,-6-15 3-16,6-4-106 0,5-3-36 0,5-2-60 16,7-1 21-16,-15 0-293 0,7 0 17 15,5 0 65-15,40-10 8 0,-29 1-8 0,5 4 93 16,3-2-11-16,0 3 56 0,3-3-3 16,3 0 25-16</inkml:trace>
  <inkml:trace contextRef="#ctx0" brushRef="#br0" timeOffset="162198.73">19498 9884 919 0,'1'2'514'0,"-1"2"-32"0,2 1-40 0,-1 2-40 16,2 13-19-16,-3-10-28 0,5 23-38 0,-2-13-33 16,0 2-46-16,-2-3-11 0,0 0-46 15,-1-4-31-15,0-3-55 0,0-3-86 16,1-1-43-16,-1-4 5 0,0-4-204 0,0 0 23 15,0 0-293-15,-5 5 6 0,4-6 30 0,2-3 58 16,-1 0 5-16,-2-1 42 0,1-1 35 16,3-10-21-16,-2 6 46 0,0-6 21 0</inkml:trace>
  <inkml:trace contextRef="#ctx0" brushRef="#br0" timeOffset="162333.59">19422 9757 796 0,'-5'-6'352'0,"0"2"-39"0,3 0-69 15,-2 4-46-15,2-3-47 0,2 3-36 16,-1 3-59-16,2-3-64 0,2 1 0 0,0 2-216 16,2 0-105-16,6 7-5 0,0-1 39 0,5 5 0 15,-2 2 11-15</inkml:trace>
  <inkml:trace contextRef="#ctx0" brushRef="#br0" timeOffset="162627.87">19600 10012 409 0,'7'14'322'0,"-3"0"-30"16,-3-6-14-16,2 1 5 0,-2-3-16 0,1-1-33 15,-1-1 48-15,-1-2-6 0,0 0-20 0,0-2-7 16,-2 0-33-16,1-2-15 0,0-1-10 16,0-3-24-16,-1 1-6 0,0 0-21 0,2-3-16 15,0-11-24-15,0 9-14 0,0-4-20 16,14-21-1-16,-5 17-6 0,2 2-9 0,2 2-10 16,-5 3-3-16,7 3-9 0,2-1 6 15,-2 6-4-15,0 3 17 0,-6 0 5 0,4 0 3 16,16 16 22-16,-15-7-15 0,-3 3 18 0,-1 2-12 15,-2 1-9-15,-1-1-5 0,-2 1 6 0,-3-1-13 16,-2-2-15-16,0-12-29 0,0 8-45 16,0 4 3-16,-12 8-162 0,4-14-47 0,4-1 24 15,-2-4-319-15,1 0 34 0,1-2 6 16,-1 0 59-16,2-3 15 0,2 1 56 0,1-4 27 16,2-8 48-16,4-2 8 0,3-2 1 0,5-1 5 15</inkml:trace>
  <inkml:trace contextRef="#ctx0" brushRef="#br0" timeOffset="162853.47">20090 9644 1046 0,'3'-3'481'15,"-1"5"-11"-15,-2 3-23 0,1 0-39 0,-4 15-16 16,3-7 11-16,0 9-45 0,0 3-41 16,-9 32 25-16,7-25-37 0,2-15-37 0,0 8-16 15,0 4-19-15,0 0-43 0,0 3-17 0,0-1-25 16,0 0-51-16,0-4-11 0,0-1-99 15,0-5-38-15,0-4-40 0,0-4 8 0,0-5-212 16,0-8-79-16,13 8 30 0,-9-11-268 0,-1 0 74 16,1-1 48-16,8-9 32 0,-3-3 42 0,-1-2 15 15,1 1 43-15,-3-2 35 0,-2 1 19 16,-2 1 26-16,-2 10-1 0,0-3-5 0</inkml:trace>
  <inkml:trace contextRef="#ctx0" brushRef="#br0" timeOffset="162995.85">19922 9856 722 0,'-1'-2'428'0,"0"-1"-79"16,3 2-44-16,2-2-39 0,15 2-33 15,-1-2-99-15,-8 3-78 0,9 0-83 0,2 0 2 16,27 11-224-16,-20-8-108 0,-4 4 25 16,-3-3 40-16,-2 0-8 0,0 0 9 0</inkml:trace>
  <inkml:trace contextRef="#ctx0" brushRef="#br0" timeOffset="164173.24">20231 9968 825 0,'2'5'407'0,"0"-2"-62"15,1 2 28-15,0-3-6 0,2 0-26 0,0 0-36 16,0 0-15-16,4-2-42 0,-2 0-21 0,1 0-37 16,7 0-14-16,20-16-25 0,-10 8-9 15,-4-3-25-15,1-3-4 0,-3-1-20 0,-1 2-5 16,0-4 0-16,-3 3-19 0,0-3-9 15,-5-1-5-15,-2 4-4 0,-3 5-9 0,-4 1 0 16,-1 8-15-16,0 0 4 0,-14-9-1 0,5 9 5 16,-9 7 2-16,-2 0 5 0,-2 8 8 0,0-1 13 15,5 1-13-15,-1-1 13 0,1 5-20 16,4 1 9-16,1-1-8 0,6 1 18 0,5-2-21 16,1-10 8-16,0 4-13 0,19 16 16 15,-4-15-5-15,5-3-17 0,1-2 3 16,3-3 8-16,3-1-14 0,1-4 4 0,3 1-8 15,-14-1-23-15,8 0 1 0,32-13-16 0,-25 3-13 16,1 1 10-16,0-5-13 0,-1 1-5 0,-3-4 10 16,-1 3 5-16,-3-3-4 0,-4 2 2 0,0-1 7 15,-10 5 2-15,-3-3 4 0,-8 14-12 16,0-7 5-16,-17-5 10 0,1 9-7 0,-3 1 11 16,9 2-5-16,-7 0 1 0,-2 0 9 15,-17 13-12-15,18-9-2 0,1 3 0 0,2-1-8 16,2 0 1-16,5 0-8 0,3 0 3 0,1-5-11 15,1 3 8-15,3 0 6 0,0-4-11 0,0 0 19 16,0 0-3-16,12 8 8 0,-5-6-6 0,1-2 6 16,11 4-9-16,4 2 10 0,-3-1 1 15,1 2-2-15,1 0-13 0,-4 1 14 0,2 1-6 16,-1 2 6-16,-2 3-3 0,-1 3 2 16,-1 3 7-16,-1 0-3 0,-1 1-6 0,1 7 12 15,-3 6-4-15,-2 0 10 0,1 2-8 16,-1 2 4-16,0-3 24 0,-3-1-3 0,0-1-4 15,-4-1 12-15,-1 0 6 0,-1-18-6 0,0 5-3 16,0 2 2-16,-13 19 15 0,5-26-9 16,-1-1 9-16,-6-6-13 0,1-2 5 0,6-5-23 15,-7 0-4-15,-21-10-2 0,11 1 25 0,0-1-11 16,4-3 12-16,-2-1-10 0,0-1 4 16,2-3-26-16,3-1 26 0,2 1-23 0,4-5 21 15,2-2-26-15,6 0 20 0,4-4-27 16,0 17 16-16,0-8-10 0,21-24 6 0,-8 22-25 15,4 3 10-15,6 0 0 0,2 0-13 16,5 3 11-16,2-2-17 0,-2-1-2 0,5 1-19 16,-1 0 13-16,-3-2-1 0,1 0-4 0,-2 2 0 15,-2-1 5-15,-2 3 8 0,-7 0-17 16,0 1 8-16,-1-3 11 0,-4 2 1 0,-4-1-7 16,-3 3 12-16,-7 7-3 0,0 7-4 0,0 0 6 15,0-8-4-15,-15-2 8 0,9 8-4 16,0 2 9-16,0 1 9 0,-9 3-2 0,2 3 1 15,-1 1 6-15,3 4 12 0,1 1 4 0,5 2 9 16,3-2 0-16,2-5-1 0,0 5 4 16,16 14-3-16,-9-10 5 0,4-3 11 0,2-2-9 15,-2-2-18-15,5 0 13 0,2-3-2 0,-3 0 3 16,-1-4-5-16,-1-1-15 0,-13-2-2 0,11 0-18 16,2 0-15-16,17-13-22 0,-17 6-21 15,0-3-1-15,-1-1-11 0,1-4-32 0,1-1 10 16,-2-3-18-16,1-2 8 0,1-1 21 0,-3 2 4 15,-1-2 7-15,-2 4 66 0,-2 5 17 16,-2 3 4-16,0 1 29 0,-1 3 6 0,0 0 6 16,1 3-11-16,-2-1-1 0,1 1 3 15,-1 2 0-15,2 1-10 0,0 0 13 0,-4 0-4 16,9 0-5-16,15 15 13 0,-10-5-3 0,-2 4 0 16,3 2 23-16,-3 2 0 0,2 4 18 0,-2-5-8 15,-3 2 23-15,1 0 13 0,-2 0-13 16,-2-4 13-16,-3-3-1 0,-1-2-19 0,0-3 8 15,-1 0 0-15,0-2-17 0,0 0 4 16,0-2 19-16,-1-3-26 0,0 0-2 0,0 0-4 16,-3 4 5-16,2-5-29 0,1 0 6 0,0-3-22 15,-1 1-14-15,1-3-3 0,1 0-112 0,2-11-44 16,-3 7-67-16,12-19 21 0,-4 7-200 16,0 0-57-16,2 3 37 0,4 1-216 0,-1 0 52 15,2-1 41-15,1 7 50 0,5 1 27 16,0 5 46-16,-3 1 25 0,-7 5 28 0,5 0 49 15,24 14 1-15,-18-4-12 0,-2 3 50 0</inkml:trace>
  <inkml:trace contextRef="#ctx0" brushRef="#br0" timeOffset="164274.5">21950 9932 732 0,'5'4'434'0,"-3"-1"-69"0,1-3-27 0,-2 1-33 16,3 0-36-16,-2-1-32 0,0 0-117 0,-1-1-90 16,0 0-72-16,0 1 3 0,-1-2-355 15,-1 1 13-15,0-1 28 0,0 0 44 0,1 1 29 16,-1-1 7-16,-2-2 13 0</inkml:trace>
  <inkml:trace contextRef="#ctx0" brushRef="#br0" timeOffset="174037.24">7855 10430 550 0,'0'0'268'0,"12"-12"-25"0,-12 12-32 16,16-25-27-16,-16 18 16 0,0 0-22 0,0 0-25 15,0 7-5-15,0-12-9 0,0-1 11 16,-12-12-41-16,8 17 10 0,0-2-9 0,-4 0-24 16,-3 2 6-16,0 0-17 0,0 3 16 15,-1 3-16-15,0 1 12 0,1 1-16 0,-1 0 17 16,-5 0-14-16,-24 12-3 0,21-6 2 0,-5 2-23 16,2 2-5-16,0 0 38 0,0 3-7 0,2 1 12 15,0 0-2-15,0 7-8 0,1 2 7 0,3 1-1 16,-1 0 3-16,2 5 4 0,3 3 8 15,0 2-7-15,5 1-2 0,1 0 3 16,4 0-5-16,2 0 1 0,1-4-4 0,0-14-3 16,14 31-8-16,-3-20-1 0,4-1-6 0,5-4-3 15,3-1-2-15,5-5-3 0,2-3-11 0,1-1-7 16,2-5-5-16,0-2-5 0,4-1 6 16,-3-5-7-16,-18 0-5 0,8 0 7 15,33-17-10-15,-27 6-1 0,-3-2-4 0,-2-4 10 16,-2-3-23-16,-4 1-5 0,-1-5-2 0,-3 0-12 15,-2 2 3-15,-3-1 6 0,-3 0-12 16,-5 3 8-16,-2 10-8 0,0-3 5 0,-14-12-3 16,0 16 2-16,-2 4-18 0,-6 0 7 0,-2 1 8 15,0 3 6-15,-1 1-5 0,12 0-3 16,-4 0 3-16,-3 0 3 0,3 0-7 16,3 0 18-16,2 0-9 0,2 0 4 0,3 0-12 15,7 0 4-15,-9 0 2 0,9 0-10 16,0 0 11-16,0 0-9 0,0 0 22 0,-10 7-10 15,14-6 3-15,2-1-10 0,-1 0 13 0,1-1-2 16,2 1 1-16,12-2-3 0,-9 2-8 16,6 0 10-16,21-10 2 0,-15 8-13 0,1-4 1 15,-2 4 15-15,2-2-10 0,-1 2 0 0,-2-1 9 16,-3 1-10-16,-4 1 12 0,-3 1-16 0,-2 0 8 16,-9 0 0-16,9 0-4 0,12 12 2 15,-9-2 4-15,-2 3 10 0,-2 1 7 0,0 3-4 16,-2 1 7-16,-1 2 4 0,-2 1 3 15,2 2-4-15,-2-2 2 0,-1 2-2 0,0-2 0 16,-2 1-2-16,0-13-3 0,0 7 7 16,0 0-4-16,0 1-3 0,0 0 1 0,0-2-4 0,0-2-16 15,0-1-25-15,0-2-30 0,-9 6 8 16,9-16-123-16,0 0-14 0,0 7-48 0,0-7-30 16,0 7 25-16,0-7-235 0,0 0-26 15,0 0 42-15,13 7 46 0,-8-10 35 0,9-1 25 16,1-4 1-16,0-3 29 0,2-2 29 15,-3-2-26-15</inkml:trace>
  <inkml:trace contextRef="#ctx0" brushRef="#br0" timeOffset="174322.51">8444 10488 646 0,'2'-12'406'0,"0"2"-53"16,-1 4-40-16,-2 2-56 0,1 0-7 0,1 3-29 15,0 6 50-15,-1 1-15 0,0 12-8 0,0-8-21 16,0 10-2-16,0 6-10 0,0 3-3 16,0 3-15-16,0 1-19 0,0 0-16 0,-11 32-11 15,9-33-8-15,-1-2-10 0,1 4-16 16,2-5-22-16,0-17 3 0,0 8-10 0,0-2-21 16,0 1-24-16,0-3-18 0,0-4-27 0,0-2-45 15,0-2-57-15,0-8 9 0,0 6-110 0,0-6-61 16,7 5-19-16,-6-8 30 0,0-1-266 15,0 0 31-15,-1-2 50 0,0-2 24 0,0-10 42 16,0 6 16-16,0-4 40 0,0-5 1 16,-13-20 39-16,10 19-32 0</inkml:trace>
  <inkml:trace contextRef="#ctx0" brushRef="#br0" timeOffset="174638.34">8390 10481 975 0,'-2'-5'364'0,"1"1"-11"0,0-3-49 0,-1 3 1 16,-1 0 0-16,1 1-44 0,1 2-20 15,0-3-15-15,1 2-25 0,-2 2-17 0,4-1-16 16,0-1-8-16,3 0-16 0,1 0-9 16,9-2 1-16,3 0-15 0,3 2 1 0,1-2-17 15,4 1-3-15,1 0-18 0,2 1-3 0,3-1-3 16,1 1-14-16,1 1-3 0,-1-2-15 0,0 2 6 15,0-1-11-15,-17 2-7 0,5 0-8 16,3 0-14-16,0 0-30 0,-2 0-44 16,-3 0 6-16,-2 0-79 0,-4 0-22 0,-2 0-21 15,-5 0-25-15,4 7-27 0,-10-5-47 16,0 1 25-16,-2-1-234 0,0 1 36 0,-3 0 34 16,1 1 28-16,-11 1 27 0,-3 2 7 15,1 0 35-15,-5 3 28 0,2 0 0 0</inkml:trace>
  <inkml:trace contextRef="#ctx0" brushRef="#br0" timeOffset="174868.47">8474 10638 949 0,'-4'1'385'0,"1"0"-53"16,2 1 13-16,0-1-21 0,1 1-7 0,1-1-24 15,0 1-17-15,3-1-26 0,1 0-22 16,0 1-22-16,14 1-19 0,-3-3-25 0,1 2-17 15,5 1-20-15,0-1 3 0,0 0-26 0,1-2-35 16,-12 0-32-16,6 0-62 0,4 0 0 16,0 0-122-16,0 0-45 0,0 0-50 0,-1 0 23 15,2 0-297-15,0 0 74 0,1 0 10 16,23-4 52-16,-24 1 26 0,-3-1 24 0,1-1 22 16,6 0 7-16,-4-1 17 0</inkml:trace>
  <inkml:trace contextRef="#ctx0" brushRef="#br0" timeOffset="175305.63">9825 10349 647 0,'-1'-5'306'15,"0"1"-45"-15,-1 0-1 0,-1-1-16 16,-2 2-22-16,-6-4 14 0,-3 0-25 0,2-3-39 16,-3 5-18-16,1 3 44 0,1 1-23 0,2 1-18 15,-4 0 6-15,-24 18-3 0,16-7 12 16,-2 4-2-16,0 5-2 0,0 1 3 0,-2 3-6 15,5 3 9-15,-3 5-9 0,2 2-12 0,1 4 14 16,3 2-20-16,0 3-15 0,3 0-15 16,2 0 7-16,4-1-30 0,5 1-9 0,3-6 0 15,2-18-11-15,0 7-6 0,19 32-20 16,-4-28-11-16,4-5-37 0,3-5-40 0,4-1-54 16,0-1-45-16,2-5 15 0,0-1-110 0,-3-3-45 15,6-4-41-15,-1-1 27 0,3-1-236 16,-4-2 26-16,-2-1 33 0,-13 0 39 0,5 0 32 15,28-11 40-15,-20 4 22 0,-3-4 1 16,-4-2 23-16,5 1 13 0</inkml:trace>
  <inkml:trace contextRef="#ctx0" brushRef="#br0" timeOffset="175938.33">10288 10607 683 0,'6'-1'348'0,"1"-1"-52"0,-1 1-10 0,-1 0-29 16,0 0-8-16,-2 2-31 0,1-1-25 0,-2 1-21 15,0 0 45-15,-1 1 6 0,0-1-23 16,-2 1-10-16,0-1-14 0,-1 0-12 0,-3 2-20 16,1-3-7-16,-2 0-6 0,-1 1-15 15,0-1-4-15,0-1-3 0,-2 1-7 0,-5 0-24 16,-2 0 3-16,-17-11 4 0,17 5-8 15,5-2-10-15,-1-1 3 0,6 1-8 0,2 1-5 16,3-1-8-16,1 8-6 0,0-10 2 0,18-15-5 16,-8 13-11-16,4-1-1 0,0 2-14 15,3 1 2-15,0 3 1 0,2 0 6 0,0 4-10 16,0 1 1-16,-11 2-8 0,4 0 12 0,18 14-17 16,-15-7 4-16,-2 5 11 0,0 2 2 15,-3 0 9-15,-2 2-2 0,0 5-6 0,-3 0 8 16,-2 2-2-16,-2 2 23 0,-1-13-3 0,0 5-2 15,-12 28-2-15,3-23 3 0,0 1-9 16,-2 1 6-16,-1-2-8 0,-3-3-11 0,-4 0-8 16,3-4 20-16,-1-1-8 0,-1-1 7 15,2-2-26-15,-4-3 19 0,0 1-6 0,3-5-15 16,3-3 8-16,2-1-16 0,1 0-9 0,11 0-4 16,-20-11-10-16,11 0 4 0,3 3-3 0,4-1-4 15,-1 1-10-15,3 8 9 0,0 0 2 16,0-7 9-16,0 7 0 0,13-9-8 15,-9 9 12-15,1 3 16 0,8 4-11 0,-1 2 13 16,1 1-2-16,2 2 5 0,1-2 20 16,2 2 10-16,0 0-19 0,1-2 4 0,1-1 0 15,0-2 0-15,0 1 15 0,3-1-19 0,0-5 6 16,-2 1-10-16,-10-3-8 0,3 0-28 16,2 0-32-16,18-13-35 0,-18 6 7 0,0-2-126 15,-4-2-69-15,2-3-53 0,-1-1 29 16,-2 1-260-16,-2-2 51 0,-1-1 25 0,0 1 45 15,1-2 23-15,-3 4 39 0,3-3 34 0,1-1 18 16,-1 0 50-16,0 2-7 0,-1 0-9 16</inkml:trace>
  <inkml:trace contextRef="#ctx0" brushRef="#br0" timeOffset="176225.58">10653 10262 839 0,'-2'-12'412'16,"-1"3"14"-16,1 2-29 0,0 1-32 16,2 2-47-16,3 2-24 0,2-1-17 0,12 8-18 15,5-2-13-15,1 7-8 0,6 9 0 16,4 2-17-16,0 5 0 0,0 4-12 0,0 6-6 16,-2 6-23-16,-2 4-19 0,-5 4 4 0,-4 5-23 15,-6-2-15-15,-7 0-12 0,-2-1-13 16,-5-28-10-16,0 15-62 0,-24 49-53 0,5-41-61 15,-5-1-62-15,-4-2 13 0,-4-3-181 0,-2-5 29 16,-3 0-303-16,0-4 43 0,-3-5 22 16,0 0 70-16,1-5 47 0,3-1 29 0,2-2 7 15,3-2 23-15,3 1 49 0,0-3-3 16,3-2 13-16,4 2 5 0</inkml:trace>
  <inkml:trace contextRef="#ctx0" brushRef="#br0" timeOffset="176369.96">10384 11372 1060 0,'2'-3'515'0,"1"1"-58"0,1-1-37 0,1-1-46 15,-1 0-52-15,9-5-29 0,0-1-35 0,-2 1-40 16,-2 3-34-16,-2 1-66 0,5-6-52 16,-5 5-6-16,1-1-123 0,-4 1-76 0,0 1-45 15,1 0 16-15,-1 0-235 0,-2 1-31 0,0 0 17 16,-1 0 32-16,1-2 8 0,-1 0 58 16,-1 4-31-16,0 2 54 0,0 0 27 0</inkml:trace>
  <inkml:trace contextRef="#ctx0" brushRef="#br0" timeOffset="197850.33">11997 11005 592 0,'0'0'257'0,"-13"0"-18"15,13 16-14-15,-33 3-16 0,24-17-5 16,3 0-26-16,0 1-4 0,2-1-10 0,-1 0-23 16,1-1 9-16,-1 1-3 0,2 0-19 0,0-1 15 15,0 1-27-15,-1-1-24 0,2 0 34 16,1 0-24-16,0 1 3 0,0 1-10 0,0-2-12 15,1 1 34-15,1-1 6 0,2 1-1 16,-3-2 0-16,9 3-8 0,-3-3 4 0,2 0-23 16,11 4 1-16,3-3-16 0,1 3-7 15,2-2-4-15,-1 1-7 0,3 0-1 0,2 0-14 16,1 1-6-16,-1 1-3 0,-1 0 7 16,1-5-23-16,-6 2 11 0,4 1 1 0,-6-3-9 15,2 4-2-15,-3-2-1 0,-2 2-11 0,-4-3-19 16,-4 2-13-16,0-2-13 0,-4 0-38 0,1 0 8 15,0 1-55-15,-3-1-12 0,0 0-26 16,0-1-7-16,-2 0-10 0,1 0-31 0,0 0 20 16,-2 1-173-16,-1-1-101 0,0 0 21 0,0-3 43 15,0 1 6-15,-1 1 38 0,-2-1 9 0,0 0 37 16,-3 2 15-16</inkml:trace>
  <inkml:trace contextRef="#ctx0" brushRef="#br0" timeOffset="198132.58">11955 11261 1040 0,'-4'1'366'0,"2"1"-46"16,0-1 38-16,1 1-38 0,2-2-18 15,-1 1-12-15,3 0-30 0,3 2-22 16,0-3-27-16,14 4-36 0,0-3-21 0,1 1 7 15,3 0-25-15,-1 0-7 0,1 0-14 0,1-1-17 16,0 2-17-16,-1 1-13 0,-3-1-18 0,0 1-48 16,0-3-5-16,-1 3 1 0,-2-1-93 15,-6-2-56-15,-3 0-45 0,-3 2-32 0,0-3 20 16,-2 1-275-16,-2-1 2 0,1 0 24 16,-3 0 65-16,0 0 21 0,-3-1 40 0,2 0 24 15,1-1 17-15,0 0 2 0</inkml:trace>
  <inkml:trace contextRef="#ctx0" brushRef="#br0" timeOffset="199724.3">13228 10839 658 0,'0'0'240'0,"0"0"-36"0,0-13 4 16,13 13-20-16,6-24-29 0,-11 15 21 0,0-5-15 16,-6 5-26-16,3-1-18 0,-3 1 4 0,0 1-6 15,0 1 0-15,-2 1-2 0,0 6-19 16,0-7 23-16,0 7 0 0,0-9-29 0,-17-9 3 15,6 8-20-15,-3 1-10 0,0 1 31 16,-2 2-10-16,-1 0 3 0,0 3-8 0,-3 1-3 16,0 0 1-16,11 2 14 0,-8 0 5 0,-3 0 6 15,-23 22 3-15,21-8 1 0,-1 6-1 16,0 4 11-16,0 4-11 0,3 0 1 0,2 1 2 16,0 2-7-16,4 1 6 0,2 2-8 15,4 2 2-15,3-3-28 0,5 0-3 0,0-17 14 16,14 30-8-16,-1-18-27 0,5-2 1 0,5-5 10 15,5 3-15-15,3-3-7 0,3-3-6 16,1-3 11-16,3-2-9 0,0-2-11 0,-5-4 5 16,1-2-1-16,0-5-8 0,-2 2-4 15,-17-2 1-15,5 0-10 0,26-15 14 0,-22 5-4 16,-5-3-15-16,-1-2-9 0,1 5 15 0,-8-7-14 16,-4 3 1-16,-2-3-6 0,-5 5 7 15,0 12-17-15,0-12 13 0,-18-15-6 0,2 15 12 16,-2-1-4-16,-2 3 3 0,-6 1-3 15,1 1 4-15,-2 4-12 0,4-2 6 0,-2 2-10 16,4 0 14-16,4-1-4 0,1 3-1 0,4 1-21 16,2 1 12-16,10 0-1 0,-7 0-1 15,7 0-4-15,0 0 10 0,0 0-3 0,-11 8 9 16,14-8-7-16,1 3 3 0,3-2-11 16,-1 0 17-16,13 2-10 0,0 1 0 0,3-4 4 15,0 2-4-15,3-1 2 0,-14-1 7 0,8 0-7 16,3 0 4-16,2 0-1 0,23-11 8 15,-23 9-7-15,-2 0-6 0,-1 2 4 0,-1 0-8 16,-5 0 13-16,-15 0 8 0,12 0-6 16,-2 0-1-16,-4 0 0 0,15 12-2 0,-15-3 15 15,-1-1 2-15,3 6 4 0,-2 4-5 0,-3-2 5 16,-2-1 19-16,0-3-17 0,0 4 1 16,1 2 9-16,-2-2-9 0,0-8 0 15,0 5-7-15,0-1 10 0,0-1-23 0,0-1-17 16,0 0-25-16,0-3-15 0,0 0-36 0,0-2 10 15,0 2-91-15,0-7-47 0,0 7-31 16,0-7-29-16,0 7 27 0,0-7-253 0,0 0 5 16,0 7 37-16,0-7 45 0,5 6 31 15,-1-8 34-15,11-5 27 0,-2-4 20 0,2-3 10 16,3-3 17-16</inkml:trace>
  <inkml:trace contextRef="#ctx0" brushRef="#br0" timeOffset="199973.46">13914 10928 1007 0,'7'-10'373'0,"-2"3"-51"0,-3 1-40 16,0 3-36-16,-1 3 33 0,-2 2 16 0,-1 3-36 15,2 0 24-15,-4 14-13 0,4-8-15 0,-7 27-22 16,6-10-11-16,-1 1-13 0,-2 2-6 0,0-1-25 16,2 1-26-16,-1-2 1 0,3-4-19 15,-4 1-10-15,2-6-19 0,0 2-20 16,2-4-34-16,0-5-21 0,-1-2-37 0,0-3-30 15,0-2-25-15,1-1-39 0,0-1 11 0,0-4-171 16,2 0-41-16,-1-3 28 0,1 1-298 16,0-3 60-16,4-9 42 0,-3-4 29 0,3-3 52 15,-2-2 23-15,0 2 16 0,0-4 52 0,0 1 14 16,-2 5-1-16</inkml:trace>
  <inkml:trace contextRef="#ctx0" brushRef="#br0" timeOffset="200229.65">13800 10856 696 0,'-11'-12'424'0,"8"4"-74"0,-1-1-44 0,1 3 45 15,3-1-40-15,-1 3-15 0,1 4-26 0,0 0-32 16,0-7-3-16,17-7-23 0,-3 8-7 0,2 1-18 16,4 1-14-16,4 1-24 0,1 0-7 0,3-1-3 15,-11 4-22-15,7 0-6 0,8 0-20 16,0 0 1-16,1 0-18 0,-1 0-6 0,4 0-29 15,0 0-41-15,-2 0-45 0,-3 0 6 16,-3 0-127-16,-2 0-47 0,17 12-50 0,-32-10 28 16,-4 2-271-16,-5 2 31 0,-2 0 32 0,-5 0 27 15,-6 4 30-15,-4 1 40 0,-3 0 23 16,1 0 18-16,-5-1 10 0,0 2 31 0</inkml:trace>
  <inkml:trace contextRef="#ctx0" brushRef="#br0" timeOffset="200424.66">13883 11028 804 0,'-3'2'391'0,"3"3"53"0,0-5-31 15,1 2-40-15,2 0-18 0,11 6-45 0,-3-4-37 16,1-3-24-16,-2 2-41 0,9 3-14 0,-1-3-46 16,-2-3-28-16,-4 1-73 0,10 1-5 15,-9-1-137-15,1-1-76 0,-6 0 15 0,3 0-325 16,1 0 36-16,-1 0 33 0,4 0 18 15,-2 0 32-15,20-12 2 0,-11 6 51 0,-4 3 20 16,5 0-9-16</inkml:trace>
  <inkml:trace contextRef="#ctx0" brushRef="#br0" timeOffset="201054.34">14631 11004 628 0,'4'2'339'0,"1"0"-41"16,-1 0-37-16,0 0 6 0,0 0-30 0,-2-1-10 15,2 2-12-15,-3-3-34 0,0 1-7 0,2 1-19 16,-1-1 31-16,0-1 5 0,0 0-14 0,-2-1-29 16,0 1 5-16,0-2-6 0,-2 1-17 15,0-2-14-15,-1 1-3 0,2-2-9 0,-1 0-1 16,1 0-12-16,1-3-9 0,0 0-8 0,0-1-13 15,0-7 7-15,16-20-24 0,-4 17 8 16,3 1-6-16,1 1-22 0,1 2 11 0,1 1-7 16,1 4-12-16,0 2 7 0,0 3-5 0,-4 4 6 15,-5 0-2-15,1 0 7 0,16 17-8 16,-14-5 4-16,-3 6 1 0,-2-2 7 0,-1 1 1 16,-3 3 6-16,4 2 5 0,-6 0 6 0,-2 0 1 15,2 4-9-15,-2-6 6 0,0-10 4 16,0 6-15-16,0 3 8 0,-16 18-9 0,9-20 5 15,-3-3-5-15,-4 2 1 0,-2-3 3 16,0-1-19-16,-5 0 9 0,2-4-5 0,-4-2-7 16,0 1 15-16,-4 1-19 0,3-3 17 15,-3 0-8-15,2 0-15 0,2-1-9 0,3-1 20 16,5-2-7-16,4-1-8 0,11 0-7 16,-8 0 6-16,8 0-12 0,0 0-13 0,0 0 2 15,-10-11 22-15,14 9-15 0,1 1 7 0,15 0 3 16,2-1-6-16,2 1-6 0,2 1 19 15,-11 0-17-15,8 0 17 0,1 0-5 0,33 10-2 16,-28-6-2-16,0 0-9 0,-4-1 10 0,0 2-6 16,-2 2-4-16,1 0 18 0,-4-1-29 0,-4-2-9 15,-5-1-10-15,0 2-23 0,-3-3-14 16,-2-1-34-16,-1 1 12 0,1-2-63 0,-2 2-41 16,-4-2-63-16,0 0-23 0,0 0 26 15,0 0-195-15,0 0-54 0,7 0 55 0,3-11 40 16,-8 8 22-16,2-1 39 0,0 0 21 0,5-6 20 15,-1 3 26-15,7-4 14 0,-3-4-53 16</inkml:trace>
  <inkml:trace contextRef="#ctx0" brushRef="#br0" timeOffset="201372.83">15307 10783 517 0,'5'-16'357'0,"2"-2"-2"0,-2 4-41 0,1 1 1 16,-2 4-42-16,-1-1 6 0,-1 2-13 0,0 3-38 15,-2 1-26-15,2 3-31 0,-2 1 12 16,3 1 6-16,-3 2 3 0,0 2-9 0,0 14 7 16,2 0-6-16,-2-8 1 0,0 6-18 0,0 2-13 15,0 4-16-15,0-1-17 0,0 2 10 16,0-1-30-16,-13 21-2 0,12-24-9 0,1-12-13 15,0 6 5-15,0 3-36 0,0-2-35 16,0-5-37-16,0 0-31 0,0-1 5 0,0-4-106 16,0-5-15-16,0 7-52 0,0-7-58 0,12 10 26 15,-12-10-277-15,0-1 33 0,0-1 32 16,0-3 45-16,0 3 3 0,0-1 41 0,-3-3 38 16,1 0 33-16,-2 2 18 0,-3-8 11 15</inkml:trace>
  <inkml:trace contextRef="#ctx0" brushRef="#br0" timeOffset="201855.61">14699 10501 861 0,'-1'-3'307'0,"-1"2"-22"0,-2-1-38 15,-1 0-7-15,-1 2 1 0,-10 3-42 0,5-3 9 16,-18 11-25-16,6-1 23 0,1 3-13 0,2 2-3 16,-1 4 6-16,-2 4-3 0,-1 2-13 15,2 5-7-15,-6 0-13 0,1 4-12 0,0 3-1 16,2 1-13-16,-1 0-12 0,4 1 2 16,-1 2-12-16,2 0-24 0,6 0-11 0,1 1 6 15,4-1-18-15,5 0-11 0,5 1-8 16,0-21-14-16,0 9-32 0,22 40-33 0,-6-32-25 15,0 2 6-15,6-5-80 0,3 0-35 16,4-4-27-16,1-2-41 0,3-1-17 0,5-3 26 16,1-2-203-16,1-3-30 0,0-3 10 0,3-1 54 15,-3-3 16-15,1-1 13 0,2-5 44 16,-5 3 11-16,0-3 4 0,5-1 50 0</inkml:trace>
  <inkml:trace contextRef="#ctx0" brushRef="#br0" timeOffset="202284.25">15707 10658 509 0,'0'-3'349'0,"0"2"-16"0,5 0-29 15,0 2 5-15,12 5-27 0,4 5-33 0,2 2 32 16,1 6-54-16,6 6 8 0,1 3-3 15,0 6-39-15,-1 7-1 0,-4 4-17 0,-3 1-17 16,-3 1-9-16,-3 5-17 0,-9-1-5 16,-1 2-33-16,-5-1 3 0,-2-26-8 0,-9 50-18 15,-5-28-36-15,-1-2-23 0,-6-2-2 16,-2-3-92-16,-6-2-75 0,-4-3-51 0,-3-2 21 16,-2-3-256-16,-7-2-54 0,4-4 44 0,-1-4 68 15,-1 2-3-15,5-6 45 0,2-3 10 16,2 2 16-16,-2-3 22 0,6-1 13 0</inkml:trace>
  <inkml:trace contextRef="#ctx0" brushRef="#br0" timeOffset="202452.69">15310 11869 1048 0,'4'0'506'0,"-1"0"-69"0,-1 0-49 15,1 0-36-15,-1 2-53 0,0-1-29 0,2-1-42 16,-2 0-57-16,0 0-83 0,1 0-7 15,-1 0-169-15,-2-3-63 0,4 2 14 0,-4 0-297 16,0-1 5-16,0-1 35 0,0 1 12 0,-2 0 44 16,0-1 21-16,0 1 17 0,-1-1 14 15</inkml:trace>
  <inkml:trace contextRef="#ctx0" brushRef="#br0" timeOffset="205382.89">17186 11163 869 0,'0'0'301'0,"0"0"-15"0,0 0 14 15,-13 0-38-15,13 0-7 0,0 0-28 16,0 0-6-16,0 0-2 0,0 0 9 0,0 0-28 16,0 0-15-16,0 0 8 0,0-12-2 0,0 12-5 15,0 0 5-15,0 0-21 0,0 0 1 16,0-12 13-16,21 12-14 0,-7 0-3 0,8 0-18 16,6 0-10-16,1 0-15 0,6 0 5 15,-2 0-26-15,3 0-6 0,-2 0-21 0,1 0-9 16,32 9-1-16,-37-6 0 0,-1-1-19 0,-4-1-9 15,-2 4 0-15,-14-5-34 0,4 0-28 16,-2 0-22-16,-2 0-20 0,1 0-47 0,-2 0-37 16,-2 0 15-16,-6 0-90 0,7 0-30 0,-7 0-23 15,0 0-42-15,0 0 28 0,12-11-214 0,-14 11 4 16,0 0 33-16,-4 3 71 0,0-3-25 16,-1 0 59-16,-14 4 6 0,2 2 57 0,-3-2-19 15,-2 3 23-15</inkml:trace>
  <inkml:trace contextRef="#ctx0" brushRef="#br0" timeOffset="205615.52">17246 11325 734 0,'-4'3'475'0,"0"-1"-26"0,2 0-41 16,2-1-27-16,0 1-5 0,4-2-18 0,1 0-35 16,1 0-5-16,17 2-35 0,4-1-13 15,-12-1-48-15,10 0 0 0,5 0-35 0,2 0-22 16,0 0-12-16,2 0-13 0,-1 0-46 15,-3 0-12-15,-3 0-49 0,0 0-33 0,-3 0-36 16,-1 0-76-16,-2 0 11 0,-4 0-92 16,-3 0-29-16,-4 0-47 0,-2 0 24 0,-1 0-301 15,-7-8 60-15,9 8 6 0,0-9 50 0,-7 7 44 16,0 1 43-16,-4 0-12 0,2-1 28 16,-2 1 30-16,1 1 5 0</inkml:trace>
  <inkml:trace contextRef="#ctx0" brushRef="#br0" timeOffset="212661.55">8239 11277 730 0,'0'0'246'15,"0"0"-18"-15,0 0-7 0,14 0-1 0,-14 0-37 16,0 0-1-16,0 0-25 0,0 0-1 0,0 0-17 16,0 0-27-16,0 0-20 0,0 0-5 0,0 0-5 15,25 24-18-15,-24-24 2 0,-1 0-7 0,2 0-2 16,-2 0-6-16,1 0 0 0,-1 0-5 15,3-1 10-15,-3 1-14 0,1 1 1 0,-1-1-5 16,0 0-6-16,1 0 2 0,-1 0 3 16,0 0 14-16,1 0-14 0,-2 0 13 0,1 0-25 15,1 0 8-15,-1 0 0 0,0 0-20 0,0 0 3 16,-1 0-6-16,1 0 18 0,1 0-3 16,-1 2 10-16,1-2-18 0,0 0-21 0,1 0 5 15,-3-2-2-15,1 5 27 0,0-3-10 0,0 0-11 16,0-1 6-16,0 1-13 0,0 0 21 0,0-2-12 15,-1 2 11-15,0 0-5 0,1 0-11 16,0 0 19-16,0 0-26 0,0-3 15 0,-1 3 5 16,1 2 19-16,0-5-17 0,0 3-15 0,2 1 5 15,0-1 20-15,-2 0-31 0,-1 0 28 16,1 0-10-16,1 2-10 0,-1-2-5 0,0-2-16 16,0 2 12-16,0 0 12 0,0 3-3 0,0-3 1 15,0 0 0-15,0 0-12 0,0 0 16 0,1 0-8 16,-2 0-7-16,0 0 23 0,1 0-18 15,1 0-17-15,-1 0 13 0,0 0 4 0,-1 0 8 16,2 0-12-16,-1-3 17 0,0 3-29 0,1 0 10 16,-2 0-2-16,2 0 4 0,0-1 24 15,-1 2-26-15,0-2 10 0,0 1-16 0,0 0-26 16,1 0-6-16,0 0-11 0,-2 0-25 16,2 0-4-16,-1 0-36 0,0 0-27 0,0 0-20 15,1 1 16-15,0-2-123 0,0 2-144 0,1-1 26 16,1 0 37-16,2 2 18 0,2-2-1 15,12 1 16-15,-9-1 8 0</inkml:trace>
  <inkml:trace contextRef="#ctx0" brushRef="#br0" timeOffset="214088.72">10460 11210 452 0,'2'-1'252'0,"-1"1"-22"0,0 0-32 0,0 0-9 15,-1-2-6-15,2 4-31 0,-2-1-22 0,1-1-9 16,-1 1-19-16,1-1 4 0,0 0-13 0,-1-1-6 16,1 2 1-16,-1-2-7 0,2 1-3 15,-2 1-12-15,0-2-9 0,0 1-5 0,1 0-3 16,-1 0 8-16,0 0-1 0,0 0-13 15,0 0 5-15,0 0 3 0,0 0-11 0,0 0 11 16,0 0-8-16,0 0-2 0,0 0 8 0,0 0-7 16,0 0 0-16,0 0-9 0,0 0-10 0,0 0 0 15,0 0 23-15,0 0-23 0,0 0-16 16,0 0-1-16,0 0 0 0,0 0 22 0,0 0-16 16,0 0 17-16,0 0-18 0,0 0 9 15,0 0 14-15,0 0-4 0,0 0-14 0,0 0-14 16,0 0 4-16,0 0-8 0,0 0 5 0,0 0 19 15,0 0-18-15,0 0-4 0,0 0 31 16,0 0-24-16,0 0-3 0,0 0 25 16,0 0-17-16,0 0 4 0,0 0 14 0,0 0-21 15,0 0-3-15,0 0 17 0,0 0-6 0,0 0-6 16,0 0-9-16,0 0 10 0,0 0-24 16,0 0 36-16,0 0-17 0,0 0 7 0,0 0-22 15,0 0 25-15,0 0-33 0,0 0 31 0,0 0-2 16,0 0-6-16,0 0 9 0,0 0-32 15,0 0 33-15,0 0-32 0,0 0 31 16,0 0-20-16,0 0-8 0,0 0 13 0,0 0-4 16,0 0-3-16,0 0 12 0,0 0-11 0,0 0-12 15,0 0 20-15,0 0 9 0,0 0-11 16,0 0 3-16,0 0-2 0,0 0-14 0,0 0-8 16,0 0 23-16,0 0 13 0,0 0-8 0,0 0-22 15,0 0 12-15,0 0-5 0,0 0 4 0,0 0 6 16,0 0-2-16,0 0-14 0,0 0 17 15,0 0-1-15,0 0 3 0,0 0-16 0,0 0 17 16,0 0-24-16,0 0 19 0,0 0 10 16,0 0-16-16,0 0-12 0,0 0 22 0,0 0 12 15,0 0-12-15,0 0-5 0,0 0 3 0,0 0-1 16,0 0-9-16,0 0-2 0,0 0 6 16,0 0 6-16,0 0-17 0,0 0 20 0,0 0-14 15,0 0 8-15,0 0-12 0,0 0 34 0,0 0-24 16,0 0-7-16,0 0 5 0,0 0 2 15,0 0 8-15,0 0-13 0,0 0 5 16,0 0-13-16,0 0 0 0,0 0 16 0,0 0-1 16,0 0 4-16,0 0-22 0,0 0 23 0,0 0-5 15,0 0-2-15,0 0 2 0,0 0-9 16,0 0 9-16,0 0 15 0,0 0-19 0,0 0 20 16,0 0-19-16,0 0 2 0,0 0-9 0,0 0 6 15,0 0 19-15,0 0-11 0,0 0-12 16,0 0 7-16,0 0-5 0,0 0-12 0,0 0 8 15,0 0-8-15,0 0 11 0,0 0 17 0,0 0 3 16,0 0-8-16,0 0-13 0,0 0 8 16,0 0-7-16,0 0 18 0,0 0-14 0,0 0 14 15,0 0-18-15,0 0 11 0,0 0-16 16,0 0 14-16,0 0-12 0,0 0-12 0,0 0 17 16,0 0-2-16,0 0 23 0,0 0-24 0,0 0 0 15,0 0-8-15,0 0-13 0,0 0 12 16,0 0-22-16,0 0-16 0,0 0-15 0,0 0-12 15,0 0-17-15,0 0-25 0,0 0-1 0,0 0-15 16,0 0 13-16,0 0-114 0,0 0-108 16,0 0-23-16,0 0 23 0,0 0-8 0,0 0 23 15,0 0 63-15,0 0-12 0</inkml:trace>
  <inkml:trace contextRef="#ctx0" brushRef="#br0" timeOffset="-211948.92">18701 10862 317 0,'21'-14'330'0,"18"-15"-47"0,-18 15-16 16,-1-4-18-16,-3-1 7 0,2 1-11 0,-4 0-37 16,0-1 29-16,-4 0-28 0,-5 0-6 15,-3 1 4-15,-3 11-22 0,-11-15-33 0,1 9 2 16,-6 4-21-16,-6 0 4 0,-5 4-4 0,-1 0-15 15,-5 5-6-15,18 0 2 0,-9 0-8 16,-36 10-7-16,27 0-11 0,1 2 3 0,2 1-12 16,2 3-12-16,2 1-2 0,2 1 3 0,7 0-17 15,1 3-8-15,4 1-7 0,4 1-1 0,4-3-1 16,4-10 4-16,0 6-8 0,14 18-5 16,-4-17 5-16,3 1-11 0,0-3 2 0,3-2 6 15,-2-1-12-15,3 1 1 0,1-1-5 16,2-2 2-16,-1 2 2 0,-1-2-7 0,-2 0 1 15,1 2-11-15,-1-2 9 0,-3 1 5 0,1-1-12 16,-2 2 5-16,-3 0-14 0,1 0 16 0,-5-2-1 16,1 5-10-16,-2-6 10 0,-3-1-10 15,-1 0 13-15,0-8-7 0,0 8 3 0,-12 12 0 16,3-8-5-16,-3 1 7 0,-3-1-1 0,-2-1-3 16,1-3-10-16,-2 1 9 0,-1 1 11 15,5-1-9-15,-2-4 11 0,3 0-17 0,2-2-2 16,3 0 8-16,2-2-12 0,0 2 1 15,2-2-1-15,2 0 2 0,-1-1-2 0,2 1 10 16,1-1-9-16,0 0 5 0,0 0-4 16,10 5 9-16,-4-3-6 0,10 3 4 0,-1-1-7 15,2 2-3-15,-6-2 1 0,7 3 3 0,-2 0 10 16,-1 5-2-16,-1 0-6 0,0 3 1 0,-2 0 4 16,-3 5 8-16,-1 1-3 0,-3 1 10 15,-5 3-4-15,0 1 10 0,0-13 4 0,0 9-7 16,-11 28 7-16,5-24-8 0,0 0 0 15,1 0-1-15,-5-2-6 0,0 0 11 0,4 1-9 16,0-3 0-16,1-2 3 0,3-3-3 0,2-2-9 16,0-15 6-16,0 12-8 0,0-3 8 0,12 13 1 15,-7-15-12-15,3 3-17 0,1-4-4 16,1-3-26-16,-3 1-8 0,1-2-42 0,2 0 10 16,-2 0-61-16,-8-2-41 0,15 0-29 0,1 0-24 15,23-13 21-15,-20 5-184 0,5-2-85 16,2 0 21-16,-3 1 25 0,4-2 57 15,-3 0 8-15,3-2 40 0,-1 2-6 0,3-4 52 16,-3 1 28-16</inkml:trace>
  <inkml:trace contextRef="#ctx0" brushRef="#br0" timeOffset="-211322.25">19465 10989 840 0,'-3'-3'313'0,"-1"2"-47"0,-2 1 3 15,0 0 5-15,-10 4-32 0,2 0-1 0,-1 4-28 16,1 2 17-16,-2 4 4 0,2 4-17 0,0 1 6 15,1 4-8-15,0-1-4 0,3 0-6 0,4 5-20 16,3 3-8-16,2-2-13 0,0-3-16 16,1-12 3-16,0 4-14 0,16 23-22 0,-2-20 1 15,0-2-16-15,5-4 7 0,1-2-30 16,2-2 11-16,1-5-23 0,-2-4 15 0,-10-1-31 16,7 0-4-16,20-14 5 0,-17 3-6 15,-1-2-14-15,0-3 17 0,-3-1-26 0,-2-5-1 16,0-1-15-16,2-2 5 0,-6 0-10 15,-1 0-6-15,-3 0-2 0,-3-1 4 0,-4 14-23 16,0-5 16-16,-20-21-6 0,6 22-12 16,-5 2-2-16,-4 3-1 0,-1 4-3 0,-1 5-9 15,-2 2 0-15,13 0-16 0,-5 0-27 0,-24 13-10 16,23-5-11-16,2 2 9 0,3 0-69 0,4 1-12 16,5 0-24-16,4-3-28 0,2-8-68 15,0 7 29-15,11 13-232 0,-4-12 31 16,7 3 24-16,2 0 62 0,4-2 12 0,0 1 23 15,4-2 46-15,-2 1-8 0,5-1-1 16,-2 0 1-16</inkml:trace>
  <inkml:trace contextRef="#ctx0" brushRef="#br0" timeOffset="-211114.2">19889 11257 693 0,'18'3'428'0,"-4"-3"-53"16,-4 2-49-16,-4 3 21 0,-1 0-3 0,-2 2-7 15,-2 1-15-15,-1 3-11 0,0 6-39 16,0 3-16-16,-12 26-28 0,6-22-29 15,0 7-30-15,0-4-12 0,1-3-22 0,0 0-23 16,-1 0-30-16,1-6-35 0,3 0-37 16,-1-2-38-16,3-3 2 0,0-13-123 0,0 5-38 15,0-5-62-15,0 0 26 0,0 0-300 16,-5 13 38-16,5-17 41 0,1-1 32 0,2 0 30 16,7-9 30-16,-1-1 26 0,1 0-1 15,8-2 44-15,0 0-7 0</inkml:trace>
  <inkml:trace contextRef="#ctx0" brushRef="#br0" timeOffset="-210284.49">20345 11065 582 0,'0'0'436'16,"0"0"-43"-16,0-13-61 0,0 13-43 16,0 0 59-16,0 0-8 0,0 0-15 0,0 0-10 15,-16 19-23-15,11 6 0 0,-3 4-35 0,3-1-17 16,0-1-15-16,1 3-5 0,-1 0-43 16,0 2-19-16,2 0-11 0,-2-4-21 15,3-1-6-15,-1-2-19 0,3-4-28 0,-1-1-52 16,0-6-37-16,1-2-49 0,-1-4-48 0,-1 0 11 15,2-4-147-15,-1-1-94 0,0-2 31 16,0-1-242-16,1 0 47 0,0 0 39 0,0 0 35 16,-1-15 29-16,1 9 37 0,7-13 24 0,-3-1 37 15,3 1-1-15,3-1-27 0</inkml:trace>
  <inkml:trace contextRef="#ctx0" brushRef="#br0" timeOffset="-209687.41">20494 11030 707 0,'-9'-17'399'16,"1"-2"-39"-16,-1 0-46 0,0-1 45 0,4 2-28 15,2-1-36-15,0 0-25 0,3 9-18 16,0-4-25-16,0-1-7 0,15-16-14 0,-5 16-20 16,5 5-9-16,0-1 0 0,4 1-1 15,4 5-26-15,3 1-1 0,2 4 2 0,-13 0-31 16,30 11 12-16,-21-3-12 0,-1 4-21 0,0 2-13 15,-5 3 5-15,-3 1-13 0,-2 3 4 16,-5 1-1-16,-2 1-16 0,-6 0 6 0,0-13-21 16,0 6 2-16,-15 25 1 0,9-19 6 0,-3-2-10 15,2 0-11-15,-2-2-13 0,3 2 14 16,1-4-17-16,2 3 4 0,-1-8-17 0,2 0 16 16,0-2-10-16,1-3 8 0,0-1 8 0,1 0-21 15,0 0-5-15,0-5 16 0,0 0-4 16,0 0-5-16,10 8-10 0,-5-7 15 15,2-1 5-15,-2 0-8 0,3 0-18 0,-3 0-4 16,-1 0 10-16,0-1-1 0,-1 1 7 0,-3 0-5 16,0 0-14-16,0 6 16 0,-3-2-16 0,-4 7 21 15,2 1-9-15,-5 0 4 0,1 3 2 16,2 1 5-16,2-1-1 0,1 0-11 0,-1 4 17 16,5-9-2-16,0 5 4 0,12 23-1 0,-1-15-2 15,3-3 30-15,0 2-21 0,3 0 8 16,3 2-15-16,0 0 0 0,-1 1-4 0,-3 1 0 15,-1 2-1-15,-3 1-1 0,-5-1 36 0,-4 5-27 16,-3-15 22-16,0 4-37 0,-15 26 19 16,2-23 0-16,-5-2-1 0,-3-3-19 0,-7-1 19 15,-5 3-9-15,-5-3 15 0,-2-2-32 16,-4-3 1-16,-2 2-51 0,-1-3-44 0,-4-2-44 16,2-1-56-16,2-1 18 0,1-2-167 0,1-4-101 15,5 1 38-15,2-3-231 0,21-1 57 16,-8 0 67-16,-29-17 15 0,28 4 68 15,2-4 34-15,1-2 27 0,2-4 5 0,5-3 67 16,0-4 11-16,6 1-13 0,-2-12 14 0</inkml:trace>
  <inkml:trace contextRef="#ctx0" brushRef="#br0" timeOffset="-135478.87">8049 11887 370 0,'0'-12'364'16,"0"12"-34"-16,25-28-27 0,-23 21-7 0,-2 1-26 0,0 1-10 15,-2-2-28-15,2 2-22 0,-17-16-25 16,8 10-1-16,0 1 1 0,-8 3-32 16,1 2 9-16,-4 1-28 0,1 1-21 0,-1 2 6 15,7 1 11-15,-22 12-31 0,9-1 7 0,4 1-12 16,0 3 10-16,-1 6-1 0,1 1 9 16,2 5-19-16,1 2 13 0,1 2-9 0,4 2-5 15,4 0 4-15,5 0-2 0,1-4-13 16,4-14-7-16,0 7-4 0,17 21-24 0,-4-23 14 15,4 1-17-15,3-7 4 0,2-1-1 0,4-5-19 16,2-4 8-16,-1-1-11 0,-13-3 6 16,5 0 2-16,4 0-2 0,22-16-16 0,-25 7 1 15,-3-5 3-15,-3 2-5 0,-2-3-25 16,-3 1 10-16,-2 0-3 0,-4 1-2 0,-2 2-2 16,-1 11-7-16,0-8-8 0,-15-16-6 0,3 14 7 15,0 3-8-15,-5 2 3 0,0 4-1 16,2-1-3-16,2 2 6 0,13 0-3 0,-12 0 14 15,3 0-8-15,0 0 4 0,3 0-9 0,6 0 9 16,-9 0 1-16,-1 10 3 0,9-8-4 16,0 0 12-16,3-1-9 0,0 1 11 0,3-2-7 15,2 0 9-15,12-2-2 0,-10 2-7 0,7 0 0 16,23-12 10-16,-14 9-6 0,0-1 5 16,1-3 3-16,-2 4-8 0,1-2 10 0,-1 5-21 15,-13 0 13-15,6 0 8 0,1 0 3 16,18 14-16-16,-21-6 11 0,0 1 3 0,-3 1 2 15,-1 2-3-15,-3-1 8 0,-3 2-1 0,-1 1-4 16,-2-2 9-16,-1-1 0 0,-1-11-11 16,0 9-8-16,0-2 0 0,0 2-53 0,0-3-22 15,0 1 9-15,0-1-115 0,0-6-24 0,0 8-47 16,0-8 27-16,0 6-271 0,0-6 9 16,0 0 35-16,-1 6 34 0,5-8 49 0,1-1 3 15,12-5 41-15,-1-5 25 0,3-2-3 0,-2-3 17 16</inkml:trace>
  <inkml:trace contextRef="#ctx0" brushRef="#br0" timeOffset="-135266.81">8591 11905 291 0,'4'-4'505'0,"-2"4"-106"0,-1 2-2 16,0 1 16-16,-1 2-26 0,0 13-25 16,-1 1-23-16,1-7-8 0,0 7-20 0,0 5-32 15,0 3-25-15,-11 32-36 0,8-27-14 16,0-2-28-16,0 0-20 0,0-5-48 0,2-1-28 15,-1-4-44-15,0-4-62 0,0-3 2 0,-1-6-121 16,3-3-94-16,1-5 21 0,-1 0-335 0,0-2 31 16,0-2 62-16,1 0 36 0,-1-3 41 15,-1-12-10-15,1 10 49 0,0-4 14 0,0-3 36 16,0-2 8-16</inkml:trace>
  <inkml:trace contextRef="#ctx0" brushRef="#br0" timeOffset="-135051.18">8544 11909 851 0,'4'-8'486'16,"0"1"-37"-16,0 2-42 0,1 1-30 0,8-4-21 15,-1 3-22-15,6 0-35 0,0-1-35 0,3 3-17 16,-2 0-36-16,2-1-11 0,2 1-24 16,2-1-15-16,-2 0-54 0,5-1-51 0,-1-1-66 15,2 0 1-15,-1 1-156 0,-1-3-90 16,2 2 25-16,0-1-315 0,0 0 61 0,-1 0 46 15,0 0 6-15,-2-1 51 0,-3 8 26 0,4-4-4 16,-14 4 59-16,4 0-22 0,23 12 85 16</inkml:trace>
  <inkml:trace contextRef="#ctx0" brushRef="#br0" timeOffset="-134617.93">9794 12002 516 0,'2'-8'472'0,"0"3"-93"0,-2 2-37 16,0 0-46-16,-3 1 7 0,-1 0-31 15,-2 2-16-15,1 0-36 0,-9 9-26 0,-1-1 2 16,0 1-22-16,-3 3-25 0,6 0-10 15,-3 2-24-15,4 0-3 0,3 0-10 0,0 0-11 16,4-5-17-16,3 2 0 0,1-2-15 0,0-9-1 16,0 7-4-16,15 10 6 0,-4-8-15 0,4-4-1 15,3 1-13-15,4-4 13 0,1-2-22 16,0 2 13-16,5-2-15 0,-1 4-1 16,-1 0-8-16,-1 1-7 0,-1-2 3 0,-3 3 17 15,-2 2-10-15,-2 1-19 0,-4-1 19 0,-2 1 4 16,-3-1 3-16,-5 1 3 0,-3 0-8 15,0-9 2-15,0 11-3 0,-19 17-10 16,7-15 13-16,-3 1-2 0,-3-2-23 0,-3-1-29 16,-1-3-19-16,1-1 6 0,-3-4-163 0,0-3-80 15,13 0 29-15,-5 0-244 0,-16-10 42 0,17-2 22 16,3 1 34-16,6-3 46 0,0 1 1 16,5-7 28-16,0 2 37 0,1 9 23 15,0-5-38-15</inkml:trace>
  <inkml:trace contextRef="#ctx0" brushRef="#br0" timeOffset="-134432.94">9918 11984 907 0,'7'-3'395'16,"9"-2"-57"-16,0 1 2 0,5 0-15 0,-1 0-34 16,0-2-37-16,2 2-21 0,2 2-42 0,-2 1-9 15,2 0-33-15,-1-2-17 0,-13 3-112 0,7 0-63 16,-2 0-53-16,2 0-100 0,-4 0 17 15,0 0-284-15,-5 0 44 0,-8 0 62 0,8 0 7 16,-8 0 16-16,7-5-1 0,-9 6 56 16,-3 0 9-16</inkml:trace>
  <inkml:trace contextRef="#ctx0" brushRef="#br0" timeOffset="-133702.44">8604 12114 554 0,'0'0'453'16,"0"0"-80"-16,0 0-6 0,0 0-28 15,0 0-35-15,0 0-20 0,0 0-52 0,0 0 4 16,0 0-44-16,0 0-11 0,0 0-22 16,0 0-10-16,0 0-26 0,0 0-6 0,0 0-34 15,0 0 7-15,0 0-19 0,0 0-16 0,45-13 0 16,-32 13-5-16,10 0-29 0,7 0-1 16,0 0-100-16,2 0-42 0,36-9-85 15,-30 4 19-15,-6 3-271 0,-16 2 11 0,10 0 34 16,2 0 10-16,-1 0 47 0,-2 0 26 0,19 12 44 15,-22-7-1-15,-5 0 11 0</inkml:trace>
  <inkml:trace contextRef="#ctx0" brushRef="#br0" timeOffset="-133321.91">9724 11783 623 0,'-2'-3'374'0,"0"0"-37"16,-2 2-15-16,-3 0-12 0,-1 2-40 0,-13 2-34 15,-4 3 23-15,-1 6-21 0,-1-4-13 16,1 4-7-16,0 0-15 0,-1 7 9 0,1 2-16 15,0 6-10-15,-1 5-19 0,2 2-4 16,2 3-3-16,3 3-16 0,3 1 5 0,3 5-34 16,1-2 3-16,6 1-35 0,4-2 14 15,3-3-45-15,0-20-23 0,11 37-28 0,3-24-34 16,5-3-23-16,6-3 6 0,5-3-86 0,2-5-49 16,5-3-56-16,3-5-70 0,2-4 32 15,2-2-236-15,-1-2 43 0,0-2 39 0,-23-1 36 16,12 0 52-16,42-10-4 0,-32 2 25 0,-2-4-5 15,3-3 21-15,-5-2 38 0</inkml:trace>
  <inkml:trace contextRef="#ctx0" brushRef="#br0" timeOffset="-133063.01">10461 11778 668 0,'2'-10'378'15,"2"3"-66"-15,7 0-7 0,3 4-38 0,0 3 37 16,-1 0-45-16,24 17 3 0,-8-5-15 16,0 8-8-16,3 3-11 0,-2 7-17 0,-3 3-8 15,0 6-21-15,-2 0-1 0,-4 2-19 0,-3 2-22 16,-3 0-12-16,-6 0-14 0,-3-1-13 0,-5 0-26 16,-1-24-40-16,-12 39-36 0,0-19-37 15,-1-3 5-15,-3-1-141 0,-3-5-68 0,0-3 26 16,0-6-281-16,2-3 19 0,-2-1 32 15,1-5 7-15,5-5 57 0,4-6 32 0,9 0 15 16,0 0 64-16,-5-4 12 0,8 4-10 0</inkml:trace>
  <inkml:trace contextRef="#ctx0" brushRef="#br0" timeOffset="-132646.27">12186 12337 997 0,'-3'0'394'0,"1"0"-51"16,-1 0 22-16,0 2-23 0,2-4-23 0,0 2-12 15,3-2-21-15,2 2-17 0,1-1-6 0,13-3-22 16,3 1-5-16,2 1-27 0,4-1-12 16,3-2-12-16,0 2-34 0,2-1-16 0,1 2-6 15,-3-3-18-15,6 3-3 0,-4 2-31 16,-1-1-2-16,-1 1-24 0,-1-2-27 0,-5 2-51 15,0 0-66-15,-2 0 11 0,-14 0-144 16,0 0-73-16,3 0 28 0,-3 0-221 0,-1 0-30 16,-7 0 63-16,12 10 18 0,-11-8 23 0,-1-2 1 15,1 2 78-15,-1-1 22 0,-1 1 9 0,0-2 6 16,-1 0 42-16</inkml:trace>
  <inkml:trace contextRef="#ctx0" brushRef="#br0" timeOffset="-132357.99">12307 12409 712 0,'-5'3'441'16,"0"-1"-72"-16,2 0 5 0,1 1-34 16,0 0 2-16,0-1-7 0,2 0-14 0,3 2-37 15,1-1-18-15,9 4-31 0,3-1-25 0,5 0-9 16,11 0-24-16,-2-1-26 0,3-2-8 15,1-2-6-15,-1 0-31 0,1 3-7 0,2-4-8 16,-1 0-23-16,-19 0-33 0,9 0-27 16,0 0-42-16,-2 0-28 0,0 0 7 0,-4 0-87 15,-4 0-42-15,-3 0-42 0,-4 0-62 0,4-12 30 16,-10 10-258-16,-2-1 47 0,0 3 41 0,-2-3 38 16,0 1 37-16,-1 0-13 0,0 0 68 0,-2-1 14 15,1 3 32-15,-1-3 5 0</inkml:trace>
  <inkml:trace contextRef="#ctx0" brushRef="#br0" timeOffset="-131024.96">14110 12204 978 0,'15'-42'317'16,"-14"20"-31"-16,-1 10 14 0,0-4-45 0,0-2-4 15,-14-16-29-15,0 20-25 0,-1 2-23 16,-5 5-3-16,-2 5-13 0,8 2-21 0,-9 0 7 16,-28 10-10-16,22-2-14 0,-5 5-8 15,2-1-5-15,3 5 0 0,1-2-17 0,4 1-22 16,4 0 26-16,2 0-32 0,1 3-13 15,5-2 5-15,4-3-1 0,4 4-5 0,4-12 9 16,0 2-16-16,12 12-10 0,0-8-8 0,4-3 1 16,5 0 4-16,0-3-4 0,2-1-1 15,2 0-7-15,1-1 3 0,1 1-19 0,-1-2 20 16,1 3-10-16,-2-1-2 0,0 1 10 0,-5 0-13 16,-1 2 2-16,-3 1 0 0,-1-1-11 0,-5 4 7 15,0-1 13-15,-8 1-9 0,-2-12 15 16,0 12-18-16,-16 16 14 0,3-13-15 0,-1-1 5 15,-1 1 7-15,-4-1 1 0,2-2 2 0,-4 1-10 16,3-3-1-16,-1-1 11 0,0 0 0 16,1-1-8-16,3-3-5 0,6 0 7 0,-2-1-8 15,4-4-1-15,1 2 0 0,3-2 7 16,-1 2-5-16,1-1-22 0,2-1 7 0,1 0 12 16,1-2-2-16,2 2-22 0,1-1 7 0,0 1 1 15,1-1 10-15,1 1 18 0,-2 0-32 0,4 1 20 16,-4 0-5-16,9 8 8 0,0-2-4 15,-3 3-1-15,-6-1-1 0,3 4 7 0,-2 2 13 16,0-1 6-16,-3 0-5 0,-2 4-1 16,0-9 2-16,0 7-5 0,-12 22-1 15,4-17-3-15,1 5-10 0,-2 0-1 0,1-1 8 16,0 2 3-16,1-3-2 0,3-4 0 0,-3 3-9 16,4 0 7-16,2-4-7 0,0 0 10 15,1-14-14-15,0 7 9 0,0-1-23 0,14 3 0 16,-8-9-29-16,7 2-36 0,2-5 7 0,-4 0-53 15,0-2-13-15,3 0-24 0,4 0-21 0,18-12-19 16,-17 6-61-16,2 0 23 0,-2 2-224 16,2-2 26-16,-3-1 26 0,7 2 37 15,-2-2 12-15,-1 2 57 0,-2-2 25 0,6 1 8 16,-2-2-8-16</inkml:trace>
  <inkml:trace contextRef="#ctx0" brushRef="#br0" timeOffset="-130594.3">14587 12339 948 0,'-4'-7'335'16,"2"0"-37"-16,0 2-39 0,0 3 4 0,0 1-33 15,-3 1 24-15,1 1-14 0,-5 11-11 16,0 0 0-16,2 5-1 0,-4 4-14 0,0 3-9 15,6 2-14-15,-2 4-13 0,3-3-18 0,0-1-13 16,4 2-11-16,0-15-10 0,0 5-10 16,0 3-13-16,17 20-13 0,-5-24-13 0,1 1-3 15,3-7-15-15,2-6-11 0,3-1-8 16,-11-4-16-16,5 0-22 0,6 0-8 0,22-21-9 16,-23 8-16-16,-1-3-26 0,-1-1-2 0,-3 0 5 15,1-8-5-15,-1-1 6 0,-1-1 6 16,-1-1 1-16,-4 1 5 0,-1 2 4 0,-2 0 3 15,-6-2 3-15,0 17-5 0,-14-18 3 16,1 13 3-16,-3 5 4 0,-4 3 3 0,-3 2-17 16,-3 5 5-16,13 0 29 0,-8 0 1 15,-23 12 1-15,21-3 0 0,2 3-88 0,4-2-35 16,-1 0-31-16,3 0-24 0,5 2-51 16,5-6 21-16,3 1-198 0,2-1-26 0,0-6 29 15,0 0 32-15,13 20 41 0,-1-11 13 0,3 0 31 16,3-1-6-16,2 1 31 0</inkml:trace>
  <inkml:trace contextRef="#ctx0" brushRef="#br0" timeOffset="-130357.66">15002 12533 949 0,'8'-1'398'0,"0"2"-53"16,7 6-16-16,-3 3-19 0,-1 2-7 15,-2 2-22-15,-3 3-20 0,0 3-36 0,-2 1-10 16,-4 4-27-16,0-1-11 0,0-11-29 0,0 5-7 16,-16 27-26-16,7-21-42 0,0-1-41 15,-3 1-4-15,2-4-102 0,-5-3-62 16,4-4-81-16,3-5 18 0,3-3-263 0,-2-2 14 16,7-3 25-16,0 0 53 0,-2-7 14 0,2 4 12 15,2-3 52-15,10-10 10 0,5 0 7 16</inkml:trace>
  <inkml:trace contextRef="#ctx0" brushRef="#br0" timeOffset="-130092.98">15504 12214 787 0,'4'-9'340'16,"2"5"-26"-16,-1 4-9 0,1 3-40 0,6 8 46 15,-3 2-1-15,3 6-29 0,-2 4-7 16,-3 4-24-16,2 1-3 16,-7 4-11-16,1 1-30 0,-3-17-18 0,0 7-35 0,0 5-4 15,-14 29-41-15,7-28-46 0,1-3-71 0,2 2 0 16,-6-7-128-16,5 2-42 0,1-7-89 16,2-7 25-16,2-9-236 0,0 0 47 0,11 8-10 15,-5-9 51-15,9-6 49 0,-2-3 28 16,9 0 0-16,-3-3 22 0,4-1 53 0</inkml:trace>
  <inkml:trace contextRef="#ctx0" brushRef="#br0" timeOffset="-129898.96">15939 12543 830 0,'9'10'475'0,"0"2"-39"0,-4 3-50 15,-3 1-28-15,-2-7-35 0,0 4-34 0,-14 20-37 16,7-13-22-16,-3-1-26 0,-2 0-25 15,-1 1-67-15,0-3-67 0,3-1-5 16,-5-3-143-16,3-4-75 0,1-1 19 0,2-1-308 16,3-5 19-16,6-2 28 0,0 0 47 15,0 0 43-15,0 0 12 0,0 0 22 0,-12-14 41 16,18 0 3-16</inkml:trace>
  <inkml:trace contextRef="#ctx0" brushRef="#br0" timeOffset="-129486.82">16161 12305 1011 0,'2'-12'435'0,"2"-3"-67"0,2-1-33 0,3 4-36 16,-1-3-25-16,8 7-24 0,0-1-11 0,4 0-31 15,3 4-6-15,0 2-29 0,-2 2-5 0,-7 1-35 16,2 0-13-16,23 15 0 0,-20-3-14 15,0 3-7-15,-4 3-11 0,-1 2-23 0,-3 2 15 16,-5 1-10-16,-6 0-9 0,0-12-6 16,-10 25 1-16,1-13 0 0,-5 0-18 0,0-2-3 15,-2-1 5-15,-3-3-13 0,0 0-3 0,-1-3-8 16,0 1 13-16,-4-1-11 0,3-4 6 16,4 0-9-16,-2 1-1 0,1-8 0 0,5 5 2 15,2-4-1-15,3-2-2 0,2-1-3 16,2 1-6-16,4-2-1 0,0 0 7 0,-3 0-8 15,6 2 11-15,1-2-12 0,0 1 4 0,1 0-17 16,2 0 24-16,12 2 1 0,0-1-11 0,4 0-29 16,1-1-41-16,3 2 7 0,2-2-100 15,0 1-75-15,1-2-63 0,3 1 29 16,-4 2-236-16,1-2 32 0,-4-1 24 0,-1 0 36 16,-4 0 27-16,-1 0 9 0,-13 0 65 0,4 0 46 15,-2 0-25-15,3 0-14 0</inkml:trace>
  <inkml:trace contextRef="#ctx0" brushRef="#br0" timeOffset="-129292.3">16742 12564 1198 0,'0'1'498'0,"-3"0"-41"0,3 2-46 16,-1 4-38-16,1-2-27 0,-4 12-27 0,-2 2-34 16,1 1-13-16,-1 1-47 0,-4 1-21 15,6 2-40-15,-5-2-28 0,1-2-61 0,-2-1-60 16,3 0-3-16,1 1-153 0,-3-3-90 15,0-5 21-15,4-2-295 0,3-3 14 0,2-7 41 16,0 0 16-16,0 0 47 0,16 9 32 16,-10-9 11-16,1 0 68 0,14-3 6 0,-10 3-6 15</inkml:trace>
  <inkml:trace contextRef="#ctx0" brushRef="#br0" timeOffset="-128772.39">17010 12276 978 0,'0'-15'334'0,"1"-2"-32"16,6 3 1-16,-5 2-37 0,5-1-29 16,1 2 17-16,1 2-15 0,1 1-8 0,3 3-35 15,3 0-3-15,0 5-17 0,-10 0-9 16,6 0-18-16,19 10-14 0,-14 0-2 0,0 4-24 15,-4 0-11-15,1 1 2 0,-4 3-15 0,0 1-13 16,-5 3-1-16,-3-1-2 0,-2-10-18 0,0 5-3 16,0 2 3-16,-16 19-17 0,9-19-5 15,-1-2-19-15,-4-3-3 0,1-4 7 16,0 0-19-16,-1-1 3 0,3-4 4 0,0-1 2 16,0-3-10-16,2 1 4 0,-1-1-13 0,8 0 26 15,0 0-19-15,-7 0 13 0,7 0-18 16,-16-10 16-16,16 7-7 0,-2 1-1 0,2-1 8 15,2 1 9-15,0 0-23 0,1 1 6 16,1-1-11-16,1 1 19 0,1 1-20 0,1 0 17 16,13 5 1-16,-11-5-5 0,21 10-2 0,-10-2 11 15,0 2 2-15,0 1 20 0,1 3-4 0,-1 2 16 16,-3 0-6-16,-3 1 7 0,-3 1 15 16,-4-1-11-16,-1-2 13 0,-3 2-13 0,-3-12 7 15,0 3-15-15,-11 12 15 0,-1-8-19 16,-1-1 10-16,-3-5-21 0,1-1-11 0,-4-3-26 15,0-2-57-15,2 3 9 0,8-3-148 0,-6 0-72 16,-19-14 25-16,19 6-297 0,5-4 60 0,3 4 22 16,3-2 52-16,0 1 28 0,4 0 32 15,0-2 25-15,15-10 23 0,-5 11 19 0,5 0 8 16,-1-1 7-16</inkml:trace>
  <inkml:trace contextRef="#ctx0" brushRef="#br0" timeOffset="-128586.9">17586 12561 806 0,'12'11'470'0,"-1"1"-45"0,-5 5-40 0,-1 1-24 16,-1 0-13-16,-4-8-44 0,0 6-37 15,-14 18-24-15,4-12-28 0,-2-1-32 0,-1-1-44 16,2-1-61-16,-5 1-31 0,3-3-4 0,-1-3-138 16,-2-4-35-16,3 0-81 0,1-6 20 15,4-1-255-15,1-3 15 0,7 0 46 0,0 0 14 16,0 0 37-16,-5-14 29 0,10-1 1 0,5-3 33 15,-4-3-1-15</inkml:trace>
  <inkml:trace contextRef="#ctx0" brushRef="#br0" timeOffset="-128251.01">17881 12218 1001 0,'2'0'371'16,"-2"0"-49"-16,1 3 35 0,0 2-17 0,-1 2-22 16,4 10-14-16,-4-8-22 0,0 7-11 15,2 26 0-15,-2-29-21 0,0 8-22 0,0 3-17 16,0 2 5-16,0-1-12 0,-10 27-45 16,10-29-12-16,0-11 2 0,0 2-18 0,0 2-16 15,0-1-4-15,10 9-3 0,-2-13-22 0,5-3-9 16,3 0-3-16,-1-2 0 0,2-1-20 15,0-3 6-15,4 1-36 0,-12-3-39 16,4 0-63-16,2 0-45 0,15-12 11 0,-14 7-150 16,-5-3-103-16,5 1 33 0,-2 2-250 0,-6 0 58 15,-2 2 47-15,1-1 26 0,-4 0 46 0,0-1 23 16,-2 2 35-16,-1 3 28 0,2-4 7 16,-2 1 20-16,0 0 31 0,0 3 13 0</inkml:trace>
  <inkml:trace contextRef="#ctx0" brushRef="#br0" timeOffset="-128038.93">18037 12464 712 0,'-4'3'528'0,"0"2"-29"15,-1 7-29-15,1 5-25 0,-1 0-11 0,3 7-44 16,1-2-25-16,-1 5-45 0,1-1-35 16,-1 5-28-16,-3-4-27 0,4-1-25 0,-2 3-32 15,-4-4-38-15,3 3-48 0,-3-5-71 16,0-1-70-16,5-2 4 0,-1 0-122 0,-3-4-57 15,4-4-65-15,0-5 26 0,2-7-253 16,0 0 29-16,0 0 43 0,12 7 35 0,-8-9 25 16,6-8 24-16,3-4 26 0,-1 0 42 0,1 0-16 15,0-3-4-15</inkml:trace>
  <inkml:trace contextRef="#ctx0" brushRef="#br0" timeOffset="-127233.1">18145 12151 992 0,'-5'-7'393'15,"1"4"-54"-15,2-5-9 0,0 4-46 0,4 1-40 16,0-2-39-16,3 1-17 0,7-1-8 16,5 0-16-16,1 0-6 0,3 3-3 0,1-1-1 15,-12 3-8-15,6 0-5 0,3 0-25 0,22 13 11 16,-20-5-15-16,-2 4 2 0,-1 1 4 0,1 2-7 15,-3 0-6-15,-1 1-12 0,-4 2-8 16,1-1 4-16,-4 1-13 0,-2-1-8 16,-1-1-9-16,-1 0-10 0,0-2 3 0,-3-2-8 15,2-3-8-15,-1 0 5 0,-1-4-7 0,0 2-7 16,2-3-2-16,-2 1-4 0,-1-2 11 16,1 2-14-16,0-1 12 0,0-1-21 0,-1-1 18 15,2 1-16-15,-1-1 9 0,0-1-11 0,1 0 8 16,-2-1-4-16,3 3-8 0,-3-3 11 15,2 2-7-15,-2-2-11 0,0 0 3 16,2 2-5-16,-2-2 9 0,0 0 1 0,0 0-10 16,0 0 0-16,0 0 10 0,-14 13-12 0,10-11 10 15,-5 10-9-15,-2-2 6 0,2 1 3 16,-2 2 7-16,1-1 2 0,-1 0-6 0,3 0 10 16,-4 1 4-16,4 0 8 0,-1 2 11 0,0 0 10 15,4-4 14-15,2 0 1 0,1 5-14 0,2-3 9 16,0-13-6-16,0 14-20 0,0 2 18 15,19 16-2-15,-11-14-26 0,1-5 14 16,3 3-18-16,-3 2 13 0,-1-2 11 0,3-1-18 16,-4-2 1-16,-2 1 2 0,-1-1-4 15,-1-3-2-15,-1-1-1 0,-2 1 13 0,1-2 6 16,-1-8 1-16,0 7-6 0,0 5-2 0,-10 15-7 16,5-12 3-16,-1-2 7 0,-1 1-8 0,0 1-14 15,1-2-6-15,-1 1 11 0,1 1 16 16,0-1-28-16,-1-2 1 0,1 3-7 0,0-6 22 15,3 1-18-15,-2-2 5 0,3-1-14 16,-1 0-2-16,-1-2-39 0,2-1-54 0,-2-1-36 0,0 0-69 16,1 1 19-16,-2-1-151 0,-2-3-81 15,1 0 35-15,1 1-213 0,-1-1 31 0,1 0 51 16,-1 0 15-16,0 3 71 0,6-3 20 16,0 0 43-16,-8 0 34 0,2 0-26 0,-8 10 49 15,2-3 17-15,3-2-9 0</inkml:trace>
  <inkml:trace contextRef="#ctx0" brushRef="#br0" timeOffset="-127120.76">18211 13121 670 0,'-3'0'340'0,"1"1"-59"16,-1 0-8-16,0-1-42 0,0 2-39 0,0-2 1 15,2 0-48-15,-1 1-63 0,-1-2-50 0,2-1-95 16,-2 1 5-16,3 0-302 0,0-1 23 16,0 1 25-16,-1-1 20 0,1 1 17 0,0 0-9 15</inkml:trace>
  <inkml:trace contextRef="#ctx0" brushRef="#br0" timeOffset="-123464.45">7994 13121 509 0,'18'-16'276'0,"-18"16"-31"0,31-33-16 0,-27 25-5 16,-1-1-6-16,0 2-2 0,-3 0-8 0,0-1-5 15,0 8-18-15,0-5-14 0,0-6-19 16,-17-6-18-16,6 9-9 0,-3 3-13 0,1 2 25 16,4 3 9-16,-5 0-15 0,-22 21 13 0,15-2 0 15,-2 3 0-15,0 7 2 0,-1 7 7 16,0 3-3-16,0 5-12 0,0 1 6 0,3 3-17 16,4 2-9-16,2 0-9 0,4-2 4 15,3-2-15-15,5-2-22 0,3-23 11 0,0 7 0 16,16 37-11-16,1-36 1 0,1-5-22 0,5-4 13 15,2-6-22-15,3-5 10 0,2-1-11 16,-13-8 2-16,9 0-8 0,29-10-12 0,-27 1-18 16,0 0 11-16,-3-5-14 0,-1 0 11 0,-4-2-17 15,-1-2-2-15,-3 2 1 0,-2-6-2 16,-6 4-14-16,-5 1 0 0,-3 10-5 16,0-3-3-16,-15-14-1 0,0 12 1 0,-2 3-4 15,-3 6-1-15,-3 0-9 0,-1 0 9 0,-1 1-12 16,1 0-3-16,13 2 14 0,0 0-11 15,1 0 1-15,0 0-16 0,1 0 17 16,9 0 1-16,0 0-3 0,-10-3 11 0,13 2 11 16,2 0-7-16,13-2 8 0,0-1-8 0,4 2 14 15,2-3-3-15,3 1-6 0,2 1 2 0,3-1 4 16,-2-1 10-16,2 2 3 0,1 0-9 16,-18 3 2-16,8 0 3 0,3 0 5 0,-1 0-4 15,-3 0 1-15,0 0-2 0,17 12 22 16,-23-2 0-16,-5 2 8 0,-2 3 0 0,-4 5 10 15,0 1 3-15,-3-1-5 0,-2-7-6 0,0 7 2 16,0 2 7-16,0 4-11 0,-12 23-5 16,10-25 3-16,1-2-9 0,-2-1-4 0,1-2-28 15,1-6-19-15,0-3-12 0,-1-1-15 0,2-3-15 16,0 0 8-16,0-6-93 0,0 0-51 16,4 2-57-16,-2-6 26 0,2 1-270 0,5-6 36 15,1-6 28-15,2 1 39 0,0-1 21 0,5-5 50 16,1 3 9-16,2 1 26 0,0 4 27 15,2 0 4-15</inkml:trace>
  <inkml:trace contextRef="#ctx0" brushRef="#br0" timeOffset="-123189.21">8837 13387 1063 0,'4'-5'320'15,"-1"2"-4"-15,1 4-41 0,1 3 33 0,-2 2-35 16,3 10 10-16,-2 6-20 0,3 2-9 0,1 3-3 16,-4 2-14-16,-2 2-20 0,1 1-35 15,-3 1-9-15,1-1-2 0,-1-17-34 0,0 9-15 16,0 5 4-16,0-3-29 0,0 1-25 0,0-4-40 16,0-2-35-16,0-5-51 0,0-4 5 0,0-7-152 15,-5 0-98-15,5-7 28 0,2-6-252 16,5-8 38-16,1-4 31 0,-4 0 33 0,2-2 55 15,-2 1-7-15,-1 0 42 0,0-1 56 16,0 3 9-16,-3-1-9 0</inkml:trace>
  <inkml:trace contextRef="#ctx0" brushRef="#br0" timeOffset="-123007.72">8856 13418 1055 0,'2'-5'428'0,"0"0"-37"16,3 1-42-16,8-1-25 0,4 0-26 0,6 2-29 15,0 1-33-15,-1 2-35 0,-10 0-8 16,6 0-34-16,3 0-25 0,0 0-47 0,24 11-9 16,-26-7-140-16,-5-3-75 0,-2 1 14 0,-4 0-313 15,-1 0-32-15,-2 0 47 0,-3 0 45 16,1-1 17-16,1 1 24 0,-4 1 25 0,1-1 14 16,-1 0 24-16</inkml:trace>
  <inkml:trace contextRef="#ctx0" brushRef="#br0" timeOffset="-122807.2">8853 13595 930 0,'-5'5'366'15,"4"-1"80"-15,2-1-35 0,2-1-35 0,1 3-44 16,11 2-21-16,3 1-42 0,0-4-30 0,5 2-27 16,0-4-17-16,2 1-36 0,-3 1-48 0,2-4-67 15,0 0-5-15,-14 0-156 0,7 0-78 16,22-9 19-16,-18 2-276 0,2 0 6 0,-5-1 15 15,0 0 38-15,-2 1 47 0,1 1 22 0,1 0 22 16,-2-2 29-16,3 1-35 0,1 3 16 0</inkml:trace>
  <inkml:trace contextRef="#ctx0" brushRef="#br0" timeOffset="-122270.71">10050 13348 209 0,'0'-2'404'0,"0"-3"-58"0,-1 2-37 15,0-1-33-15,1 3-5 0,0 2-34 16,-1 0 57-16,0 2-22 0,-1 2-15 0,2 3 11 16,-4 14-20-16,1 4-7 0,-2 0-1 0,2 4-11 15,1 3-16-15,0-3-13 0,2 2-17 16,-3 1-25-16,0-4-4 0,0 2-14 0,-1-2-2 16,-2-3-23-16,-2-2-6 0,-1-1 0 0,4-6-14 15,-3 0-1-15,-1-2-15 0,0-4-19 16,-1-4 0-16,2-1 3 0,0-4-16 0,1 0 5 15,-1-2-13-15,8 0 2 0,-8 0-22 0,8 0 3 16,-9 0 4-16,2 0 2 0,-6-10-2 16,7 8-12-16,2 0 12 0,-1-1-17 15,2 3 6-15,2-3-10 0,0-1 6 0,3 3-1 16,1 0 3-16,2-1-4 0,2 1-8 0,19-3-1 16,-4 2 14-16,3 1-7 0,-1 1 4 0,2-1-26 15,1 1 21-15,-13 0-21 0,5 0-20 16,3 0-32-16,2 0-20 0,-1 0-23 0,-1 0-44 15,0 0 13-15,-2 0-66 0,-4 0-31 16,-2 0-44-16,-3 0-41 0,6-6 29 0,-12 3-193 16,-2-1-21-16,0 2 51 0,-3-1 33 15,0 0 24-15,-1 0 11 0,0-1 35 0,-1 1 30 16,0-1 11-16,-1 1 50 0</inkml:trace>
  <inkml:trace contextRef="#ctx0" brushRef="#br0" timeOffset="-122040.08">10163 13644 1021 0,'-4'-9'391'15,"2"3"-53"-15,2-1 56 0,-2 2-29 16,0 2-35-16,1 1-36 0,0-1-32 0,1 3 0 16,0 3 10-16,0 0-7 0,4 14-16 15,-1 4 3-15,-3-10-2 0,5 29-32 0,-5-26-23 16,0 9-21-16,0 5-19 0,0 4 3 0,0-1-7 16,0 2-16-16,0-1-49 0,0-3-37 0,0 0-52 15,-18 20-24-15,16-28-41 0,-1-4-59 16,-1-2 13-16,1-4-178 0,-1-4-75 15,0-3 31-15,1-2-232 0,2 0 39 0,1-2 68 16,-2-2 41-16,2 0-3 0,0-1 23 0,0 2 42 16,2-3 49-16,-1 3 22 0,-1-1 2 0,3 3 24 15</inkml:trace>
  <inkml:trace contextRef="#ctx0" brushRef="#br0" timeOffset="-121873.13">10147 14064 826 0,'2'0'404'0,"0"0"-61"15,0 2-43-15,1-2 30 0,-1 0-27 0,0 0-29 16,0 0-24-16,0 0-44 0,0 0-11 0,0 0-47 16,1 0-16-16,0 0-97 0,-2-2-51 15,2 2-69-15,-1-2-68 0,0-1 16 0,-1 2-292 16,1-2 12-16,-2 0 15 0,0 1 40 16,0-1 28-16,-3 0 38 0,0 1 8 0,-1-3 35 15</inkml:trace>
  <inkml:trace contextRef="#ctx0" brushRef="#br0" timeOffset="-121491.22">9740 13231 651 0,'-4'-6'335'0,"-4"3"-34"0,2 3 4 16,-2-1-36-16,-12 2-7 0,10-1-28 0,-22 18-29 16,12-4 35-16,2 6-2 0,-3 3-7 15,2 4-4-15,0 7-8 0,1 2-11 0,1 5 5 16,0 6-22-16,3 4 0 0,-1 1-17 0,3 3-25 15,1-1-20-15,3-1 5 0,2-1-30 0,4 0-17 16,2-30-8-16,0 14-52 0,13 39-49 16,-2-41-51-16,4-4 8 0,5-2-109 0,2-6-30 15,6-3-56-15,3-2 26 0,4-8-175 16,1-1-74-16,3-4 14 0,0 1 41 0,2-3 57 16,1-2-16-16,-21 0 16 0,9 0 68 0,41-12 24 15,-35 3 1-15</inkml:trace>
  <inkml:trace contextRef="#ctx0" brushRef="#br0" timeOffset="-121189.92">10344 13283 706 0,'6'-3'336'0,"2"5"-13"0,9 5-23 15,3 8-40-15,-1 2-33 0,2 3 44 16,1 6 19-16,1 6-1 0,1 5-12 0,-1 4-10 16,-3 5-24-16,1 2-11 0,-5-1-15 15,-1 0-29-15,-2-1-20 0,-4-3-1 0,-3 0-17 16,-3-3-20-16,-3-19-23 0,0 7-27 16,-11 36-36-16,3-33-35 0,-4-4-73 0,0-2 6 15,-3-5-169-15,1-2-50 0,-3 2 26 0,4-8-259 16,0-6 9-16,4-3 64 0,4-2 19 15,0-1 10-15,5 0 67 0,0 0 8 0,0 0 29 16,-3-5 28-16,7 4-2 0</inkml:trace>
  <inkml:trace contextRef="#ctx0" brushRef="#br0" timeOffset="-120775.81">11210 13730 1005 0,'-1'-3'545'16,"2"-3"-76"-16,1 1-27 0,3 2-29 16,6-6-49-16,0 4-35 0,8-2-16 0,1 2-31 15,2 1-36-15,3 1-37 0,0 2-15 16,4 1-5-16,-15 0-64 0,7 0-54 0,28 10-47 15,-26-3-74-15,0-2 4 0,-3 3-182 0,-5 1-73 16,-2-1 31-16,-4 3-279 0,-5-1 67 0,-2-2 54 16,-2-8 24-16,0 10 33 0,-20 16 25 15,8-13 34-15,-2-2 26 0,1 3 8 16,-5-1-2-16</inkml:trace>
  <inkml:trace contextRef="#ctx0" brushRef="#br0" timeOffset="-120596.84">11139 13994 1055 0,'-6'3'445'16,"-1"0"-43"-16,4 1-38 0,3-2-10 16,4 1-41-16,0 0-54 0,12 6-15 0,3-1-24 15,0-2-28-15,3 1-26 0,1-4-48 16,2 2-51-16,1-3-7 0,0-2-153 0,-13 0-80 16,7 0 17-16,1 0-290 0,2 0-8 0,21-10 47 15,-20 7 30-15,-2-1 6 0,-1-1 48 16,1 1 25-16,5 1 15 0,3 1 0 0</inkml:trace>
  <inkml:trace contextRef="#ctx0" brushRef="#br0" timeOffset="-119147.94">12614 13554 767 0,'14'-20'327'0,"-1"-18"-26"16,-13 28-40-16,0-4 5 0,0-2-4 15,-13-19-23-15,6 18-28 0,0 2 3 0,-3 1-21 16,0 0 0-16,-1 0-7 0,-2 2-24 0,0 3 2 16,-3-1-30-16,-1 5 14 0,-4 1-24 15,-1-1 6-15,-2 3-13 0,12 2-12 16,-7 0-4-16,-25 14-9 0,19-2 1 0,3 3-13 16,0-1 11-16,1 3-10 0,0 4 9 0,0 4-16 15,3 4 5-15,0 3 1 0,2 0-15 16,2 4 8-16,2 2 7 0,2 1-16 0,2-2-2 15,3 3 10-15,5 0-11 0,0-2-12 16,0-19 19-16,12 37-16 0,-1-22 11 0,0-1-20 16,6-3 3-16,0-3 4 0,3-1-2 0,4-2-10 15,0-4-9-15,-1-2 7 0,4-3 10 0,1-3-27 16,0-4 9-16,1-1-4 0,3-6 0 0,-17-1-1 16,7 0-10-16,31-13-4 0,-27 5 0 15,-2-4-17-15,-1-2-1 0,-3-1 11 16,0 0-11-16,-4-1-4 0,2-3 13 0,-6 1-4 15,-2 1-19-15,-4 1 3 0,-3-1 7 0,-3 2-6 16,0 15 15-16,0-12-13 0,-12-12 15 0,0 14-17 16,0-1-2-16,-8 5 13 0,3 0 8 15,-3 2-17-15,-3-3-4 0,2 5 8 0,-1 2 4 16,2-1 4-16,10 1-9 0,-7 0 3 16,0 0-2-16,1 0-6 0,2 0 23 0,2 0-16 15,3 0 17-15,2 0-24 0,0 0 1 0,7 0-1 16,0 0-2-16,-9 0-10 0,9 0 14 15,0 0-10-15,-11 10 8 0,11-9 7 0,1 1 2 16,2 0-5-16,-1-1 5 0,3 0-5 16,1 0-2-16,11 2-10 0,3-1 9 0,0-1-10 15,2 1 12-15,1-2-4 0,1 0-7 0,-11 0 10 16,8 0-2-16,1 0 2 0,2 0 13 16,1 0-7-16,1 0-4 0,-2 0 11 0,-4 0-7 15,1 0 3-15,-4 0 0 0,-3 0 1 16,-2 0 2-16,-2 0 11 0,-2 0-7 0,-2 0-1 15,-6 0 2-15,9 0-1 0,-9 0-3 16,7 0 4-16,-7 0-8 0,7 0-8 0,-7 0 15 0,7 0 17 16,-7 0 7-16,14 9 16 0,-8 5 0 15,-1 4-3-15,0 1 6 0,-1 0 18 0,-1 2-22 16,2-1 10-16,-5 0-4 0,4 1-14 16,-3-1-2-16,1 1-4 0,-2-1 18 0,2-3-11 15,0 0-10-15,-2-5-27 0,1-1-18 0,-1-4-26 16,1-1-24-16,-1-1-18 0,0 0-29 0,1-2 12 15,1-2-141-15,1 0-51 0,1-1 27 16,-4 0-221-16,0 0-11 0,23-13 27 0,-7 4 17 16,-3-3 51-16,0 1 19 0,2-3 43 15,1-2 23-15,1 0-19 0,0 0 56 0,-1-1 20 16</inkml:trace>
  <inkml:trace contextRef="#ctx0" brushRef="#br0" timeOffset="-118847.65">13248 13554 696 0,'0'-13'410'0,"3"4"-83"0,0 2-26 0,-2 4-40 16,-2 1-1-16,1 3-31 0,-2 0 25 16,-2 4 0-16,0 15-4 0,-2 4-7 0,2 5 6 15,0 2 12-15,1 4-16 0,-1 1-4 0,4-17-8 16,0 10-1-16,0 5-28 0,0 0-38 15,0 0-14-15,0-1-11 0,0 1-10 0,0-3-28 16,0-2-5-16,0-2-10 0,0-3-28 16,0-6-16-16,0-2-45 0,0-6-46 0,10 3-47 15,-7-11 11-15,-1-3-162 0,1-1-43 16,-2-1-65-16,0-1 31 0,1 0-227 0,-1-2 26 16,0-1 73-16,0 0 30 0,-1-11 18 15,0 9 40-15,0-3 35 0,0-3 26 0,0 0 2 16,0-3 6-16,0 0 6 0</inkml:trace>
  <inkml:trace contextRef="#ctx0" brushRef="#br0" timeOffset="-118588.47">13221 13588 568 0,'-2'-5'423'0,"1"2"4"0,0-2-26 0,1 1-31 15,0 1-24-15,1 1-18 0,-1-1-25 16,1-1-31-16,2 2-33 0,2 0-22 0,1 1-16 15,15 1-6-15,-2 0-22 0,-6 0-14 16,6 0 0-16,2 0-27 0,3 0-19 0,1 0 0 16,0 0-7-16,30 9-24 0,-28-6 2 15,1-1-34-15,-4 1-35 0,-1-1-47 0,-13-2-47 16,4 0 9-16,0 0-119 0,-3 0-60 0,-1 0-58 16,3 10 30-16,-10-6-221 0,-3-1 17 15,0 0 49-15,-1 1 29 0,-3 0 21 0,-5 4 33 16,-5 1 43-16,1-1 21 0,-1 1 0 15,-2 0 19-15</inkml:trace>
  <inkml:trace contextRef="#ctx0" brushRef="#br0" timeOffset="-118379.91">13257 13786 1007 0,'-2'3'383'0,"1"1"-52"0,1-1 38 15,0-2-26-15,1 3-10 0,2-1-39 16,2 0-14-16,7 5-33 0,3-1-25 0,2 0-22 15,0-2-21-15,-2 1-21 0,0 0-12 0,2-1-41 16,2 0-57-16,2-2-57 0,-5 2 1 16,4-3-127-16,-3 0-85 0,-3 1 21 0,-4-3-303 15,1 1 30-15,-2 0 44 0,-9-1 47 0,9 0 15 16,6 0 30-16,3 0 23 0,6 0 28 0,29 10 4 16,-22-7-28-16</inkml:trace>
  <inkml:trace contextRef="#ctx0" brushRef="#br0" timeOffset="-117726.67">14388 13791 367 0,'5'2'417'0,"-3"-1"-63"0,1 1-33 16,-1-1 5-16,0 0-32 0,1 0-36 16,-1 0 9-16,-4 0-16 0,2-1-26 0,-5 0-18 15,2 0-23-15,-1 0-4 0,-1-3-12 16,-1 1-10-16,-8-3-20 0,3 1 6 0,0-4-23 16,-2 0-8-16,3-2 8 0,4 2-11 15,1 0-19-15,1-7-7 0,3 3-9 0,1 12-7 16,0-10-11-16,0-1-3 0,19-13-10 0,-8 14-8 15,5 2 0-15,-1 1-5 0,1 5-9 0,-3 2 5 16,-5 0-14-16,5 0 12 0,21 11-5 16,-16-3 2-16,-1 8 2 0,-1 4 1 0,-5 1-4 15,-2 4 12-15,0-1 7 0,-2 3 0 0,-3 4-12 16,-2 3 18-16,-2-19-15 0,0 9 7 16,0 1 7-16,-16 28-22 0,8-29 20 0,-6 1-13 15,0-4-2-15,1-2 2 0,-4 0-4 0,-1-5 6 16,-3-1 10-16,-2-3-19 0,2-1 3 15,-2 0-15-15,-1-2 24 0,0-6-12 16,2 2-7-16,5-3-13 0,7 0 13 0,-4 0-3 16,0 0-16-16,-16-13-6 0,18 9-2 0,4-8-12 15,4 4 5-15,1-1 2 0,3 9-2 0,0-8 5 16,0 1-14-16,11-3 5 0,-5 6 6 16,7-2-1-16,-2 5-4 0,2-1 15 15,-13 2-11-15,13 0 9 0,1 0 1 0,20 13 4 16,-17-6 16-16,0 1-15 0,3 2 20 0,-3 2-7 15,4-4-2-15,-1 1 8 0,2 1-2 16,-1-2-9-16,-4-1 7 0,0-1-6 16,1-3-16-16,-5 0-31 0,-2-2-33 0,-11-1-58 15,10 0 12-15,3 0-112 0,-3 0-54 0,17-16-46 16,-13 8 29-16,-3-1-228 0,1-1 43 0,-3-4 48 16,2-1 20-16,-5-4 20 0,2-3 29 15,0-5 43-15,-1 4 18 0,2-2 28 0,0 1 33 16,-4-3-8-16</inkml:trace>
  <inkml:trace contextRef="#ctx0" brushRef="#br0" timeOffset="-117129.09">14793 13562 796 0,'0'-3'319'15,"0"1"-13"-15,0 0 1 0,-2 1-46 0,1-1-2 16,-1 0-42-16,0-1-24 0,-2 2 7 16,1-1 15-16,-1 0 1 0,2 0-34 0,-5-1-13 15,3 0-13-15,1 1 2 0,-4-1-17 0,-3-4 3 16,0 0-26-16,2 1 4 0,1 2-12 16,2-2-2-16,1 3-4 0,-1 0-6 0,1-2-8 15,1-1-13-15,1 1-8 0,0 0 0 0,0-1-9 16,2 6-10-16,0-9-9 0,15-14-3 15,-3 13-3-15,-1 0 1 0,5 0-6 0,-1 5 0 0,1-1-13 16,4 2 7-16,-11 4-12 0,3 0 6 16,4 0-5-16,1 0-6 0,14 16 3 0,-17-5 2 15,-3 1 3-15,-2 2-12 0,1 1 13 16,-4 3 0-16,-4 0 8 0,-1-1-13 0,-1-7 5 16,0 4 4-16,-14 20-7 0,5-15 5 15,-2-1-7-15,-3-2 5 0,-3 1 2 0,2-2-5 16,2-2 9-16,-1-4-13 0,-1 0 8 15,4-1 0-15,-3-1 0 0,3-2-11 0,1-3-1 16,4 1 9-16,-1 1-1 0,3-3-10 0,0 0 17 16,0 0 0-16,1 1-3 0,2-2 7 15,-1 1 10-15,2-1-23 0,0 0 0 16,0 0 9-16,0 0 4 0,10 2-16 0,-4-2 1 16,1 1-5-16,11 0 16 0,0 1-3 0,5 0 2 15,2 1-12-15,1 2 5 0,1-2-3 16,-3 1 1-16,1 0-5 0,-2-4 1 0,0 4-21 15,-6 0-21-15,2-1-26 0,-6-1-24 16,-2 0-28-16,-2-1 10 0,-5-1-90 0,-1 2-33 16,1-2-35-16,-2 0-69 0,-2 0 29 0,0 0-261 15,0-3 66-15,0 1 53 0,-2 0 33 16,-2 0 17-16,0 0 38 0,1-1-16 0,-12-2 53 16,-1-2 27-16,-3 1 8 0</inkml:trace>
  <inkml:trace contextRef="#ctx0" brushRef="#br0" timeOffset="-116337.46">14087 13312 760 0,'0'0'295'0,"0"-3"-31"0,0 3-14 16,0 0 4-16,0 0-12 0,0 0-26 0,0 0-13 15,0 0-2-15,-26-7-22 0,12 13-19 16,-4 0 3-16,-1 2-3 0,2 3 18 0,-3 2 4 16,2 2-14-16,-1 3 1 0,2 4 2 0,-1 0-10 15,2 2-4-15,1 3-7 0,0 2 6 16,2 5-16-16,2 0 4 0,0 0-22 0,2 7 9 15,3 0-16-15,1 0-15 0,3 0-6 0,-1 2-16 16,3 0-1-16,0-20-21 0,0 11 12 0,0 4-7 16,16 42-21-16,-9-40-16 0,1-5-43 0,4 2-26 15,-1-1-35-15,7-2 9 0,-1-2-132 16,5-1-39-16,0-7-49 0,3 2 27 0,-3-6-206 16,4-1-28-16,2 1 9 0,1-5 41 15,2-3 39-15,-1-1 30 0,3-1-8 0,3-3 70 16,3 0-12-16,1-2 47 0,0 1 29 15</inkml:trace>
  <inkml:trace contextRef="#ctx0" brushRef="#br0" timeOffset="-115804.05">15380 13314 967 0,'4'0'332'0,"1"2"-7"16,10 5-44-16,1 1-35 0,-1 2 50 0,4 4-2 15,1 3-15-15,-3-2-21 0,2 7-21 16,-1 3-10-16,0 6-8 0,2 2-18 0,-5 6-15 16,-1 4-6-16,-1 8-4 0,-4 1-3 15,-3 2-4-15,-2 3-7 0,-4-29-13 0,0 16-14 16,0 6-4-16,-21 60-10 0,6-50-5 0,-5 0-40 16,-5-1-51-16,-4-2-53 0,-7 0-53 15,-4-1 7-15,-8-3-169 0,1-2-59 16,-5-4 27-16,-2-3-298 0,-2 2 47 0,-2-4 56 15,-1 0 22-15,-2-3 39 0,3-2 39 0,-3-2 4 16,5-2 51-16,0 1-9 0,2-7 78 16,2-3-63-16</inkml:trace>
  <inkml:trace contextRef="#ctx0" brushRef="#br0" timeOffset="-115669.2">14232 15068 584 0,'1'0'36'0,"1"-2"-85"0,-2-1-174 15</inkml:trace>
  <inkml:trace contextRef="#ctx0" brushRef="#br0" timeOffset="-110024.18">16355 13830 612 0,'-16'0'433'0,"16"13"38"0,0-13-30 16,0 0-26-16,-15 0-27 0,15 0-9 16,-19 28-27-16,15-27-31 0,4 2 5 0,-2 0-23 15,0-2-23-15,2 0-37 0,2 2-25 0,0-1 15 16,4 1-21-16,-1-1-27 0,13 4-21 0,3-2-15 16,1 0-7-16,5-1-27 0,-1-3 6 15,0 4-40-15,1-3-9 0,2 4-68 16,-2-3-50-16,-6 0-38 0,-2-1-78 0,-6 0 18 15,-3 0-164-15,-2 1-65 0,-1-2 34 0,-3 0-253 16,-2 3 38-16,0-3 55 0,-2 0 18 0,0 0 70 16,0 0 32-16,-12 8 12 0,0 1 15 15,-1-3 40-15,-2 2 25 0,-2 2-3 0,2-1 32 16</inkml:trace>
  <inkml:trace contextRef="#ctx0" brushRef="#br0" timeOffset="-109840.7">16303 14064 657 0,'-4'2'422'0,"-1"-1"29"0,3 0-40 0,0 1-8 16,4-1-34-16,0 3-47 0,3-3-30 16,1 2-37-16,15 1-38 0,-2-1-16 0,2 0-24 15,0 1-22-15,-2-1-39 0,4-2-46 0,-3 0-54 16,3 1 0-16,-4-1-144 0,-9-1-65 16,6 0 19-16,0 0-301 0,1 0 6 0,19-14 8 15,-22 13 82-15,-3-2 16 0,7-1 28 16,0 0 26-16,-3-2 17 0,-1-1 42 0,2-1-11 15</inkml:trace>
  <inkml:trace contextRef="#ctx0" brushRef="#br0" timeOffset="-98836.99">14467 14253 377 0,'0'0'236'16,"0"0"-36"-16,0 0-33 0,0 0-1 0,0 0-38 15,0 0 6-15,0 0-11 0,0 0-12 16,0 0-16-16,0 0-12 0,0 0-20 0,0 0 14 15,0 0-16-15,0 0 16 0,0 0-17 0,0 0-5 16,0 0-20-16,0 0 16 0,0 0-2 16,0 0-11-16,0 0-14 0,0 0 7 0,0 0 9 15,0 0-21-15,0 0 16 0,0 0-4 16,0 0-16-16,0 0 10 0,0 0-16 0,0 0 1 16,0 0-8-16,0 0 17 0,0 0 4 15,0 0-26-15,0 0 22 0,0 0-5 0,0 0-9 16,0 0 13-16,0 0-17 0,0 0 9 15,0 0-8-15,0 0 16 0,0 0-10 0,0 0 12 16,0 0-24-16,0 0 9 0,0 0 14 16,0 0-6-16,0 0-7 0,0 0 2 15,0 0 11-15,0 0-14 0,0 0-4 0,0 0 13 16,0 0 4-16,0 0-3 0,0 0 0 0,0 0-24 16,0 0 17-16,0 0-12 0,0 0-1 15,0 0 17-15,0 0-5 0,0 0 2 0,0 0-16 16,0 0 19-16,0 0-17 0,0 0-1 15,0 0 12-15,0 0-13 0,0 0-10 0,0 0 8 16,0 0-4-16,0 0 5 0,0 0-9 0,0 0 7 16,0 0-9-16,0 0 2 0,0 0-10 15,0 0 6-15,0 0-2 0,0 0 4 0,0 0-2 16,0 0 10-16,0 0-5 0,0 0 1 0,0 0 15 16,0 0-5-16,0 0 8 0,0 0-15 15,0 0 1-15,0 0 6 0,0 0-18 0,0 0 18 16,0 0 3-16,0 0 1 0,0 0-13 15,0 0 17-15,0 0-2 0,0 0 3 0,0 0-7 16,0 0 15-16,0 0-12 0,0 0 13 16,0 0-17-16,0 0 8 0,0 0 2 0,0 0 4 15,0 0-22-15,0 0 17 0,0 0 2 16,0 0-3-16,0 0-6 0,0 0 4 0,0 0 13 16,0 0-11-16,0 0-1 0,0 0-3 0,0 0 12 15,0 0-6-15,0 0-4 0,0 0 6 16,0 0-4-16,0 0 9 0,0 0-4 0,0 0 1 15,0 0-2-15,0 0 10 0,0 0-2 16,0 0-13-16,0 0 6 0,0-13-2 0,0 13-4 16,0 0-10-16,0 0 21 0,0 0-14 0,0 0 3 15,0 0-2-15,0 0-2 0,0 0 13 0,0 0-18 16,0 0 3-16,0 0 5 0,0 0 3 16,0 0-4-16,0 0-7 0,0 0 7 15,0 0 12-15,0 0-13 0,0 0 5 0,0 0 6 16,0 0-12-16,0 0-5 0,0 0 5 0,0 0 0 15,0 0 0-15,0 0 2 0,0 0 1 16,0 0 11-16,0 0-15 0,0 0-2 16,0-13-4-16,0 13 6 0,0 0-6 0,0 0 10 15,0 0-7-15,0 0 12 0,0 0-16 0,0 0 7 16,0 0-5-16,0 0 4 0,0 0 4 16,0 0 9-16,0 0-12 0,0 0-5 0,0 0-8 15,0 0 6-15,0 0-3 0,0 0 10 0,0 0-9 16,0 0 2-16,0 0 13 0,0 0-26 15,0 0 11-15,0 0 5 0,0 0 13 0,0 0-1 16,0 0-16-16,0 0 7 0,0 0 0 16,0 0-13-16,0 0 10 0,0 0-5 0,0 0 5 15,0 0 17-15,0 0-24 0,0 0 24 0,0 0-8 16,0 0 7-16,0 0 1 0,0 0-20 16,0 0 10-16,0 0-13 0,0 0 12 15,0 0-22-15,0 0 26 0,0 0-6 0,0 0-4 16,0 0-5-16,0 0 9 0,0 0 0 0,0 0 1 15,0 0 18-15,0 0-24 0,0 0 3 0,0 0 9 16,0 0-11-16,0 0 10 0,0 0 6 0,0 0-5 16,0 0-12-16,0 0 2 0,0 0 13 15,0 0-13-15,0 0-1 0,0 0 11 16,0 0-9-16,0 0 0 0,0 0 4 0,0 0-5 16,0 0 9-16,0 0-17 0,0 0 14 0,0 0-3 15,0 0 0-15,0 0 0 0,0 0 8 16,0 0-17-16,0 0 13 0,0 0-4 0,0 0-15 15,0 0 9-15,0 0 8 0,0 0 13 0,0 0 1 16,0 0-20-16,0 0 3 0,0 0-3 16,0 0-3-16,0 0 4 0,0 0 6 0,0 0 3 15,0 0 12-15,0 0-23 0,0 0 16 0,0 0-3 16,0 0-10-16,0 0 0 0,0 0 10 16,0 0-6-16,0 0-7 0,0 0 5 15,0 0 14-15,0 0-13 0,0 0 15 0,0 0-23 16,0 0 2-16,0 0 11 0,0 0-13 0,0 0 10 15,0 0-14-15,0 0 15 0,0 0-18 0,0 0 32 16,0 0-33-16,0 0 18 0,0 0 6 16,0 0-2-16,0 0-2 0,0 0 0 0,0 0-19 15,0 0 16-15,0 0 4 0,0 0 1 16,0 0-16-16,0 0 16 0,0 0 4 0,0 0-14 16,0 0 19-16,0 0-7 0,0 0 1 0,0 0-22 15,0 0 13-15,0 0 1 0,0 0 4 16,0 0-6-16,0 0 6 0,0 0-5 0,0 0 4 15,0 0 11-15,0 0-24 0,0 0 6 16,0 0-3-16,0 0 0 0,0 0 5 0,0 0-3 16,0 0 17-16,13-13-1 0,-13 13-13 15,0 0 5-15,0 0-6 0,0 0 5 0,0 0-5 16,0 0-3-16,0 0 3 0,0 0 1 16,0 0 1-16,0 0-3 0,0 0 8 0,0 0-3 15,0 0-3-15,0 0 3 0,0 0-9 16,0 0 5-16,0 0 0 0,0 0 8 0,0 0-6 15,0 0 7-15,0 0-9 0,0 0 8 16,0 0 2-16,0 0-6 0,0 0-7 0,0 0 7 16,0 0-18-16,0 0 27 0,0 0-14 0,0 0 10 15,0 0 7-15,0 0-23 0,0 0 24 16,0 0-18-16,0 0 1 0,0 0 10 16,0 0-13-16,0 0 0 0,0 0 1 0,0 0 7 15,0 0-8-15,0 0 7 0,0 0 8 0,0 0-11 16,0 0-11-16,0 0 17 0,0 0-9 15,0 0 7-15,0 0-5 0,0 0 6 0,0 0 3 16,0 0-12-16,0 0 6 0,0 0 1 16,0 0-4-16,0 0 3 0,0 0-3 0,0 0 11 15,0 0-27-15,0 0 22 0,0 0-3 16,0 0 0-16,0 0 0 0,0 0-6 0,0-12 0 16,0 12 8-16,0 0 13 0,0 0-8 15,0 0-3-15,0 0-2 0,0 0 3 0,0 0-5 16,0 0-6-16,0 0 5 0,0 0-3 0,0 0 1 15,0 0 9-15,0 0-18 0,0 0 5 16,0 0-5-16,0 0 14 0,0 0-14 16,0 0 5-16,0 0 6 0,0 0-7 0,0 0 8 15,0 0-6-15,0 0 11 0,0 0-5 0,0 0-7 16,0 0 14-16,0 0-15 0,0 0 6 0,0 0 0 16,0 0-17-16,0 0 18 0,0 0-2 15,0 0 10-15,0 0-9 0,0 0 2 0,0 0 4 16,0 0-8-16,0 0-12 0,0 0 20 0,0 0-2 15,0 0 3-15,0 0-12 0,0 0 0 16,0 0 11-16,0 0-1 0,0 0 6 0,0 0-13 16,0 0 4-16,0 0-8 0,0 0 16 0,0 0-22 15,0 0 14-15,0 0-3 0,0 0-20 16,0 0 18-16,0 0-2 0,0 0 0 0,0 0-7 16,0 0 0-16,0 0-21 0,0 0-12 0,0 0-23 15,0 0 6-15,0 0-25 0,0 0-111 0,0 0-128 16,0 0-2-16,0 0 20 0,0 0 4 15,0 0 20-15</inkml:trace>
  <inkml:trace contextRef="#ctx0" brushRef="#br0" timeOffset="-96831.03">8054 14979 328 0,'0'0'304'0,"15"-14"-38"0,8-10-5 0,-18 13-37 15,-1 1-8-15,1-3-22 0,-3-3 2 16,3 0-19-16,-3-1-15 0,0 0-2 16,-2 0 19-16,0 9-41 0,0-4 14 0,0-2 5 15,0-1-18-15,-16-15-15 0,9 18-17 0,-6-1-10 16,-1 5-11-16,-5 1-9 0,-2 3 43 0,-3 1-16 15,9 3-1-15,-6 0-8 0,-25 14 4 16,19-1-3-16,0 3-8 0,1 4 5 0,-1 2 0 16,2 6-11-16,-1 2 1 0,1 1 0 0,2 8-7 15,2 0 0-15,5-1-4 0,-3 4 2 16,10-2 2-16,3 1-16 0,3-2 5 0,3-21-9 16,0 9 12-16,17 33-15 0,-1-31-1 15,2-2-6-15,4-4 6 0,2-2-18 0,0-5 2 16,5-3 4-16,-1-3-2 0,2-4-6 15,5-6-15-15,-20 0 0 0,10 0 13 0,28-14-9 16,-29 4-8-16,0-3 3 0,-3-2 6 0,-1-1-15 16,-3-4-3-16,-1-1-20 0,-4 0 7 0,0 1-3 15,-1-3-5-15,-5-2-2 0,-3 2 0 16,-3 14-12-16,0-6 2 0,0 1 0 0,-20-15-3 16,1 22 15-16,-2 0 4 0,-1 3-5 0,-6 3-6 15,0 1 8-15,14 0-2 0,-6 0 6 16,-3 0 1-16,-24 13 9 0,28-10-16 0,0 0-3 15,7-2-10-15,4 1-7 0,2 0 10 0,3-2-2 16,3 0 3-16,0 1 10 0,3-1-1 0,3 1-10 16,2-1 6-16,-1-1 15 0,16 0-8 15,-12 1 3-15,9 0-11 0,4 0 8 0,4 0-5 16,3 0 12-16,0-6-13 0,34-3 15 16,-35 7-9-16,-2 2 13 0,-2 0-14 0,2-2-1 15,-7 1 6-15,1-1 11 0,-2 2-14 0,-4 0 22 16,-4 0-16-16,0 0-11 0,-3 0 16 15,12 11 0-15,-12-5-3 0,0 6 16 0,-4 5-8 16,1-1 9-16,-3 2 12 0,-2 0-3 16,-1-9 1-16,0 7-16 0,0 2 3 0,0 0 9 15,0 0-8-15,0 1-9 0,-12 15-15 0,11-23-24 16,1-2-32-16,-2-3 7 0,1 1-75 0,1-3-41 16,0-4-43-16,0 0-32 0,5 1 24 15,-2-3-271-15,3-1 32 0,6-6 46 0,-1-6 11 16,6 0 51-16,-1 1 35 0,2-3 21 0,0-1 6 15,-2 1 32-15,3 0-4 0</inkml:trace>
  <inkml:trace contextRef="#ctx0" brushRef="#br0" timeOffset="-96574.34">8662 14968 296 0,'4'-16'470'0,"4"2"-36"0,-5 4-67 15,-1 0-11-15,-1 5-21 0,0 0-58 0,2 4-19 16,-1 1-12-16,-1 2-2 0,1 4-8 0,1 9 6 15,-1 5-9-15,-1 2-15 0,-1-8-4 16,0 8-26-16,0 4-12 0,0 5-18 16,0-2-20-16,-10 32-26 0,6-32-6 0,2 0-8 15,1-2-13-15,-2-2-13 0,1-6-23 0,-1-2-36 16,2-5-42-16,1-3-16 0,0-4 5 16,-1-1-137-16,1-4-95 0,1 0-48 0,1-3 30 15,0 0-242-15,-1-4 30 0,1 1 42 0,1 1 35 16,3-11 59-16,-3 0 13 0,1-1 21 15,0-1 34-15,0 6 15 0,0-8 6 0</inkml:trace>
  <inkml:trace contextRef="#ctx0" brushRef="#br0" timeOffset="-96339.65">8679 14907 1026 0,'-1'-6'382'0,"1"3"-52"16,0-1 5-16,-2 1-29 0,1 2-34 0,1-2-4 15,1 0-32-15,0 3-13 0,3-1-16 16,0 1-5-16,3 0-24 0,14-1-15 0,2 0-16 16,4 0-16-16,-1 0-29 0,2 0 4 0,1 0-17 15,1 0-27-15,-3 0-48 0,1 1-41 16,-15 0 3-16,4 0-128 0,2 0-37 0,-2 0-69 16,1 0 23-16,10-10-247 0,-21 8 46 0,-3 1 19 15,-2 1 44-15,-2 0 25 0,-3 3 18 16,-2 1 20-16,-6 4 22 0,-6-1-16 0</inkml:trace>
  <inkml:trace contextRef="#ctx0" brushRef="#br0" timeOffset="-96138.11">8709 15102 1177 0,'-4'4'423'0,"2"1"-27"15,0-1-21-15,3-4-23 0,1 2-19 0,2 3-47 16,12-1-40-16,-1-3-18 0,2 4-25 0,4-3-28 15,1 1-31-15,0-2-29 0,-12-1-54 16,6 0-35-16,4 0-2 0,0 0-146 0,-1 0-60 16,1 0 17-16,-2 0-246 0,-4 0-54 0,-1 0 24 15,-1 0 31-15,3 0 9 0,4 0 73 16,0 0 5-16,25-6 2 0,-18 6 7 0,-11 0 61 16</inkml:trace>
  <inkml:trace contextRef="#ctx0" brushRef="#br0" timeOffset="-95572.04">10050 15001 244 0,'10'-13'380'15,"2"2"-42"-15,-6 3-38 0,0 1-6 0,0 2-37 16,0-2-37-16,-3 1 14 0,-1-1-36 0,-1 0 6 15,-1 1-23-15,2-2-19 0,-2 8-19 16,0-11 29-16,-15-15-3 0,4 12-18 16,-2 2 4-16,-5 2-20 0,-4 4-7 0,-3 1-15 15,-2 5-17-15,11 0 2 0,-6 0 2 0,-6 0-15 16,-26 14 1-16,25-5-20 0,2 3-1 0,2-1-5 16,2 3-6-16,2 1 8 0,4 2-13 0,2 2-10 15,5-3-11-15,5 4 13 0,5-11-9 16,0 6-6-16,15 16 5 0,-2-15-8 0,2 0-6 15,2-4-8-15,3 3 12 0,-2-4-23 0,3 3 0 16,0 0 0-16,-1-1 2 0,1 0-14 0,1 1 10 16,-3 1-2-16,-1-1-9 0,2 0 5 15,-2-3 6-15,-2 0 7 0,-3 0-10 0,-2-2 0 16,-3-1-12-16,-3-4 22 0,-1 1 4 16,-2-2 0-16,-2-3-5 0,0 0 13 0,0 0-10 15,-11 9 2-15,4-7 15 0,-9 1-14 0,-4-1 7 16,1-1-11-16,7-1 2 0,-4 0 4 15,-3 0-1-15,-21-12 10 0,24 6-18 0,-1-1 15 16,1 0-6-16,3 0-3 0,1 0 2 0,5 0-8 16,3 0 1-16,3 3-1 0,1 4 4 15,0 0-5-15,0-9 5 0,22-8-8 0,-7 5-2 16,2 2-15-16,1 0-17 0,4-4-29 16,4 6 5-16,0 1-78 0,2-2-32 0,-4 0-31 15,1 1-53-15,1 0 26 0,4 2-277 0,-3 3 27 16,-1-2 35-16,-5 0 23 0,2 1 67 0,-1 0 32 15,-1 0 11-15,-2-1 11 0,0 1 31 16,1-3 22-16</inkml:trace>
  <inkml:trace contextRef="#ctx0" brushRef="#br0" timeOffset="-95325.36">10432 14834 1095 0,'0'-2'416'16,"1"0"-24"-16,-1 4-16 0,0 0-13 15,0 3-27-15,-1 11-22 0,-1 4-12 0,2-8-39 16,0 9-18-16,-10 25-11 0,6-15-28 16,1 0-16-16,1-3-28 0,-1 5-9 0,0-1-10 15,2 2-35-15,-2-4-1 0,1-2-23 16,1-1-35-16,-3-4-41 0,2-1-40 0,2-4-38 0,-1-4 6 16,0-3-137-16,-1-4-49 0,0-1-52 15,2-2 29-15,-3 0-230 0,1-4 16 0,1 0 45 16,-2 1 31-16,-1 1 30 0,0-2 27 15,-2 0 21-15,6 0 4 0,-7 0 29 0,-8 0-23 16</inkml:trace>
  <inkml:trace contextRef="#ctx0" brushRef="#br0" timeOffset="-94854.61">9630 14548 632 0,'-3'-7'280'0,"0"3"-21"16,0 0-33-16,-4 0-11 0,-13 4-14 0,5-2-3 15,4 2-14-15,-20 13-24 0,8-3-7 16,1 2 11-16,2 4 7 0,-2 5-17 0,1 4-17 16,-3 4 58-16,1 5-2 0,0 6-6 0,1 1-17 15,-2 6-5-15,1 1-1 0,3 2-6 16,0 4-16-16,2 1-5 0,1 1 2 0,3 2-16 15,4 2-19-15,4-5 0 0,5 2-6 16,1-31-18-16,13 52-13 0,1-31-18 0,5-4-38 16,5-3-32-16,7-3-53 0,6-7 7 0,3-2-104 15,6-7-48-15,1-2-42 0,4-4-20 0,3-3 26 16,3-4-214-16,-2-2-12 0,-3-3 67 16,3-3 18-16,-29 0 1 0,54-12 77 15,-30 3 11-15,1-4 9 0,0-3 24 0,1-3 9 16</inkml:trace>
  <inkml:trace contextRef="#ctx0" brushRef="#br0" timeOffset="-94506.64">10728 14699 826 0,'24'9'385'0,"-1"1"-32"0,0 4-47 0,-1 2 34 16,1 4-21-16,-1 4-25 16,3 3-18-16,-4 4-11 0,-1 3-28 0,-3 0-10 0,-3 7-11 15,-3-2-24-15,0 3-26 0,-4-2-1 0,-4 1-19 16,-1-4-20-16,-2-17-4 0,0 9-25 15,-10 38 0-15,1-30-28 0,-4-2-48 0,1-3-29 16,-4 1 0-16,2-6-118 0,-1-2-66 16,2-2-89-16,-5-5 26 0,2-2-256 0,3-6 46 15,5-4 16-15,3-6 43 0,5 0 17 16,0 0 23-16,-2-7-2 0,6 2 64 0,13-3 39 16,6-4-16-16</inkml:trace>
  <inkml:trace contextRef="#ctx0" brushRef="#br0" timeOffset="-94266.51">11639 15192 1106 0,'0'-5'486'0,"1"2"-51"0,1 1-35 15,0-2-32-15,0 1-36 0,2 3-25 0,2-3-43 16,12 1-19-16,-3 1-40 0,7 0-11 0,-11 1-30 15,7 0-52-15,0 0-50 0,1 0-65 0,1 0 1 16,-2 0-181-16,1 0-96 0,12 12 27 16,-22-10-234-16,-1 0 21 0,-2 0 49 0,-2-1 41 15,-2 2 26-15,-1-2 39 0,-1 2 4 0,-2 2-27 16,-1 0 85-16,-4 7-22 0</inkml:trace>
  <inkml:trace contextRef="#ctx0" brushRef="#br0" timeOffset="-94072.49">11624 15429 602 0,'-8'8'620'0,"1"-4"-63"0,2 3-46 0,4-3-43 16,2 1-33-16,4-3-43 0,7 8-29 15,3-4-43-15,1 1-24 0,3-1-48 0,1 0-20 16,4 0-36-16,1-2-61 0,1 0-40 0,-4 0-68 16,1-3-73-16,2 1 5 0,-5-2-215 15,-4 1 23-15,-10-1-334 0,2 0 70 0,0 0 24 16,0 0 43-16,-1 0 25 0,0 0 39 0,-7 0 31 15,8 0 32-15,-8 0 12 0,16-12 10 16,-8 12-13-16</inkml:trace>
  <inkml:trace contextRef="#ctx0" brushRef="#br0" timeOffset="-89420.03">12884 14820 905 0,'15'0'307'0,"-15"0"-20"0,0-13-50 16,0 13-17-16,13 0 1 0,-13 0 4 0,27 1-25 16,-16 16 20-16,-1 5 10 0,0 3-18 0,-2 3-15 15,0 4-22-15,-1 4-10 0,-1 0-12 16,1 0-12-16,-1-2-28 0,2 0-5 0,-5-1-9 16,3-2 2-16,-3-3-13 0,1 1-25 15,0-3-11-15,-4-2-38 0,2-5-33 16,1-2 3-16,-3-5-71 0,0-12-72 0,0 0-73 15,0 7 20-15,0-7-252 0,-14 4 25 0,12-8-8 16,0 0 68-16,0-1-18 0,-7-9 61 16,3 1 43-16,0-3-30 0,0-1-2 0,1-3 30 15</inkml:trace>
  <inkml:trace contextRef="#ctx0" brushRef="#br0" timeOffset="-89184.91">12937 14923 578 0,'-2'-4'357'0,"0"1"-18"16,0 0-22-16,1-1-26 0,0 2-22 0,0-1-54 15,2 0-24-15,2 0 1 0,1-1-51 16,15-6-14-16,-1 3 35 0,6 0-18 16,4 0-40-16,0 1-21 0,3 0-19 15,-2 0-2-15,1 2-39 0,2 4-10 0,-4-2-53 16,-4 0-36-16,-3 2-53 0,-13 0-38 15,1 0 17-15,0 0-264 0,0 0 22 0,-3 0 17 16,-6 0 0-16,7 0 30 0,-7 0 51 0,7 11-29 16</inkml:trace>
  <inkml:trace contextRef="#ctx0" brushRef="#br0" timeOffset="-88994.91">13002 15070 774 0,'2'2'348'0,"3"0"-35"16,0-1-34-16,2 0 1 0,13 0-63 0,-10-1-14 16,22 3-40-16,-8 0-20 0,0-2-39 0,-4 1-49 15,1 1-36-15,-5-3-63 0,2 1-52 16,-1 1 8-16,-5 1-306 0,-2-1 22 0,0 1 41 16,3 4 14-16,-3-6-1 0,0 0 65 15,-1 2 10-15</inkml:trace>
  <inkml:trace contextRef="#ctx0" brushRef="#br0" timeOffset="-87873.28">12596 14875 307 0,'0'-5'307'0,"1"1"-39"0,-2-1-12 16,0-2-34-16,0 2-24 0,-1-1-6 0,-9-4-20 16,3 3-10-16,0 1-11 0,-1 2-4 0,-8 0-10 15,2 4 1-15,3 0-4 0,-20 12-15 16,7-4 8-16,2 4-12 0,0 2-12 0,0 4 27 15,0 5 12-15,-2 4-16 0,4 1-18 0,-2 4 26 16,2 2-16-16,4 3 1 0,1 0 4 0,6 1-7 16,3-2-7-16,5 0-15 0,2-19 5 15,13 31-12-15,-1-19-2 0,6-4-12 16,1-1 2-16,3-3-10 0,2-6-15 0,3-4-6 16,2-3 8-16,-1-2-5 0,3-3-3 0,-17-3-6 15,6 0-1-15,21-16-8 0,-20 7-1 0,0-1 3 16,-5-3-5-16,-3-3-13 0,-1-1-6 15,-6 2-4-15,-2 0 5 0,-1 1-19 0,-3 5 3 16,0-2-9-16,-16-13-9 0,7 12-3 0,-3 1-1 16,-1 2-1-16,-5 1-14 0,2 0 12 15,-2 4-9-15,1 0-6 0,1-3 8 0,3 4-9 16,3 2 5-16,3 1 5 0,1-2-30 0,2 1 12 16,3-1-1-16,-1 1 3 0,2 1 29 0,0 0 4 15,0 0-26-15,13-8 23 0,2 2-19 16,1-1-6-16,4 0 20 0,0 1 9 0,3 0-17 15,0 0 3-15,3 0 4 0,-2 1 3 16,1-1 44-16,-2 2 17 0,-1-1 3 0,-1 3-2 16,-2-3-5-16,1 3-25 0,-6 2 19 0,-7 0 9 15,6 0-23-15,0 0 17 0,19 12-2 16,-16-5 19-16,-3 1-3 0,1 6 1 0,-3-3-5 16,1 2-4-16,-2 3 11 0,-2 2-10 0,-4-1-1 15,3 2 5-15,-4 1 6 0,-1-1-22 16,0 1-7-16,-1 0 5 0,1-2-8 15,-2-7 19-15,0 3-3 0,0 2-49 0,0 1-16 16,0-2 3-16,7 16-60 0,-1-21-44 0,1-3-23 16,-1-2-53-16,0-2-28 0,4-3 21 15,11 0-202-15,-11 0-45 0,7 0 26 0,25-12 62 16,-14 7 20-16,-2-4 2 0,1-2 53 0,2-1-5 16,7 0 52-16,-2-2-44 0</inkml:trace>
  <inkml:trace contextRef="#ctx0" brushRef="#br0" timeOffset="-87302.77">14065 14832 477 0,'-9'-15'341'15,"1"3"-34"-15,-2 0-19 0,1-1-17 0,-2 1-42 16,-3 2 7-16,3 3-26 0,0-3-17 0,-1 3-21 16,0 0 2-16,-1 5-13 0,3-1-18 0,10 3 2 15,-15 0-1-15,-18 15-5 0,15-3 1 16,-2 3-14-16,1 1 8 0,2 4 6 15,-3 4-5-15,3 2-7 0,0 4-4 0,-2 1 0 16,1 8-9-16,1-3-9 0,2 0 0 0,3 5-16 16,-1-1 5-16,4 3-15 0,1 1-5 0,2-1-17 15,4-1-7-15,2-21 8 0,0 10-10 0,11 42 0 16,-2-35-1-16,3-1-9 0,5-4-11 16,2-2-11-16,0-1-27 0,4-2-22 0,2-5-43 15,3-3 6-15,2-3-110 0,2-3-54 16,-1-2-31-16,4-4 25 0,-3-2-205 0,0-3-71 15,0 0 40-15,6-3 35 0,-20 0 45 0,9 0 14 16,3 0 57-16,1 0 5 0,32-15 14 16,-32 10-3-16,-2-3 23 0</inkml:trace>
  <inkml:trace contextRef="#ctx0" brushRef="#br0" timeOffset="-86459.35">14528 15181 580 0,'-5'-4'323'0,"-1"2"-15"15,1-1-14-15,-6-3-13 0,1 1-8 0,2 1-28 16,3 0-14-16,1 1-26 0,0-1 13 16,-2 2 2-16,4 1-16 0,0-1-4 0,0 2-20 15,2-3-8-15,2 2-23 0,0-2-22 0,3 2-6 16,13-3-10-16,0 0-9 0,5-1-13 0,-1 4-7 16,5-1-5-16,-13 2-19 0,4 0-6 15,29 12-1-15,-22-5-5 0,-4 5-8 16,2 1 2-16,-4-1-11 0,-4 3-1 0,1-2-3 15,-7 4 5-15,-5-1-10 0,0 0 6 0,-3-1-5 16,-1-4 2-16,0-2-9 0,0 2 9 0,-14 13-6 16,6-11 5-16,-4-2-12 0,1-1 1 0,-1-2-2 15,-1-1 8-15,-3 0-7 0,3-3 2 16,0-1-3-16,3 1 9 0,-1-3-14 0,3 1 6 16,2-1 5-16,-2-1-8 0,4 2 3 15,-1-2-2-15,1 0-4 0,1 1 7 0,-2-1-8 16,3 1 0-16,2-1-7 0,0 0 9 0,0-1-6 15,5 0-5-15,-2-1 16 0,3 2-14 0,1-1-8 16,13-1 9-16,-9 2-4 0,20-4 16 16,-10 4-4-16,-10 0-5 0,7 0-3 15,-1 0 0-15,23 14 0 0,-19-8-3 0,-5-1-3 16,-2 4 1-16,1-1 7 0,-4 3-2 0,-2-1-3 16,1 1 16-16,-6-1-2 0,-1-1-3 0,-2 1 10 15,-1-10 8-15,0 8 8 0,0 2 8 16,-13 15-7-16,4-12 8 0,-4-3 16 0,-1-2-20 15,1 1 16-15,-6 0-23 0,-2-5 15 0,0 0-25 16,-2-3 20-16,-2 2-21 0,-1-3 5 16,12 0-6-16,-9 0-34 0,-5 0-39 15,3 0-17-15,-29-14-23 0,29 11 9 0,3-3-85 16,2 3-34-16,4-4-37 0,1 2-23 0,7 0-23 16,-3-7 30-16,7 5-243 0,1 1 39 0,3 6 23 15,0-7 32-15,12-10 37 0,1 5 15 16,-2-2 27-16,10 2 54 0,-1-3 0 0,2 2 6 15</inkml:trace>
  <inkml:trace contextRef="#ctx0" brushRef="#br0" timeOffset="-85785.07">15139 14848 738 0,'3'-3'322'0,"-1"1"-50"15,-2 0-29-15,2 4-8 0,-2 0 18 16,2 1 6-16,-4 1-30 0,2 2-14 0,2 11 13 16,-2-8-12-16,0 6 0 0,0 2-1 0,0 1-24 15,0 1-5-15,-11 18-19 0,7-19-10 16,-1-1-13-16,-2-2-6 0,3-4-8 0,-1 3-15 16,-1-5-19-16,1-1 1 0,2-4-15 15,1 3 9-15,-2-3-19 0,1-1-6 0,-1-3-10 16,0 0 4-16,2 0-13 0,-3 0 1 0,5 0 0 15,0 0-5-15,0 0-17 0,0 0 11 16,-7 0-3-16,0-9-4 0,5 6-1 0,2 2-8 16,2 0-8-16,-2-2 7 0,2 3-4 0,3 0-5 15,-1 0-1-15,2 0-10 0,11 6 0 16,-10-6 7-16,22 6 4 0,-9-1-4 16,-1 1-1-16,0-3-5 0,2 1-15 0,-3 2-11 15,-3-6-21-15,-1 1-30 0,-14-1-20 16,11 0 9-16,-2 0-99 0,1 0-20 0,1 0-34 15,11-12-23-15,-13 7-29 0,-3 0 29 0,-3 0-173 16,-1-1-31-16,2 2 20 0,-4-1 42 16,0 0 21-16,3 1 28 0,-3 4 43 0,0 0 22 15,0-8 18-15,0 8 12 0</inkml:trace>
  <inkml:trace contextRef="#ctx0" brushRef="#br0" timeOffset="-85571">15301 14993 634 0,'-2'-2'371'16,"0"-1"-44"-16,1 1-13 0,-1 0-5 0,0 2-39 15,0 1-32-15,0 1 79 0,0 2-7 16,2-2-30-16,0 5-18 0,0 1-15 0,-4 10-21 16,4-8-11-16,0 5-27 0,0 5-14 15,0 2-18-15,0 0-1 0,0 0-32 0,0 2-2 16,0-2-13-16,0 0-48 0,0-1-56 16,0-2-41-16,0-2-46 0,0-3 8 0,0-2-150 15,0-2-37-15,0-3 24 0,0-7-285 16,0 8 22-16,0-8 19 0,8 0 82 0,3 12 14 15,-9-11 14-15,0-2 40 0,2 1 14 0,1 0 5 16,-2 0 46-16</inkml:trace>
  <inkml:trace contextRef="#ctx0" brushRef="#br0" timeOffset="-84946.82">15537 14825 826 0,'2'-2'304'16,"2"-1"-48"-16,1 0 9 0,-1 2-13 0,4 0-16 16,-2-2-29-16,12 2-24 0,-9 1-21 15,7 0-17-15,6 0 60 0,20 11 11 0,-19-1-19 16,-2 1-10-16,-2 7 5 0,6 0-10 0,-4 10-8 15,-1 1-4-15,0 5-7 0,-2 4-8 0,-3 5-14 16,0 3 9-16,-5 5-18 0,-3 0-16 16,1 1-12-16,-6 2 0 0,0-2-11 0,-2-26-6 15,0 11-20-15,-21 51-21 0,10-41-28 16,-7-1-26-16,-5-3-33 0,-4 1-59 0,-4-1 9 16,-5-4-142-16,-2-1-95 0,-4-1 29 0,1-3-279 15,-2-5 69-15,0 0 38 0,1-7 34 16,-6 2 38-16,4-5 34 0,-4-1 54 0,4-1-14 15,1-3 42-15,0 0 6 0,1-2 42 16</inkml:trace>
  <inkml:trace contextRef="#ctx0" brushRef="#br0" timeOffset="-73850.24">7814 16173 425 0,'0'-11'233'16,"0"11"-29"-16,0 0-15 0,14-14-8 0,-1-4-8 16,-12 12 15-16,0 2-15 0,-1 0-5 15,0 0-12-15,-1-1-8 0,-2 2-31 0,3 3-2 16,0 0-7-16,-8-10 10 0,3 7-23 0,-11-1 10 16,6 4-18-16,-1 0-3 0,-5 0 4 15,-19 11 10-15,13-4-2 0,-1 4-33 0,2 2 16 16,-1 3-2-16,-2 1 0 0,1 0-15 15,1 6 6-15,0 0-7 0,1 6-5 0,3 0-6 16,1 3-5-16,2-1 24 0,1 3 1 0,4 2 19 16,2-2-14-16,0-2-15 0,6 4 19 15,2-20-4-15,0 7-1 0,17 30 1 0,-6-31 7 16,4 2-21-16,3-4 11 0,2-2-6 0,1-5 0 16,3-2-10-16,2-4-8 0,4-4 1 15,0-3-3-15,-14 0-2 0,4 0-2 0,27-18 2 16,-23 6-5-16,-4 1-9 0,1-6-1 0,-3-1-2 15,-1 0-15-15,-3-3 6 0,-4 3 0 16,-1-1-5-16,0-1 5 0,-7 4 0 0,-2 0-14 16,0 16-5-16,0-13 3 0,-18-16-11 0,4 20 3 15,0-1-8-15,-1 4-6 0,-5 2 3 0,0-1 7 16,1 4-13-16,-1-1 15 0,2 1 2 16,2 1-5-16,5-1-4 0,0 1 12 0,3 0-6 15,3-1-7-15,-1 0 1 0,3 1 5 16,0-1-5-16,1 1 3 0,1-1-1 0,1 1 14 15,0 0-11-15,0 0-7 0,15-3 5 16,-8 1 6-16,13 1 1 0,1-3-6 0,2 1 17 16,1-2 5-16,0 2-14 0,0 1-5 0,0-4 9 15,0 2 1-15,1 3-11 0,-2-2 15 16,2 1-4-16,0 0-2 0,0 1 16 0,-2 1-4 16,-13 0 0-16,6 0-7 0,16 12 0 0,-18-5-7 15,2 3 6-15,-5 2 4 0,-1 3 5 0,-3 1-3 16,-1 1-3-16,-4 2 13 0,-2-9 3 0,0 5-9 15,0 4-4-15,0 0 4 0,-10 19-14 16,6-17 15-16,-2-3-4 0,4-2-17 0,-1-2-18 16,1 1-36-16,0-4 6 0,2-11-62 15,0 6-21-15,0 2-33 0,0-8-38 0,0 6-19 16,0-6-52-16,0 0 25 0,15 10-239 0,-9-10 37 16,11-5 52-16,1-2-3 0,5 0 22 15,-5-3 44-15,0-2 31 0,3-1 41 0,-2-1-15 16</inkml:trace>
  <inkml:trace contextRef="#ctx0" brushRef="#br0" timeOffset="-73451.61">8598 16131 945 0,'2'-5'302'0,"-1"2"-31"0,0 1-31 16,-1 2 17-16,1-1 5 0,3 2-32 15,-6 3-27-15,4 2 36 0,1 10-1 16,0 2-6-16,-3-6-3 0,4 27-9 0,-3-5-17 15,-1-1-4-15,0-16-27 0,0 6-9 0,0 6-14 16,0 1-19-16,-13 33-17 0,10-31 5 16,0-1-14-16,0-2-23 0,0 0-4 0,1-2 6 15,0-3-25-15,0-4-10 0,0-3-25 0,1-6-32 16,-1 1-28-16,2-5-31 0,0-3 6 16,0-4-109-16,0 0-44 0,4 0-55 0,-2-1 27 15,0-4-174-15,4-8-98 0,1-3 41 0,1 0 44 16,-2-1 11-16,0-1 63 0,-1 0 9 0,0 0 15 15,2 0 29-15,-2-2 25 0</inkml:trace>
  <inkml:trace contextRef="#ctx0" brushRef="#br0" timeOffset="-73228.56">8561 16225 842 0,'-2'-5'408'0,"-2"2"-44"0,3 0-52 15,0 0-40-15,0 0-27 0,4 1 12 0,2-1-24 16,12-4-19-16,1 2-36 0,6-2-18 16,2 2-7-16,3 0-32 0,2 0 13 0,2 1-37 15,1 1-39-15,-4-2-6 0,2 3-76 0,1 0-43 16,-1 1-47-16,-6 1-41 0,-15 0 16 0,5 0-221 16,-3 0-97-16,-1 0 60 0,5 11-10 15,-13-8 48-15,-4 1 16 0,-1 0 65 0,-2 1-15 16,-1-1 5-16</inkml:trace>
  <inkml:trace contextRef="#ctx0" brushRef="#br0" timeOffset="-73042.56">8726 16377 606 0,'-5'5'430'0,"1"-2"-47"16,0-2-49-16,2 0-15 0,1 2-7 15,1-1-15-15,1 1-46 0,2 1-36 0,2-1-20 16,12 5-30-16,0-3-58 0,3 1-12 15,5 4-102-15,-2-3-68 0,-1-6-58 0,10 4 11 16,-6-4-241-16,-13-1-76 0,6 0 43 0,4 0 37 16,1 0 16-16,29-12 32 0,-31 7 21 15,6-2 22-15</inkml:trace>
  <inkml:trace contextRef="#ctx0" brushRef="#br0" timeOffset="-72652.52">9716 16123 987 0,'-3'-7'315'0,"0"3"1"0,-2 1-20 15,-9-2-38-15,-1 1-30 0,0 3-27 0,6 1 33 16,-6 0-22-16,-24 17-2 0,17-4 9 16,3 2-24-16,-3 3-10 0,-1 6-1 0,2 2-5 15,-2 6-10-15,1 2-13 0,-1 0-3 16,4 5-30-16,1 0 0 0,5 0-14 0,-1 2-19 16,4-2-8-16,0 0 8 0,8 0-25 0,2-20-23 15,0 6-26-15,10 36-34 0,1-30-18 0,4-2 3 16,5-4-64-16,3-6-47 0,4-1-14 0,4-5-26 15,2-2-39-15,1-4-36 0,3-3 25 0,-1-1-187 16,1-1-41-16,-1-2 17 0,-19 0 35 16,10 0 12-16,4 0 65 0,34-14 20 15,-31 8 16-15,0-1 9 0,-1 3 20 0</inkml:trace>
  <inkml:trace contextRef="#ctx0" brushRef="#br0" timeOffset="-71933.11">10288 16295 480 0,'0'0'386'15,"0"0"-17"-15,0 0-53 0,0 0-40 0,0 0-35 16,21 23-28-16,-21-19 64 0,-1 1-34 0,-2-3-14 16,0 2-21-16,-1 1-10 0,0-2-14 0,-7 7-15 15,-2-3-4-15,3-4-15 0,-4 2-23 16,-4-2 0-16,3-2-7 0,7-1-13 0,-4 0-14 15,-5 0 8-15,-18-11-10 0,13 4-11 0,5-1-8 16,1-5 3-16,4 2-20 0,-1-1 8 0,9 2-13 16,1-2-3-16,2 0-2 0,0-6-1 15,1 11-24-15,13-15 9 0,0 7-3 16,1 2-4-16,4 1 0 0,3 2 0 0,-3 2-4 16,2 4-11-16,-1 1 7 0,0-1-4 0,-9 4-10 15,3 0-3-15,17 21 10 0,-17-5 11 16,1 5 16-16,-5 4 1 0,-2 2 7 0,-1 3-7 15,-4 1 5-15,-1 1 2 0,-1-15-1 16,0 9 18-16,-13 32-9 0,6-26-3 0,-1-6-3 16,-5 2-2-16,0-1-11 0,-1-1 16 15,-2-3-19-15,-3-1 19 0,1-3-24 0,-3-1 13 16,-2-4-16-16,1-3-12 0,0-4-9 0,2-6-2 16,9-1-29-16,-3 0-15 0,-15-17-17 0,17 5-4 15,2-5-18-15,0 1 7 0,6-2-1 16,4 11 6-16,0-5 8 0,0-2-4 0,0 2 11 15,12-9-1-15,-7 15 9 0,-1 1 5 16,1 3 16-16,1 2 3 0,0 2 25 0,2-2-2 16,12 18 21-16,-6-4 4 0,2 2 1 15,-1 1 6-15,1 3-3 0,0-1-2 0,-2-1 3 16,0 2-3-16,2-3-10 0,0-2 6 16,-1 0-28-16,-1-4-25 0,1-5-46 0,0-1 8 15,-3-5-96-15,-5 0-42 0,6 0-51 0,20-12-32 16,-14 2 31-16,1-5-267 0,1 1 42 15,-2-3 50-15,-2-4 26 0,6 1 34 16,-3 2 37-16,-1-3-22 0,0 1 57 0,-2 2 49 16,1 0-9-16</inkml:trace>
  <inkml:trace contextRef="#ctx0" brushRef="#br0" timeOffset="-71551.1">10577 16365 607 0,'-5'-11'451'0,"2"3"-75"16,-1 1 29-16,1 2-38 0,0 2-41 0,1 1-25 15,-1 2-34-15,0 0 6 0,-1 3-26 16,1 2-26-16,-3 9-8 0,-1 1-19 0,1 2-20 16,1 2-16-16,0-1-5 0,2 1-31 15,0-2-7-15,2 1-10 0,1-5 1 0,-1-3-13 16,1-10-14-16,0 8 7 0,0-1-22 0,0-7-7 16,13 15 10-16,0-6-25 0,-2-8-2 15,2 2 3-15,5-3-16 0,2 1 14 0,1-1-11 16,-11 0-8-16,6 0-2 0,1 0 11 15,2 0-20-15,-1 0 1 0,20 11-6 0,-23-8 7 16,0 5-6-16,-4 0-4 0,0 1 13 16,-7-1 11-16,1 2-11 0,2 2 24 0,-7 0 1 15,0 6-7-15,0-12-6 0,-14 16-5 16,4-8-13-16,-2 1 19 0,-2-2-12 0,0-4-9 16,-5 3 18-16,4-5-32 0,-5 0-39 15,-2-1-43-15,2-6-62 0,-1 1 15 0,13-1-115 16,-19-9-58-16,13-1 29 0,-1-4-297 15,3 1 63-15,5-2 21 0,2-3 45 0,1 1 41 16,0-2 25-16,2 0 20 0,1 0 19 0,1 11 19 16,0-6 46-16,11-18 9 0</inkml:trace>
  <inkml:trace contextRef="#ctx0" brushRef="#br0" timeOffset="-71318.48">10571 16271 809 0,'-1'-5'423'16,"1"1"-40"-16,2-1-40 0,0 2-56 0,1-1 8 15,11-5-47-15,-1 3-20 0,3 1-30 16,1 2-23-16,4-1-35 0,0 1-27 0,6 1-2 16,-3-2-33-16,-9 4-10 0,8 0-78 15,3 0-50-15,0 0-48 0,4 0-47 0,-1 0-39 16,0 0 17-16,-3 0-250 0,0 0 10 0,-2 0 61 15,-1 0-2-15,19 6 33 0,-33-6 39 16,4 0 10-16,-2 0-29 0</inkml:trace>
  <inkml:trace contextRef="#ctx0" brushRef="#br0" timeOffset="-70921.42">11208 16106 310 0,'1'-14'466'0,"0"4"10"16,-1 1-46-16,-1 2-34 0,2 4-44 15,-2-2-55-15,1 5-24 0,-1-2-9 0,-2 4-5 16,0 2-7-16,-5 9-17 0,-2 0-8 0,-2 8-23 16,1 3 3-16,3-2-7 0,-5 4 11 0,2 5-17 15,-3 4-28-15,3-1 5 0,-2 1-50 16,2 1-5-16,0-1-4 0,-1-1-31 0,4 1 14 16,1-1-14-16,1-4-20 0,3 2 9 15,3-18 0-15,0 6-22 0,0 1-6 0,19 17-3 16,-4-27-7-16,3 3-27 0,2-8 8 15,2-3-30-15,2-2 21 0,-11-1-27 0,27-10-11 16,-14 1 5-16,-2 0 12 0,-2 0-13 0,3-2 19 16,-8 1-18-16,-2 0 7 0,-1 0-12 0,-5 1 16 15,-4 2-5-15,1 2 0 0,-6 5 12 16,0 0-10-16,0 0 0 0,-11-12 14 0,4 12-1 16,-13 0 0-16,9 0-2 0,-5 0-26 0,-3 0-23 15,-3 0-43-15,-22 10-44 0,23-6 13 16,0-1-104-16,4-3-38 0,3 2 24 0,14-2-205 15,-10 0-78-15,4 0 42 0,6 0 36 0,-9-11 44 16,11 7 12-16,0 0 54 0,10-4-21 16,6-2 46-16,2-3 40 0,5 1-32 0</inkml:trace>
  <inkml:trace contextRef="#ctx0" brushRef="#br0" timeOffset="-70606.08">11555 15904 776 0,'5'-16'311'0,"3"2"-11"0,8 2-22 16,-3 4-10-16,6 2 0 0,-1 6-32 16,-8 0 20-16,22 11 5 0,-13 4-20 0,6 1 7 15,1 5-1-15,-2 8-17 0,2 4 0 0,-8 6-14 16,7 10 10-16,-2 2-9 0,-3 9-16 15,-1 3-30-15,-4-3-6 0,-5 3-30 0,-7 0-6 16,-2 2-15-16,-1-35-1 0,-12 62-34 16,-3-32-49-16,-3-5-53 0,-11 2-56 0,-4-1 8 15,0-5-166-15,-2-2-89 0,-2-4 30 16,-3-2-290-16,1-5 77 0,1-3 36 0,0-4 29 16,1-4 26-16,0-1 55 0,2-5-28 15,3-1 69-15,3-1 13 0,7-2 14 0,0 0 62 16</inkml:trace>
  <inkml:trace contextRef="#ctx0" brushRef="#br0" timeOffset="-69004.29">5926 16513 486 0,'0'0'91'16,"0"0"-33"-16,0 0-18 0,0 0-49 0,0 0-55 16,0 0-36-16,0 0-180 0</inkml:trace>
  <inkml:trace contextRef="#ctx0" brushRef="#br0" timeOffset="-66660.75">12463 16319 285 0,'13'0'292'16,"-13"0"-33"-16,0 0-34 0,0-12-26 15,0 12-5-15,0 0 11 0,0 0-21 0,0 0-11 16,0 0 8-16,0 0-2 0,0 0 2 0,0 0-10 16,0 0 0-16,0 0-19 0,0 0 16 15,0 0-7-15,0 0-26 0,0 0 2 0,0 0-6 16,0 0-11-16,0 0 11 0,0 0-13 15,0 0 0-15,34-5 0 0,-12 3-4 0,-10 2-20 16,8 0 7-16,6 0-12 0,3 0-10 0,1 0-6 16,4 0 0-16,3 0-8 0,1 0-13 15,3 0 2-15,0 0-5 0,0 0-4 0,0 0-6 16,-2 0-12-16,-3 0 4 0,-1 0-7 0,-2 0-13 16,-5 0-18-16,-3 0 0 0,-5 0-14 15,-5 0 5-15,-2 0-19 0,-4 0-13 0,-9 0-22 16,6 0 6-16,-6 0-62 0,7 4-33 15,-12-5-22-15,1 0-25 0,-3 1-34 0,1 0 22 16,-2 0-205-16,-12 1-61 0,8-1 59 0,-4 0 16 16,-5 0 29-16,-26 12 13 0,25-5 43 0,-3-2 13 15,4 4 22-15</inkml:trace>
  <inkml:trace contextRef="#ctx0" brushRef="#br0" timeOffset="-66306.3">12653 16588 627 0,'-6'3'330'0,"0"1"-15"16,2-1-12-16,2-1-13 0,1-1-12 0,-2 1-35 16,1-1 5-16,2 1-13 0,1-1 31 0,3 2-17 15,1-2-14-15,4-1 2 0,11 1-29 16,4-1-11-16,-8 0-4 0,6 0-12 0,6 0-11 15,3 0-16-15,2 0-6 0,40-11-26 16,-33 8 6-16,1 0-30 0,0 1-4 16,-2 0-13-16,-1 2-6 0,-2-2-13 0,-2 1 1 15,-5-1-13-15,-4 2-19 0,-3-2-2 16,-8 2-17-16,-3 0-28 0,-2 0-7 0,0-1-22 16,-5-1-29-16,1 2-11 0,-3 0-16 15,1 0 10-15,-3-1-79 0,0 0-42 0,-1 1-9 16,-1-1-41-16,1 0 25 0,-2-3-189 15,0 2-75-15,1-1 41 0,1-1 33 0,-1 2 30 16,-1-4 12-16,2 2 52 0,1 0 6 0,0 0 39 16,0 4 6-16</inkml:trace>
  <inkml:trace contextRef="#ctx0" brushRef="#br0" timeOffset="-65020.38">14310 16317 534 0,'0'0'275'0,"0"-15"-18"0,14-14-2 0,-21 15-9 16,-3 2-31-16,4 0-7 0,-7 2-17 15,1 1-1-15,-1 1-30 0,-7 5 19 16,9-1-8-16,-10 3-21 0,12 1-17 0,-9 0 34 16,-20 11-1-16,15-2-19 0,-1 2-7 0,3 3-1 15,-1 2-9-15,-3 4 2 0,2 2-9 0,1 4 3 16,2 1-14-16,-1 4 10 0,4 1-6 0,-1 4-21 15,7-5 2-15,3 3-11 0,2 1-8 16,6-20 4-16,0 10-11 0,18 29-8 0,-2-25 0 16,1-2-16-16,4-4 7 0,4-3-2 15,1-3-3-15,2-3-23 0,1 1 1 0,2-8 0 16,-1-2 4-16,6-3 1 0,-21-2-11 0,8 0-4 16,28-13 15-16,-26 4-15 0,-2-3 6 0,2-2-23 15,-3-1 9-15,-4-2-3 0,0 0-6 16,-3-1 3-16,-1-1-8 0,-5 3-7 0,-4 1 5 15,-4 2-9-15,-1 13-11 0,0-8 5 16,-24-11 1-16,6 11-15 0,-4 5-4 0,-3 0 1 16,0 2-9-16,14 1 21 0,-10 0-16 15,0 0 6-15,0 0 11 0,-2 0-1 0,-15 13-6 16,38-13 17-16,-11 0-24 0,1 0 13 0,2 0-2 16,8 0 6-16,0 0 5 0,0 0-10 0,-10 1 4 15,14-2 22-15,2-1-8 0,10-2-12 16,1-1 11-16,6 1 7 0,0-2-2 0,1 0 1 15,3 0-2-15,0 1-6 0,3-2 8 16,-2 0-2-16,-1 2-9 0,-1 1 26 0,0 0-18 16,0 2-1-16,-4 1-10 0,-11 1 0 15,2 0 19-15,2 0 6 0,16 13-14 0,-20-4 19 16,1 2-5-16,1 1 12 0,-3 2-4 0,-5-2 9 16,2 2-5-16,-4 4 7 0,3-1-16 15,-2 0 13-15,-1-1-1 0,-1-1-3 0,0 2-6 16,0-5-15-16,0-4-37 0,-2 2 7 15,2-3-59-15,0 0-50 0,2-4-30 0,-2-1-20 16,2 0-69-16,2-1 24 0,-6-1-209 16,7 0 36-16,5 0 31 0,3 0-54 0,12-10 45 15,-11 4 39-15,-3-1-10 0,-2-2 67 16,5 0 32-16,-2-2-63 0</inkml:trace>
  <inkml:trace contextRef="#ctx0" brushRef="#br0" timeOffset="-64734.52">14962 16319 340 0,'-5'-17'496'0,"3"5"-75"0,0 5-64 0,0-2 34 15,-1 3-70-15,3 2-31 0,-2 2-42 0,2 1 7 16,-1 4-17-16,0 2 1 0,1 4-2 16,2 13-21-16,-2-7 8 0,0 7-7 0,0 7-14 15,0 3-28-15,0 1 5 0,0 1-34 0,0-2 9 16,0 2-35-16,0 1 3 0,11 32-25 0,-11-37-7 15,2 0-12-15,1 0 2 0,1-3-16 16,-2-8-33-16,-2 1-30 0,3-3-28 0,-2-6-21 16,0-5-37-16,3-2 10 0,-2-3-146 15,1-1-41-15,-1-3-56 0,1-2 29 0,3-11-269 16,-2 0 39-16,1-5 33 0,-1-1 59 0,0 0 14 16,0 1 42-16,0-1 25 0,-2 0 19 15,0 0 14-15,-2 12 48 0,0-6 7 0</inkml:trace>
  <inkml:trace contextRef="#ctx0" brushRef="#br0" timeOffset="-64462.25">14869 16331 461 0,'-6'-4'432'0,"1"-1"-43"0,0 2-57 16,3 0 39-16,-2 2-25 0,2-2-40 15,-1 2-19-15,3-2-50 0,0 0-14 0,3 1-22 16,3-1-10-16,10-2-18 0,-1-3 7 0,8 2-20 15,0 0-14-15,2 0-16 0,1-1-7 16,5-1-15-16,-1 3-16 0,1-2-4 0,1 0-6 16,2-1-10-16,-4 3-10 0,1-1-8 15,2 1-15-15,-6 3-31 0,-3 1-65 0,-12 1 6 16,1 0-64-16,17 14-49 0,-24-8-36 0,-1 3-52 16,-4-1 27-16,-1 1-256 0,0-9-17 15,0 11 54-15,-10 17 38 0,-1-13 27 0,2 1 28 16,-3-2 13-16,1-1 22 0,-2-1 2 15,0 1 40-15</inkml:trace>
  <inkml:trace contextRef="#ctx0" brushRef="#br0" timeOffset="-64235.11">15031 16538 348 0,'-6'4'518'0,"3"-1"-103"16,-1 1-2-16,0-1-10 0,2-1-18 15,-1 0-27-15,2 2-21 0,1 0-34 16,2-2-34-16,2 1-17 0,2-2-23 0,-1 0-36 15,3-1-14-15,13 2-24 0,-1 0-5 0,2-1-44 16,-12-1-32-16,3 0-28 0,5 0-63 16,-3 0-33-16,4 0 3 0,-2 0-114 0,-1 0-37 15,-3 0-56-15,-1 0 25 0,-3 0-312 0,9-11 60 16,-9 10 27-16,-5 0 57 0,3 1 33 16,-1 0 23-16,2-1 25 0,-2 1-13 0,3 0 29 15,5 0 43-15</inkml:trace>
  <inkml:trace contextRef="#ctx0" brushRef="#br0" timeOffset="-60282.62">16345 16356 500 0,'14'0'310'0,"-14"0"-32"16,34 12-24-16,-27-5-4 0,-3-1-24 16,1 0-12-16,-1-3-20 0,-2 2 14 0,1 0-24 15,-3-1 15-15,2-2 5 0,-2 2 2 0,0 0-26 16,0-2-6-16,0-2-4 0,0 0-8 16,0 0-18-16,0 0-12 0,-14 10-11 0,10-10-3 15,-3 0-14-15,1-2-3 0,-10-3-19 0,2 0 8 16,0-2-11-16,1 2-17 0,2-3-12 15,-1-1 14-15,2-1-9 0,5 0-12 0,1 1-5 16,-1-6 2-16,3 3 0 0,2 12-6 16,0-7 3-16,0-5-5 0,16-12-15 0,-5 9 5 15,3 2-11-15,3 2 10 0,1 1-8 0,1 1 2 16,-2 1-5-16,3 2 3 0,-2 3-7 0,-2 3 2 16,-7 0-3-16,5 0 7 0,18 14-10 15,-18-4 10-15,0 4 5 0,-2 3 8 0,-1 3 9 16,-6 2-1-16,-3 3 0 0,-2-11 8 0,0 9 13 15,-12 26-6-15,1-21 7 0,2 2-14 16,-5-2 5-16,-1 3-13 0,-1-6 19 0,-3-3 4 16,0 1 0-16,-1 0-29 0,-3-6 13 0,3 2 3 15,0-2-13-15,-3-2-4 0,4-3-4 16,-6-1 14-16,2-1-8 0,2-4-8 0,2-2 2 16,9-4-22-16,-3 0-5 0,2 0-9 15,1 0-24-15,-9-17-5 0,11 9 4 0,4-2-7 16,4 3 19-16,0-1-7 0,0 0 11 0,12-13 5 15,-6 7-6-15,3 3 7 0,1 2-3 16,-2 3 5-16,1 2-1 0,0 2-10 0,0 2 20 16,-9 0 2-16,11 0-4 0,18 14 13 15,-12-5 2-15,0-1-3 0,2 2-8 0,-2 2-3 16,1-2 20-16,3-2-14 0,-1 1-3 0,-2 2 17 16,-1-2-17-16,0-1 1 0,-2-2 10 0,-1 1 3 15,-1-1-20-15,-3-1-17 0,-2-2-30 16,-1 0-34-16,-1-3-16 0,4 2 9 15,-10-2-139-15,8 0-45 0,3 0-31 0,17-15 26 16,-13 6-260-16,1-1 38 0,-2-4 32 0,1 1 20 16,-1-1 67-16,3-4 3 0,-2-1 12 0,0-3 57 15,1-2 20-15,-1-2-5 0</inkml:trace>
  <inkml:trace contextRef="#ctx0" brushRef="#br0" timeOffset="-59655.96">16889 16041 440 0,'5'-10'381'0,"-3"2"-48"16,-1 0-52-16,8-4 7 0,-5 2-28 15,-2 0-30-15,0 1 4 0,0 1-45 0,0-1-6 16,4-7-20-16,-4 0 14 0,-2 4-9 0,0 3 6 15,0 9-34-15,0-10-2 0,0 0-16 0,-12-11-12 16,6 14-1-16,-5-4-22 0,-4 4-14 0,1 0 9 16,-3 0-11-16,4 7-2 0,1-2-6 15,1 2-8-15,-5 0 2 0,-18 11-11 16,15 1 9-16,-1 0-20 0,4-2 3 0,0 2-5 16,2 0-8-16,3 3 0 0,3-5 7 0,1 7-17 15,5 1 5-15,2-10-12 0,0 4 13 16,13 19-13-16,-4-16 11 0,3 0-1 0,1-1-6 15,2 1-4-15,-1-1-11 0,2-1 14 16,4 1-8-16,-4-3 2 0,-1 3 1 0,5-3 2 16,-1 2 1-16,-4-2-2 0,4 1-12 0,-2 0 13 15,-1 0-2-15,-1-2-15 0,0 2 12 16,-3 0-3-16,0-1 6 0,-1-2-12 0,-5 0 6 16,-3-1 11-16,1-3 11 0,-1 2 9 0,-3-2-6 15,0-5 17-15,0 0 5 0,0 8-6 16,-14 9-2-16,4-13 6 0,-7 3 1 0,6-5-14 15,-9 3-8-15,-1-3 9 0,6-2-9 0,7 0 5 16,-5 0-13-16,-16-11 8 0,14 7-4 0,1-4-4 16,1-2 13-16,4-2-17 0,4 4 0 15,3-4 2-15,1 0 1 0,1 4-8 16,0-5 2-16,19-16 9 0,-6 13-14 0,1-2 11 16,4 3-4-16,0-1-2 0,5 5-3 0,-6-4-16 15,5 2 1-15,2 1-15 0,0 1-16 0,-4-1-25 16,3-1-30-16,-1 6 9 0,-4 0-81 15,-2 1-51-15,-5 3-33 0,-4 1-23 0,-7 2 26 16,0 0-163-16,7 0-102 0,-7 0 55 16,0 0 43-16,11 5 33 0,-14-3 13 0,-3 1 13 15,2-2 43-15,-14 8 11 0,-3-2 10 16</inkml:trace>
  <inkml:trace contextRef="#ctx0" brushRef="#br0" timeOffset="-59074.41">16294 15802 804 0,'3'-3'307'16,"-3"1"-28"-16,0-2-11 0,0 3-40 0,-3-1 21 15,1 0-39-15,-2 2-23 0,0 2-21 16,-2-2-18-16,-11 6 31 0,0 2 7 0,-5 1-6 16,-2 4-2-16,3 2-13 0,-1 1-6 15,-1 1-4-15,-1-1-19 0,-3 8-5 0,-2 2-4 16,2 0-5-16,0 1 3 0,-1 2-13 15,1 4-9-15,0-1-1 0,3 2-15 0,-1 2-1 16,5 1-12-16,2 0-2 0,4 1-7 0,-2 1-19 16,5 0 2-16,5 1 2 0,-1 2-8 0,5-1-6 15,2-20-1-15,0 8-29 0,0 6-15 16,18 39-20-16,-7-35-18 0,2-3-43 0,6 3 9 16,2-5-87-16,2-3-34 0,6-1-35 0,3-4-43 15,4-1 29-15,3-3-185 0,1-3-58 16,0-1 39-16,8-1 33 0,-6-6 49 0,3 4 5 15,0-2 22-15,-2-3 54 0,2-1-13 0,-1 1 11 16</inkml:trace>
  <inkml:trace contextRef="#ctx0" brushRef="#br0" timeOffset="-58588.62">17451 15799 227 0,'7'1'407'0,"16"-2"-65"16,-11 1-4-16,7 0-29 0,28 17 2 15,-20-8-40-15,2 2 4 0,4 3-23 0,-5 7-12 16,3 2-8-16,-4 6-9 0,0 4-14 0,-4 6-16 15,-2 6 2-15,-4 6-20 0,-7 8-18 16,2 2 7-16,-6 2-22 0,-4 3-16 0,-2-33-7 16,-12 67-9-16,-4-33-5 0,-1-1-21 0,-11 0 6 15,-5-1-41-15,-10 0-37 0,-1-2-46 16,-8 1 2-16,-3-6-153 0,-3 0-58 16,1-9-56-16,-3-2 29 0,4-5-249 0,-2-5 15 15,-2-4 79-15,0-4 29 0,2-4 30 0,0-6 15 16,6-1 17-16,3-4 7 0,2-2 5 15,6-2 14-15</inkml:trace>
  <inkml:trace contextRef="#ctx0" brushRef="#br0" timeOffset="-58411.65">16496 17416 439 0,'-4'-3'412'0,"1"1"-31"15,-1 0-63-15,0 1-46 0,1-2-31 0,-1 1-37 16,2 1-2-16,0-2-24 0,-1 2-28 0,2-1-53 15,0 0-36-15,-2 2-40 0,3-3-49 16,0-1-53-16,0 1 7 0,0-1-276 0,-2 1 27 16,0-1 24-16,2-2-65 0,0 6 45 0,-13-14-15 15,-3 6 5-15</inkml:trace>
  <inkml:trace contextRef="#ctx0" brushRef="#br0" timeOffset="-47242.84">13784 17326 489 0,'0'0'261'0,"0"0"-18"0,0 12-39 0,0-12-20 16,0 0-22-16,0 0-13 0,0 0-11 0,0 0-6 16,0 0-21-16,0 0 12 0,0 0-20 15,0 0-15-15,0 0-7 0,0 0 11 0,0 0-16 16,0 0 18-16,0 0-19 0,9 6-3 16,7-9 2-16,-1-1 7 0,2 3-26 0,1-5 26 15,1 2-13-15,4 1 5 0,-1-1-21 0,1 1-2 16,1-1-2-16,1 2-8 0,-2 0 7 15,4 2 1-15,0-4-9 0,0 2 16 0,4-1-4 16,1 1-11-16,-1-1 4 0,1 1-5 0,-1-2 8 16,3 3-11-16,-2 0-10 0,3-3-2 15,1 1-3-15,4 2 6 0,-1-2-10 0,-1 1 23 16,4 1-3-16,0-1-5 0,-1 2-5 0,3-3-2 16,-2 2-3-16,-2-2-3 0,4-1 18 15,0 1-16-15,1 1-2 0,2-2-2 0,-2 0 13 16,4 2 10-16,1-1-3 0,-2-2-4 15,-2 0-9-15,6 1 2 0,-1 1-30 0,1 0 19 16,1 2 7-16,1-2 10 0,-5 1-16 0,2 0-2 16,-6 1-1-16,2-2-3 0,-2 2 4 15,0-2 5-15,-5 1-1 0,4 0-38 0,-2 1 29 16,-4 1 8-16,3 0-7 0,-3-1-5 16,-2 1-3-16,0-1 5 0,-16 1-14 0,11 0 6 15,1 0-2-15,6 0 7 0,3 0-12 16,-1 0 6-16,0 0 5 0,4 0-23 0,-2 0 25 0,3 0 2 15,-2 0-4-15,44 12-6 0,-44-10 6 16,0 1-3-16,-1-3-10 0,-23 0-1 0,12 0 12 16,5 0 5-16,0 0 16 0,2 0-4 15,0 0-22-15,-2 0 6 0,38 9-2 0,-38-6-11 16,3-3-5-16,-2 0 27 0,-1 2 4 0,0-2 0 16,3 0 0-16,-1 3-4 0,0-1 6 15,0-1-3-15,3 0-4 0,-3 0 5 0,2-1 16 16,-1 2-22-16,-1 0-1 0,0 1 4 0,0-2 4 15,-1 3-9-15,-1-2-7 0,0 1 18 16,-3 1-6-16,2-3-7 0,-5 1 8 0,7-2 1 16,-5 4-3-16,3-2-10 0,-6 1 14 0,2-3 4 15,-3 3-3-15,-2-2-14 0,-4 0 3 16,-1-1-7-16,-8 0 23 0,1 2-24 0,-5-1 16 16,-2-1-1-16,-1 0 3 0,-6 0 2 0,0 0 9 15,8 0-11-15,-8 0 6 0,6 0 2 0,-6 0 7 16,0 0-9-16,6 0 1 0,-6 0 2 15,7 0 0-15,-7 0-16 0,0 0 7 0,0 0 5 16,6 0-11-16,-6 0-2 0,0 0 4 16,0 0-6-16,8 0 11 0,-8 0-7 0,0 0 6 15,0 0 5-15,0 0-5 0,0 0-3 0,0 0-1 16,0 0 10-16,6 0-19 0,-6 0 12 0,0 0-3 16,0 0 2-16,0 0-2 0,0 0-11 15,0 0 11-15,0 0-1 0,9 2 6 0,-9-3-20 16,0 0 11-16,2 2-7 0,-4-1 5 0,2 0-3 15,0 0 2-15,0-1 4 0,0 2-11 16,0-1-2-16,0-1 12 0,0 1-4 16,0-1-1-16,0 1 3 0,-2 0-10 0,2 0 7 15,0-2 4-15,0 4-1 0,0-4-2 0,2 2-4 16,-2 0-4-16,0 0 7 0,0 0-3 0,0-1 0 16,-2 1 2-16,2 0 6 0,0 0-6 15,0 0 1-15,0 0 0 0,0 1-1 0,0-2-2 16,0 2-7-16,0 1 8 0,0-2-4 15,2 0 1-15,-4 0 7 0,2 0-13 0,0 0 13 16,0-2-6-16,0 2 3 0,0 0-1 0,0 0 8 16,2 0-5-16,-4 0-7 0,2-1 7 15,0 1-1-15,0 0-4 0,0 0 3 0,0 0 4 16,-1 0-1-16,1 0-4 0,0 1 5 0,0-2-5 16,0 1 4-16,-1-1-12 0,1 1-1 15,-1 0 3-15,1 0 0 0,-1-1 2 0,1 1-5 16,-1 0 3-16,1 0 7 0,0 0-2 15,0-2-2-15,0 4-6 0,0-4-5 0,0 2 5 16,0 0-16-16,0 0 19 0,0 0 0 16,0 0 0-16,-1-2-7 0,2 4 13 0,-2-2-15 15,1 0 14-15,-1 0-4 0,1-2-6 0,-1 0 7 16,1 2 9-16,-1 0-13 0,1 0 1 0,-2-1 10 16,2 2 0-16,-2-2-6 0,2 1-8 0,0 0 13 15,-1 0 1-15,0 0-10 0,1 0 12 16,0 0-15-16,-1 0 12 0,1 1-8 0,0-1 6 15,0 0-4-15,0 0 7 0,-2 0-8 0,3 0 2 16,-1 0 8-16,-1 0-9 0,1-1 14 16,0 1 1-16,0 1-14 0,1-1 8 0,-1-1-3 15,0 1 0-15,1 0 2 0,-1 1-4 0,-1-1-2 16,2 0-2-16,-1-1 2 0,0 1 6 0,0 0-4 16,-1 0 8-16,1 0-8 0,-1 0-2 15,-1 0 2-15,2-1 5 0,0 1-18 0,0 0 14 16,0 0 0-16,2 0 1 0,-2 1-11 15,0-3 14-15,0 2-5 0,-3 1 6 0,4-2-10 16,-1 1-1-16,0 0 3 0,0 0 6 16,0 0 8-16,0 0-17 0,0 0 0 0,0 0 7 15,0 0-4-15,0 0 7 0,0 0-2 0,0 0-8 16,0 0 5-16,0 0 5 0,0 0 0 16,0 0-5-16,0 0 7 0,0 0-5 0,0 0-1 15,0 0-9-15,0 0-1 0,0 0 11 0,0 0-7 16,0 0 1-16,0 0 16 0,0 0-8 0,0 0 3 15,0 0-6-15,0 0-1 0,0 0-12 16,0 0 9-16,0 0 4 0,0 0-3 0,0 0 11 16,0 0-7-16,0 0-4 0,0 0 1 0,0 0 2 15,0 0-2-15,0 0-1 0,0 0-3 16,0 0 0-16,0 0 0 0,0 0 16 0,0 0-13 16,0 0 0-16,0 0 9 0,0 0-3 15,0 0-4-15,0 0 2 0,0 0-4 0,0 0 4 16,0 0-4-16,0 0 5 0,0 0-9 0,0 0-20 15,0 0-20-15,0 0 2 0,0 0-18 0,0 0-16 16,0 0 13-16,0 0 5 0,-23-10-50 16,20 8-24-16,-4 1-26 0,2-3-8 0,-9 0-16 15,1 0-8-15,5 1-36 0,0-3 21 0,2 4-211 16,0-4-33-16,1 2 41 0,1 0 39 16,0-1 23-16,0 0 8 0,-3-5 2 0,-1 1 41 15,2 4 5-15</inkml:trace>
  <inkml:trace contextRef="#ctx0" brushRef="#br0" timeOffset="-38014.12">9715 13539 623 0,'0'-12'181'0,"0"12"-21"0,0 0-9 16,0 0-12-16,0 0-20 0,0 0-11 15,0 0 1-15,0 0-19 0,0 0-6 0,0 0-8 16,0 0 3-16,0 0-18 0,0 0-7 16,0 0 6-16,0 0-14 0,0 0 16 0,0 0-15 15,0 0-18-15,0 0 5 0,0 0 1 0,0 0-6 16,0 0-9-16,13 0 1 0,-13 0 12 15,0 0-7-15,0 0-2 0,0 0-13 0,0 0 7 16,0 0-9-16,0 0 5 0,0 0 0 0,0 0-3 16,0 0 5-16,0-13-4 0,0 13 7 15,0 0 15-15,0 0-14 0,0 0-6 0,0 0 11 16,0 0-9-16,0 0-9 0,0 0 13 0,0 0-3 16,0 0-8-16,0 0-2 0,0 0-9 15,0 0 6-15,0 0 16 0,0 0-8 0,0 0 2 16,0 0-7-16,0 0 9 0,0 0-13 15,0 0-12-15,0 0 21 0,0 0-9 0,0 0 3 16,0 0 6-16,0 0-3 0,0 0-13 16,0 0 0-16,0 0-6 0,0 0 14 0,0 0-8 15,0 0 2-15,0 0 13 0,0 0-15 16,0 0 8-16,0 0 4 0,0 0-9 0,0 0-7 16,0 0 7-16,0 0 8 0,0 0-12 0,0 0-1 15,0 0 7-15,0 0-4 0,0 0 16 16,0 0-4-16,0 0-14 0,0 0 7 15,0 0-6-15,0 0 5 0,0 0-9 0,0 0 5 16,0 0-3-16,0 0 1 0,0 0 14 0,0 0-8 16,0 0-10-16,0 0 20 0,0 0-11 15,0 0-3-15,0 0 0 0,0 0-1 0,0 0 3 16,0 0-3-16,0 0-5 0,0 0 19 16,0 0-10-16,0 0-1 0,0 0-3 0,0 0 14 15,0 0 1-15,0 0-16 0,0 0 9 16,0 0-6-16,0 0-3 0,0 0 17 0,0 0-20 15,0 0 3-15,0 0 1 0,0 0-6 0,0 0-4 16,0 0 1-16,0 0-6 0,0 0-17 16,0 0-3-16,0 0-21 0,0 0-18 0,0 0 7 15,0 0-116-15,0 0-149 0,0 0-11 0,0 0-9 16,0 0 50-16,0 0 32 0,0 0-21 16</inkml:trace>
  <inkml:trace contextRef="#ctx0" brushRef="#br0" timeOffset="-35151.99">16443 13692 296 0,'0'-15'397'0,"0"15"-35"0,0 0-23 0,0-14-36 15,-23-3-5-15,25 12-37 0,-2 2 10 16,2-1-41-16,1 1-18 0,1 1-11 0,4 2-14 15,-2-2 9-15,21 1-13 0,-16 1-2 0,12 0-11 16,6 0-8-16,36 15-12 0,-25-6-11 16,3 1-12-16,2 2-6 0,3-2-11 0,0 2-12 15,2-1-22-15,-3 0 3 0,0 2-10 0,-2-1-9 16,-2 0-3-16,-5-1-3 0,-2 1-5 16,-5-1-9-16,-1-2 1 0,-6 0-6 0,-1 1-7 15,0 0-7-15,-8-1-6 0,-1-1 7 0,-3 1-7 16,-9-1 7-16,-2 1-1 0,0-9-6 15,0 10-10-15,-18 9 15 0,7-5-7 0,-2-2-1 16,-2 1 1-16,-2 1-11 0,-3 0 7 16,0 0-11-16,0 0 2 0,-6 3 6 0,-3 0 3 15,-2 2 3-15,-4 2-3 0,-4 1-11 16,-2-2 6-16,-3 2-2 0,3-1 9 0,2-2-13 16,0 4 6-16,0-4-4 0,5 0-1 15,3 0-6-15,2-1-14 0,5-4-7 0,1-2-20 0,0 1-16 16,4-4-6-16,5 2 8 0,1-3-59 15,-2 0-35-15,9-4-27 0,-2-1-39 16,6-3-70-16,2 0 29 0,2-5-206 0,-2 5-6 16,5-3 28-16,0-1 30 0,4-4 17 0,7 0 46 15,4-2 38-15,2 0 15 0,1-1-31 0,2-1 32 16</inkml:trace>
  <inkml:trace contextRef="#ctx0" brushRef="#br0" timeOffset="-33857.05">17826 13776 586 0,'0'0'207'0,"0"0"-25"15,0 0 1-15,0 0-25 0,0 0 24 0,0 0-17 16,0 0-7-16,0 0-5 0,0 0 4 16,0 0-30-16,0 0 15 0,0 0-19 0,0 0-13 15,0 0-8-15,0 0-11 0,0 0-2 0,0 0 17 16,0 0-39-16,0 0 3 0,0 0-1 16,0 0-2-16,0 0-26 0,0 0 19 0,0 0-17 15,0 0-11-15,0 0 7 0,0 0-3 0,0 0-9 16,0 0 31-16,0 0-44 0,0 0 5 15,0 0-9-15,0 0 8 0,0 0-12 0,0 0 5 16,0 0 30-16,0 0-44 0,0 0 22 0,0 0-3 16,0 0-13-16,0 0 10 0,0 0-20 15,0 0 33-15,0 0-4 0,0 0-21 0,0 0 24 16,0 0-9-16,0 0-18 0,0 0 2 0,0 0-14 16,0 0 8-16,0 0-6 0,0 0 22 15,0 0-23-15,0 0 16 0,0 0-8 0,0 0 14 16,0 0-20-16,0 0 10 0,0 0 9 0,0 0-17 15,0 0 19-15,0 0 12 0,0 0-35 16,0 0 13-16,0 0 9 0,0 0-9 0,0 0 11 16,0 0-6-16,0 0-4 0,0 0-5 0,0 0 4 15,0 0-6-15,0 0 12 0,0 0-9 16,0 0-7-16,0 0 13 0,0 0 4 0,0 0 2 16,0 0-18-16,0 0 17 0,0 0-9 0,0 0 6 15,0 0-13-15,0 0 2 0,0 0 13 0,0 0-9 16,0 0 0-16,0 0 6 0,0 0-6 15,0 0 7-15,0 0 5 0,0 0-24 16,0 0 0-16,0 0 27 0,0 0-6 0,0 0-4 16,0 0-5-16,0 0-20 0,0 0-18 0,0 0-26 15,0 0 6-15,0 0-40 0,0 0-4 0,0 0-22 16,0 0-28-16,0 0-3 0,0 0 14 16,0 0-220-16,0 0-36 0,0 0 29 0,0 0 33 15,0 0-6-15,0 0 45 0,0 0-7 16</inkml:trace>
  <inkml:trace contextRef="#ctx0" brushRef="#br0" timeOffset="-31606.39">18720 13747 547 0,'0'0'185'0,"0"0"-15"15,0 0-22-15,0 0-10 0,0 0-14 0,0 0-1 16,0 0-10-16,0 0 2 0,0 0-16 0,0 0-8 16,0 0 11-16,0 0-18 0,0 0-16 0,0-13 16 15,0 13-2-15,0 0-18 0,0 0-8 16,0 0-8-16,0 0 9 0,0 0-2 0,0 0 1 15,0 0-10-15,0 0 0 0,0 0-1 16,0 0-6-16,0 0 6 0,0 0-13 0,0 0-3 16,0 0 14-16,0 0-15 0,0 0-8 0,0 0 4 15,0 0-2-15,0 0 2 0,0 0 0 16,0 0-3-16,0 0 17 0,0 0-11 0,0 0-4 16,0 0-8-16,0-13 9 0,0 13-20 0,0 0 11 15,0 0 6-15,0 0-2 0,0 0-14 0,0 0 16 16,0 0-11-16,19-25-2 0,-18 23 19 15,0 0-6-15,0 0-10 0,0-1 9 0,0 2 2 16,-1-2 4-16,2-1-5 0,-4 0 1 16,4 1-16-16,0-1 12 0,-2 4 2 0,0 0-2 15,0 0 11-15,0-7-15 0,0 7 7 0,8-15 11 16,-7 10-9-16,0 2 7 0,0-3-7 16,2 3-5-16,-3-1 11 0,1 1 2 0,0 0 9 15,1-1-4-15,-2 4-1 0,0 0-6 0,0 0-16 16,0 0 12-16,0-6-4 0,0 6-1 15,0 0-12-15,0 0 9 0,0-7 9 0,0 7-13 16,0 0 0-16,0 0 9 0,5-7 4 0,-8 8 5 16,-1 1-2-16,1 3 14 0,-8 8-1 0,-3 8 3 15,1 0 21-15,1 1-1 0,-3 2 5 16,-1 2 12-16,0 3-2 0,0 0-17 16,-1 1-9-16,1-3 1 0,-2 1 5 0,3 0-4 15,-1 0-10-15,0-2 1 0,1 3-8 0,1-4-2 16,2-4-2-16,-1 1-3 0,0 0 0 15,1-5-9-15,3 0 1 0,0-2-9 0,1 1 20 16,1-7-13-16,2-3-1 0,0 1-4 16,2-3 8-16,0-1-3 0,2-1 15 0,-2 2 5 15,1-3-3-15,0 1 9 0,0 1-21 0,0-3-3 16,1 0 2-16,1 0 12 0,0 0-15 16,0 0 0-16,0 0 12 0,0 0 7 0,0 0-4 15,0 0-6-15,3-1-2 0,-2 0-13 16,3-1-3-16,0 1 5 0,1-3 4 0,0 2 3 15,12-1-21-15,-5 0 3 0,-1 1-2 0,5-1 15 16,2-1-11-16,-2 1 10 0,4 2-16 0,0-2 19 16,-1 2-16-16,1-1-4 0,2 0-2 15,0 2 16-15,-1 0-14 0,5-1 0 0,-1-1 14 16,-1 2-3-16,2 0-7 0,2 0-6 16,-2-2 7-16,-1-1-8 0,-5 3-4 0,0 0 11 15,-5 0-6-15,-4 0 9 0,-4 0-22 16,1-1-6-16,-2-1 5 0,-1 2-10 0,-1 0-8 15,0 0-16-15,-2 0-3 0,1-1-7 0,-1 0-13 16,-2 1-4-16,0 0-3 0,0 0-3 0,0 0 8 16,0 0-103-16,7 0-10 0,-7 0-37 15,0 0-16-15,0 0-36 0,8-9-9 0,-8 6 27 16,-3 0-141-16,2 0-74 0,-1 0 52 16,1 0 1-16,-1 2 32 0,0-2 31 0,-1-1 26 15,1 0 43-15,0 2-26 0,-1-3 20 16</inkml:trace>
  <inkml:trace contextRef="#ctx0" brushRef="#br0" timeOffset="-27053.24">18873 13950 222 0,'2'-4'346'0,"-1"-2"-47"15,1 1-30-15,0-1-24 0,1 3 3 0,-1-3-30 16,1 1 1-16,-1 2-16 0,0-2-31 16,1 1 4-16,0 1-4 0,-1 0-7 0,0 1-7 15,-1-1-29-15,1 0-13 0,-1 1 25 16,0-2-1-16,0 1-9 0,1 3-6 15,-1-2-5-15,-1 0-2 0,2-1-3 0,-2 1-15 16,1 2 6-16,0-3-3 0,0 3 6 0,0-2-15 16,0 2-12-16,-1-2-3 0,0 2 0 15,0-1-12-15,0-1-15 0,2 1 3 0,-2 0-3 16,2-2-17-16,-2 1 3 0,0 2-2 16,0 0 0-16,0-2-9 0,0 1-5 0,1 2 4 15,-1-2-5-15,0 1-8 0,1 0 9 16,-2 0-6-16,1-2 1 0,1 2-1 0,-1-1-1 15,0 1-7-15,1-1 0 0,0 0-2 0,-1 1 6 16,0 0-7-16,2-1 3 0,-1 1 1 16,0-1-3-16,-1 0-6 0,1 0 2 0,0 1-8 15,0-2 10-15,0 1 0 0,-1-1-4 0,2 2 1 16,-1 0-2-16,-1 0-3 0,1-3 14 16,0 3-8-16,1 0 6 0,-2-2-1 0,2 2-14 15,-2 0 5-15,1-1 6 0,0-1-5 0,-1 1 0 16,1 0 2-16,-1 1 1 0,1 0 2 15,0-2 1-15,-1 2 1 0,1 0 0 0,0-2 3 16,1 1-5-16,-2 1 4 0,2 0-2 0,-1-1 2 16,0 0-1-16,2 1-7 0,-2-1-2 0,0 0 8 15,0 1 0-15,0-1-9 0,-2 0 11 16,3 0-4-16,-2-1 9 0,1 1-12 0,1 0 13 16,-1 0-3-16,0 1 15 0,-1-1-8 0,1 0 4 15,0 1 1-15,-1 0-9 0,1-1 15 16,0 1-13-16,-1-2-11 0,0 2 20 0,0 0-22 15,1 0 10-15,0-2-11 0,0 2 15 16,-1-2-11-16,0 2-3 0,0 0-1 0,0 0 14 16,0 0-4-16,0 0-4 0,2 0-11 0,-1 0 12 15,-1 0-11-15,1-2 11 0,-1 1-1 16,0 1 2-16,1 0-12 0,0 1 11 0,-1-1 0 16,0 0 2-16,-2 1 1 0,2-1-4 0,0-1-2 15,0 1-4-15,1-1-4 0,-1 2 10 16,0-1-1-16,-1-1 4 0,1 1-22 0,0 1 18 15,1-1-4-15,-1 0-2 0,0-1 1 16,0 2-7-16,-1-1 0 0,1 1 12 0,0 0-6 16,-1 1 6-16,1 0-12 0,1 1 5 0,-1-1 2 15,0 0-2-15,0 1-7 0,0 2 18 16,0-2 3-16,0 3 0 0,0-1-8 0,0 2 23 16,0 0-11-16,0-7 10 0,0 13-17 0,0 1 13 15,0 3-14-15,-12 17-7 0,6-14 16 16,0 1 16-16,-1-1 3 0,0 1-10 0,-1 1-17 15,2-1 16-15,-4 1-8 0,1 3-6 0,-1-3 0 16,0 0-1-16,2 2-13 0,0-3 8 16,0-1 6-16,1-2 9 0,2 0-16 0,0 1 4 15,2-2 12-15,0-2-28 0,-1-2 6 0,1-4 9 16,1 0 12-16,2-4-13 0,-1-1-9 16,1 1 18-16,-1-1-35 0,0-2 23 15,1 3-6-15,-1-3 18 0,0 0-7 0,1 0-8 16,0-2 20-16,0 0-19 0,0 0-14 0,0 0 13 15,0 0-12-15,0 6 18 0,0-6-10 16,0 0-6-16,0 0 8 0,0 0 10 0,0 7-9 16,0-7 7-16,0 0-19 0,-7 7 19 0,7-4-6 15,0-3-9-15,0 0 8 0,0 1 14 16,0 1-21-16,-1-4 9 0,2 4 11 0,-1-2-7 16,0-2-16-16,0 2 17 0,0 0-19 0,0-1 12 15,0 1-2-15,0-2 2 0,1 1-10 0,-1 1 9 16,1-1-11-16,-1 0 21 0,1-2-4 15,0 2 0-15,0-1-12 0,-1 1-3 0,1 0 12 16,0-1-15-16,0 0 21 0,0-1-6 16,-1 2-9-16,0-2-3 0,2 2 12 0,-2 0-5 15,0 0-11-15,1-1 12 0,-1 2 9 0,1-2-1 16,0 1 1-16,-1-1 0 0,2 2-19 0,-2-2 1 16,1 1-13-16,-1 1 17 0,0 0-1 15,0-2-2-15,1 0-5 0,0 3 1 16,-1-2 17-16,0 1-6 0,0 0-7 0,1 0-6 15,-1 0 9-15,1-1 5 0,-4 1-1 16,3 0 8-16,0-1-1 0,1 0-5 0,0 1-11 16,-1 0 5-16,-1 0 5 0,1 0 1 0,1-2-4 15,-2 2 7-15,3 0-18 0,-2 0 25 16,0 0-25-16,0-3 4 0,0 6-4 0,0-6 10 16,0 3-5-16,0 0-8 0,1 0-3 0,-1 0 20 15,0 0-20-15,0 0 19 0,-1 0-11 0,1 3 1 16,0-3 15-16,0 0-12 0,0 0-7 15,0-3 15-15,0 6-18 0,0-3 12 0,-3 0-1 16,4 0-9-16,-3 0 7 0,2 0 10 16,0-3-6-16,1 3 6 0,-1 0-1 0,1 3-4 15,-1-6 1-15,0 3 3 0,1 0-12 0,-2 0-4 16,2 0 5-16,0 0 12 0,-1 0-3 16,0 0 6-16,0 0-9 0,0 0-9 15,0 3 3-15,0-6 14 0,0 3-2 0,0 3 4 16,0-3-23-16,0 0 24 0,0 0-17 0,0 0 8 15,0 0-1-15,0 0-7 0,0 0 13 16,-1 0 5-16,1 0-12 0,1-3 2 0,-1 6-6 16,0-6-1-16,0 6 16 0,0-3-11 15,0 0 1-15,1 0 16 0,-1 0-18 0,0-3 11 16,0 3 5-16,0 0-14 0,0 0-3 0,0 0 18 16,0 0-13-16,1 0-4 0,-1 0 0 0,-1 0 21 15,2 0-15-15,-2 0 9 0,1 0 0 16,1-1 1-16,-1 1-9 0,0 0 6 0,-2-1-20 15,2 1 14-15,0 0 0 0,0-1 8 16,1 1-9-16,-1 0 8 0,1-1-3 0,-1 0 5 16,0 0-23-16,1 1 23 0,-1-3-21 15,1 4 14-15,-2-1-10 0,2-1 14 0,-2 1 1 16,1 2-1-16,1 0-11 0,-1-2 9 0,1-1-15 16,-1 1 8-16,0-1 2 0,0 0 0 15,0 0-9-15,0 1 4 0,0 0 1 0,0 0 4 16,0 0-13-16,0 0 10 0,0 0-10 0,-1 0 7 15,2 0 1-15,-1 1 6 0,0-2-8 16,0 0 5-16,0 2-15 0,0-1 12 0,0-2-6 16,0 3 9-16,0-1 2 0,0 0-10 15,0 0 5-15,0 0-1 0,0 0 4 0,0 0 3 16,0 0-13-16,0 0 12 0,0 0 0 16,0 0 3-16,0 0-11 0,0 0-5 0,0 0 11 15,0 0 4-15,0 0-3 0,0 0-9 0,0 0 16 16,0 0-1-16,0 0-4 0,0 0-5 0,0 0 2 15,0 0-6-15,0 0 4 0,0 0 12 16,0 0-7-16,0 0 0 0,0 0-4 0,0 0 5 16,0 0-3-16,0 0 11 0,0 0-11 15,0 0 7-15,0 0-18 0,0 0 17 0,0 0-9 16,0 0 10-16,0 0 1 0,0 0-1 16,0 0-10-16,0 0 12 0,0 0-1 0,0 0-17 0,0 0 15 15,0 0 5-15,0 0-7 16,0 0-2-16,0 0 1 0,0 0 4 0,0 0-13 15,0 0 10-15,0 0-14 0,0 0 17 16,0 0-9-16,0 0 0 0,0 0-3 0,0 0 11 16,0 0-1-16,0 0-11 0,0 0 4 0,0 0-5 15,0 0 12-15,0 0 2 0,0 0-4 16,0 0 2-16,0 0-10 0,0 0 3 0,0 0 7 16,0 0 2-16,0 0-12 0,0 0 13 0,0 0-14 15,0 0 15-15,0 0-20 0,0 0 12 16,0 0 6-16,0 0-4 0,0 0-12 0,0 0 16 15,0 0-12-15,0 0 9 0,0 0-1 16,0 0-5-16,0 0 5 0,0 0 6 0,0 0-12 16,0 0 5-16,0 0 7 0,0 0-2 0,0 0-10 15,0 0-1-15,0 0 6 0,0 0-4 0,0 0 5 16,0 0-8-16,0 0 6 0,0 0-2 16,0 0 7-16,0 0-3 0,0 0-2 0,0 0 4 15,0 0-10-15,0 0 17 0,0 0-20 16,0 0 6-16,0 0 4 0,0 0 10 15,0 0-12-15,0 0-2 0,0 0 12 0,0 0 2 16,0 0-6-16,0 0-8 0,0 0-3 16,0 0 12-16,0 0-8 0,0 0 8 0,0 0-10 15,0 0 10-15,0 0 2 0,0 0-4 0,0 0 1 16,0 0-2-16,0 0-2 0,0 0 2 16,0 0 1-16,0 0-2 0,0 0-8 0,0 0 11 15,0 0-1-15,0 0-8 0,0 0 7 0,0 0 3 16,0 0-3-16,0 0-18 0,0 0 5 0,0 0 13 15,0 0-3-15,0 0 1 0,0 0 3 16,0 0-14-16,0 0 9 0,0 0-2 0,0 0 4 16,0 0 6-16,0 0 2 0,0 0-6 15,0 0 4-15,0 0-4 0,0 0-9 0,0 0-3 16,0 0 9-16,0 0 3 0,0 0-5 16,0 0-2-16,0 0 1 0,0 0 13 0,0 0-9 15,0 0 11-15,0 0-6 0,0 0 3 16,0 0-13-16,0 0 12 0,0 0-4 0,0 0-1 15,0 0-3-15,0 0 9 0,0 0-17 0,0 0 0 16,0 0 6-16,0 0 11 0,0 0-6 0,0 0 0 16,0 0 2-16,0 0 5 0,0 0-10 15,0 0-9-15,0 0 16 0,0 0-3 0,0 0 3 16,0 0-19-16,0 0 18 0,0 0 1 16,0 0-1-16,0 0-6 0,0 0-7 0,0 0 18 15,0 0-23-15,0 0 13 0,0 0-4 16,0 0 8-16,0 0-6 0,0 0-6 0,0 0 18 15,0 0-7-15,0 0-12 0,0 0-1 16,0 0 5-16,0 0 13 0,0 0-14 0,0 0-1 16,0 0 5-16,0 0-5 0,0 0 7 15,0 0 2-15,0 0 3 0,0 0-7 0,0 0-1 16,0 0 16-16,0-12-21 0,0 12 15 0,0 0-10 16,0 0 9-16,0 0-4 0,0 0-14 0,0 0 15 15,0 0 4-15,0 0-12 0,0 0 8 16,0 0-10-16,0 0 6 0,0 0-6 0,0 0 2 15,0 0 17-15,0 0-6 0,0 0 0 16,0 0-11-16,0 0 3 0,0 0-3 0,0 0-1 16,0 0 10-16,0 0 3 0,0 0-4 15,0 0-6-15,0 0-2 0,0 0 10 0,0 0-2 16,0 0 3-16,0 0-17 0,0 0 8 0,0 0-12 16,0 0 2-16,0 0-5 0,0 0 12 15,0 0-3-15,0 0-8 0,0 0 4 0,0 0-9 16,0 0 4-16,0 0 1 0,0 0-7 0,0 0 17 15,0 0 2-15,0 0-10 0,0 0 0 16,0 0 7-16,0 0-2 0,0 0-1 16,0 0 0-16,0 0-5 0,0 0 13 15,0 0-9-15,0 0-6 0,0 0 11 0,0 0-4 16,0 0 8-16,0 0-15 0,0 0 12 0,0 0 2 16,0 0-1-16,0 0-11 0,0 0 5 15,0 0 1-15,0 0 7 0,0 0 3 0,0 0-2 16,0 0-1-16,0 0-8 0,0 0 5 15,0 0 4-15,0 0-3 0,0 0-9 0,0 0 16 16,0 0-4-16,0 0 0 0,0 0 8 16,0 0-4-16,0 0 0 0,0 0 0 0,0 0-4 15,0 0 3-15,0 0 6 0,0 0-6 16,0 0-1-16,0 0 4 0,0 0-3 0,0 0-11 16,0 0 12-16,0 0-4 0,0 0 4 0,0 0-2 15,0 0-1-15,0 0-1 0,0 0 4 0,0 0-13 16,0 0 6-16,0 0 7 0,0 0 2 15,0 0-3-15,0 0-5 0,0 0 5 0,0 0 4 16,0 0-2-16,0 0 6 0,0 0-13 0,0 0 8 16,0 0-10-16,0 0 13 0,0 0-10 15,0 0 8-15,0 0-4 0,0 0 1 0,0 0 0 16,0 0 2-16,0 0-2 0,0 0-3 0,0 0 5 16,0 0-20-16,0 0 13 0,0 0 3 15,0 0 6-15,0 0-8 0,0 0 0 0,0 0 4 16,0 0-4-16,0 0-3 0,0 0 7 15,0 0 5-15,0 0-6 0,0 0-2 0,0 0-2 16,0 0 4-16,0 0-1 0,0 0-8 0,0 0 13 16,0 0 3-16,0 0-14 0,0 0 0 15,0 0 7-15,0 0 0 0,0 0 0 0,0 0-7 16,0 0 14-16,0 0-12 0,0 0 4 16,0 0 0-16,0 0-1 0,0 0-2 0,0 0 5 15,0 0-2-15,0 0 0 0,0 0 4 0,0 0-4 16,0 0-4-16,0 0 0 0,0 0 8 0,0 0 0 15,0 0-4-15,0 0 4 0,0 0-3 0,0 0-3 16,0 0 2-16,0 0-5 16,0 0 8-16,0 0-3 0,0 0 5 0,0 0-12 15,0 0 9-15,0 0-2 0,0 0 10 0,0 0-8 16,0 0-9-16,0 0 7 0,0 0 3 0,0 0-4 16,0 0 2-16,0 0-14 0,0 0 10 15,0 0 4-15,0 0 5 0,0 0-7 0,0 0 6 16,0 0-3-16,0 0 1 0,0 0-8 0,0 0 1 15,0 0 10-15,0 0-3 0,0 0-8 16,0 0 9-16,0 0-12 0,0 0 4 0,0 0 8 16,0 0-6-16,0 0-2 0,0 0 8 15,0 0-6-15,0 0 5 0,0 0-1 0,0 0-3 16,0 0-7-16,0 0 12 0,0 0-6 0,0 0 2 16,0 0-1-16,0 0 2 0,0 0-8 15,0 0 5-15,0 0 5 0,0 0-2 0,0 0-7 16,0 0 9-16,0 0-9 0,0 0 16 0,0 0-6 15,0 0-7-15,0 0 11 0,0 0-4 16,0 0-5-16,0 0 2 0,0 0-1 0,0 0-7 16,0 0 3-16,0 0 2 0,0 0-8 0,0 0 12 15,0 0-1-15,0 0-6 0,0 0 7 0,0 0-1 16,0 0 4-16,0 0-1 0,0 0-5 16,0 0 1-16,0 0-8 0,0 0 2 15,0 0 18-15,0 0-9 0,0 0-9 0,0 0 2 16,0 0 7-16,0 0-7 0,0 0 11 0,0 0-9 15,0 0-3-15,0 0 9 0,0 0 8 0,0 0-10 16,0 0-1-16,0 0 3 0,0 0-6 16,0 0 0-16,0 0-2 0,0 0 0 0,0 0 5 15,0 0 1-15,0 0 2 0,0 0 1 0,0 0-12 16,0 0 5-16,0 0-3 0,0 0 0 16,0 0 10-16,0 0-3 0,0 0 0 15,0 0-8-15,0 0 6 0,0 0-2 0,0 0 3 16,0 0-2-16,0 0 8 0,0 0-15 0,0 0 9 15,0 0-1-15,0 0-1 0,0 0 2 16,0 0-2-16,0 0 2 0,0 0-9 0,0 0 14 16,0 0-13-16,0 0 19 0,0 0-15 0,0 0 9 15,0 0-8-15,0 0-3 0,0 0 5 0,0 0 1 16,0 0-2-16,0 0 7 0,0 0-11 0,0 0-2 16,0 0 13-16,0 0-6 0,0 0-2 15,0 0-5-15,0 0 15 0,0 0-15 0,0 0 7 16,0 0 2-16,0 0-1 0,0 0-4 0,0 0-1 15,0 0 11-15,0 0-4 0,0 0-15 16,0 0 17-16,0 0-3 0,0 0-1 0,0 0-4 16,0 0 6-16,0 0 2 0,0 0-3 15,0 0 6-15,0 0-12 0,0 0 6 16,0 0-4-16,0 0-2 0,0 0 6 0,0 0-4 16,0 0 6-16,0 0-10 0,0 0 6 0,0 0 2 15,0 0-8-15,0 0 15 0,0 0-12 16,0 0 3-16,0 0-5 0,0 0 8 0,0 0 5 15,0 0-17-15,0 0 4 0,0 0 10 16,0 0-5-16,0 0-3 0,0 0 0 0,0 0 6 16,0 0 9-16,0 0-10 0,0 0 3 0,0 0-4 15,0 0-10-15,0 0 14 0,0 0-3 0,0 0 0 16,0 0-6-16,0 0 0 0,0 0 2 16,0 0 12-16,0 0-10 0,0 0-6 0,0 0 6 15,0 0-8-15,0 0 14 0,0 0-13 16,0 0-6-16,0 0 18 0,0 0-6 0,0 0-6 15,0 0 8-15,0 0-1 0,0 0-1 0,0 0 10 16,0 0-23-16,0 0 17 0,0 0-5 0,0 0 10 16,0 0-4-16,0 0 0 0,0 0-4 15,0 0 3-15,0 0 5 0,0 0-3 0,0 0-12 16,0 0 15-16,0 0-10 0,0 0 0 0,0 0-4 16,0 0 12-16,0 0-4 0,0 0-8 15,0 0 9-15,0 0 0 0,0 0-3 0,0 0 0 16,0 0-1-16,0 0 6 0,0 0-8 15,0 0 6-15,0 0-9 0,0 0 9 0,0 0-6 16,0 0 9-16,0 0-6 0,0 0 1 0,0 0-9 16,0 0 9-16,0 0-3 0,0 0-7 0,0 0 4 15,0 0 8-15,0 0-19 0,0 0 7 16,0 0-30-16,0 0 7 0,0 0-24 0,0 0-10 16,0 0 8-16,0 0-43 0,0 0-17 0,0 0-26 15,0 0-24-15,0 0-5 0,0 0-9 16,0 0-8-16,0-13-19 0,27-2-25 0,-26 12 21 15,0 1-124-15,0-3-124 0,0 3 62 0,-2-3 22 16,0 2 29-16,-1 1 44 0,1-3 13 16,1 5-3-16,0 0 28 0</inkml:trace>
  <inkml:trace contextRef="#ctx0" brushRef="#br0" timeOffset="-12863.37">22121 13007 537 0,'0'-19'277'0,"17"-10"-36"0,-23 21-28 15,-1 3-9-15,-11 1-29 0,-1 4-19 0,6 0-9 16,-5 0-1-16,-29 13-17 0,25-5-15 16,0 0-14-16,1 1-17 0,2 1 5 0,4 0-14 15,1-1 5-15,2 1 6 0,2 1-18 0,7-3 0 16,-1 0-3-16,2-4-9 0,2-4 2 0,0 5-8 15,13 15 19-15,-1-11-15 0,2 3 29 16,2-3-25-16,0 1 30 0,0 0-31 0,4 1 12 16,-4 0-8-16,-1-1 0 0,-3 0-25 15,1 2 10-15,-5 0-2 0,-2 1-10 0,-1-2 11 16,-2-1-6-16,-2-1 18 0,-1-9-9 0,0 7-7 16,0 2-18-16,0 3-2 0,-13 14 16 15,7-12-9-15,0-2-4 0,-3 3-2 0,3-7 1 16,1 1-6-16,-1-4-1 0,-1 6-1 15,1-3-16-15,2-3 0 0,1 0 21 0,2-1-3 16,1-1-24-16,0 2 0 0,0-5 26 0,0 0-2 16,11 9-1-16,-5-6 2 0,0-1-7 0,-1 0 10 15,8 6-7-15,-3-2 0 0,-2 1-3 16,0 3 0-16,-2-2 0 0,-3-2 20 0,-1 3-12 16,-2 0-1-16,0-1 3 0,0 4 21 15,0 2-22-15,-15 15 0 0,9-12 3 0,0 0 7 16,1-1-9-16,0 1-4 0,0-2-24 0,3-2 12 15,-2 4 0-15,1-5 11 0,2-2-1 0,-2-3-25 16,2 0 8-16,1-7-10 0,0 0 2 16,0 7-70-16,0-7-4 0,0 7-17 0,0-7-48 15,0 8-26-15,0-8-32 0,0 6 18 0,0-6-178 16,0 6-85-16,0-6 21 0,0 8 31 16,5 12 15-16,4-7 61 0,6 1 6 15,2 1 13-15,4-2 13 0</inkml:trace>
  <inkml:trace contextRef="#ctx0" brushRef="#br0" timeOffset="-12092.82">25868 14693 870 0,'-1'-2'375'15,"1"2"-53"-15,-2-1 45 0,1-1-6 16,0 0-29-16,-1 0-22 0,2 0-4 0,1-1-24 16,1-1-23-16,3 1-37 0,12-4-5 15,3 1-26-15,6 2 9 0,2-1-34 0,3 3 10 16,-2 1-37-16,-15 1 9 0,4 0-23 0,26 11-11 16,-27 1-20-16,-2 0-7 0,-6 4-5 0,-4 4 7 15,-5-1-25-15,0-8-2 0,-16 19 3 16,2-10-5-16,-1-1-12 0,-4 0 3 0,-2-3-18 15,1 2 6-15,-3 2-13 0,1-6 13 16,0 2-15-16,0-3-13 0,1 1 12 0,0-2-9 16,3 1-6-16,3-3 8 0,2-1 12 0,4-3-9 15,1 0-19-15,3-1 6 0,1-1 2 0,4 0 6 16,0-4-10-16,0 0 18 0,23 14-20 16,-9-8 8-16,3 0 4 0,0 1-6 15,0 1-10-15,-1-2 0 0,-1 6-1 0,-3-4-2 16,3 2 13-16,-5 3-1 0,-2 3-3 15,1-1 5-15,-3 1-18 0,0 1 9 0,-2 1-24 16,1 1 8-16,-2-3-20 0,-2-2 3 16,0-1-17-16,-1-13 5 0,0 9-11 0,0-1-21 15,-13 13-6-15,5-15-27 0,-6 3-31 0,0-3 11 16,-7 0-133-16,-2-6-38 0,-2 0 26 16,10 0-280-16,-5 0 26 0,-32-16 41 0,22 11 35 15,1-3 31-15,1-5 24 0,-3-2 15 16,0 0 18-16,-3-1 50 0,-1-3 46 0,1-2-64 15</inkml:trace>
  <inkml:trace contextRef="#ctx0" brushRef="#br0" timeOffset="-11478.19">23289 13626 497 0,'-1'-2'271'0,"1"-1"-31"0,1 1-8 16,0-1-31-16,0 1-9 0,0 0-10 0,0 1 8 15,0-1-20-15,2 0-6 0,0 0-25 16,0 1 2-16,2-1-14 0,0 1 23 0,2 0-3 16,17 1-7-16,3-3-16 0,5 1 14 0,2 1 22 15,6 0-3-15,7 1-28 0,5-1-4 0,7-1-16 16,6 2-5-16,-29 0-12 0,22 0 7 16,82 10-25-16,-53-7 1 0,-2 0-15 0,-1 0 4 15,1 2-13-15,-6-4 6 0,0 0-17 0,-5-1-5 16,-39 0-5-16,14 0 5 0,4 0 1 15,-2 0-5-15,-5 0-10 0,-3 0 0 0,-5 0-1 16,31-11-18-16,-42 11 3 0,-6 0-5 16,-8 0-15-16,-13 0-28 0,7 0-4 0,-7 0 4 15,0 0-70-15,7 4-22 0,-11-2-40 0,1-4-34 16,-2 5-47-16,-2-3 24 0,-11 2-256 16,5 0 20-16,-8 3 52 0,2-4 24 0,-4 3 54 15,-2 1 17-15,-3-2 27 0,0 2 4 16,-4 2 5-16</inkml:trace>
  <inkml:trace contextRef="#ctx0" brushRef="#br0" timeOffset="-10967.82">23535 14091 625 0,'-4'0'326'0,"3"2"-50"16,-2-2-8-16,1 3 1 0,0-3-22 15,1 1 6-15,0 0-31 0,1 1 9 0,0-2-8 16,1 1-2-16,2 0-14 0,1-1-6 0,3 0-1 15,2 0-15-15,11-1-13 0,-9 1-6 16,9 0-9-16,7 0-9 0,3 0-19 16,6 0-4-16,45-12-16 0,-32 10-3 0,3-1-13 15,6 0-13-15,4-2-21 0,2 3 6 16,4-1-7-16,-2 0-7 0,-2 1-5 0,-2 0-15 16,-5 0 8-16,-3 2-6 0,-4-3-5 15,-2 3 6-15,-6-3-20 0,-2 2 12 0,-4-1-6 16,-3 1 0-16,1-1-13 0,-4 2 10 15,-5 0-13-15,-5-3-8 0,-4 3-17 0,-3-1-5 16,-2 0-13-16,-3 1-20 0,-3 0-2 0,0-1-4 16,0 1-11-16,-5 0-5 0,0 0 7 15,0 0 8-15,0 0-57 0,4 6-20 16,-6-6-23-16,-3 2-16 0,2 1-21 0,-3 1-31 0,-6 1 23 16,-5 0-212-16,3 1-53 0,-5 0 52 15,0 0 18-15,0 0 13 0,-3 1 33 0,4-2 33 16,-9 0-8-16,1 2 29 0</inkml:trace>
  <inkml:trace contextRef="#ctx0" brushRef="#br0" timeOffset="-10445.95">23686 14707 891 0,'-1'1'345'0,"3"-1"-47"16,-1 0-29-16,1 0-24 0,3 0-24 16,0 0-24-16,1 0-10 0,1 0 1 0,14-4-20 15,-10 4-20-15,27-6-15 0,-9 2 35 0,3 1-12 16,1 0-27-16,5-2 7 0,2 1-13 16,4-1-17-16,5-1-9 0,2 2-13 0,2 1 3 15,-1-1-15-15,1-3-7 0,1 4-8 16,-3 1-1-16,-5 2-7 0,-4-1-14 15,-2 0 13-15,-3 1-11 0,-3-1-2 0,-4 0 0 16,-4 1-19-16,-5-1 5 0,-2 1-5 0,-5 0 1 16,-3-2-6-16,-3 2-11 0,0 0-9 0,-4 0-10 15,1 0-2-15,-5 0-13 0,0 0 17 16,0 0 2-16,6 0-45 0,-6 0-14 16,0 0-23-16,0 0-14 0,9 9-19 0,-11-6-14 15,-1-3-24-15,-1 0-65 0,1 2 22 0,-3-2-161 16,-1 1-75-16,0 1 25 0,-7 2 29 15,-3 1 31-15,-2 0 17 0,-2 0 3 0,3 0 32 16,-2 0-9-16</inkml:trace>
  <inkml:trace contextRef="#ctx0" brushRef="#br0" timeOffset="-9624.74">23750 15212 529 0,'-2'4'381'0,"4"-1"-31"0,0-3-13 0,3 4-45 16,11 2 16-16,0-2-15 0,2 4-6 0,3-6-19 15,4 5-8-15,3-2-18 0,5-2-24 16,2-2-15-16,0 3-23 0,2 0-22 0,3 1-20 16,5-1-2-16,4-1-6 0,1 0-24 0,3-2-3 15,1 0-14-15,1 3-10 0,-5-4-4 16,0 3-18-16,-4-3 0 0,-27 0-5 0,10 0-3 15,2 0-5-15,2 0-4 0,-3 0-1 0,-2 0-4 16,-3 0 1-16,-3 0-4 0,-4 0-3 16,-2 0-2-16,-5 0-9 0,-2 0 0 0,1 0 2 15,-10 0-7-15,8 0-8 0,-8 0-2 16,6 0-7-16,-6 0-2 0,0 0-10 0,6 0 5 16,-6 0-7-16,0 0 7 0,10-9-1 15,-10 9-2-15,0 0-5 0,0 0 8 0,0 0 1 16,-1 0-5-16,1 0 11 0,-1 0-8 0,0-2 0 15,0 1-3-15,-2 2-8 0,3-2 12 16,-2 1 0-16,1 0 6 0,0 0-2 0,0-2-2 16,0 1-3-16,0 0-5 0,0 1 2 0,0 0 9 15,0 0-3-15,1-1 2 0,0 1-2 0,0 0-4 16,0 0-2-16,0 0 11 0,0 0-10 16,0 0 6-16,0 0 1 0,1-2 2 0,0 1-4 15,-1 0 8-15,0 0-6 0,2 1 8 16,-1-1 3-16,-1 0-3 0,2 0 7 0,-1 0 7 15,-1 1-1-15,2 0 3 0,0-2-10 0,-2 1 11 16,2 1 3-16,-2 0-12 0,0-3-7 0,1 3 7 16,0-1-9-16,-1 2 13 0,1-1-5 15,-1-1 1-15,0 0-3 0,1 1 1 0,-2 0-8 16,2-2 6-16,0 2-3 0,-1-1 8 16,0-2-7-16,1 2-2 0,0 1 10 0,-1 0-11 15,0-2 4-15,1 1 0 0,0 1-8 16,-1-2 6-16,2 1-8 0,-3 0 10 0,2 1-8 15,0-3-6-15,0 3-5 0,-1-2-27 0,1 0-18 16,0-1-15-16,0 0 8 0,0 1-66 16,-1-2-34-16,-1-1-24 0,1 2-53 0,0 3-12 15,0 0 24-15,0-15-190 0,0 1-42 16,-11-15 21-16,6 12 9 0,1 0 37 0,-4-6 25 16,-1-2 26-16,0 3 24 0,-3-4 14 15</inkml:trace>
  <inkml:trace contextRef="#ctx0" brushRef="#br0" timeOffset="-8999.58">23543 13501 445 0,'3'2'338'15,"-1"-1"-37"-15,2 0-13 0,-1-1-48 16,0 0-15-16,0 2-10 0,0-1-49 0,-1-1-20 15,0 0-5-15,0 2-23 0,1-1-15 0,-2 0-8 16,1 0-17-16,0-1 7 0,0 1-17 16,0 1-21-16,-2 0-8 0,2 0-14 0,0-2-18 15,-1 1-53-15,3-1-50 0,1 1 8 16,2-1-292-16,-7 0-19 0,10 0 19 0,4 0 32 16,17-14 32-16,-13 8-8 0,3 0 31 0</inkml:trace>
  <inkml:trace contextRef="#ctx0" brushRef="#br0" timeOffset="-8635.61">25113 13416 351 0,'-1'2'172'0,"-1"1"-29"16,0-1-9-16,-1 2-24 0,0-2-15 15,1-1-23-15,-1 4-1 0,-1-3-37 0,2 2-4 16,-1-3-101-16,0 1-145 0,1-1-89 0,2-1 21 16</inkml:trace>
  <inkml:trace contextRef="#ctx0" brushRef="#br0" timeOffset="-7342.1">25352 13179 252 0,'0'0'218'0,"0"0"-12"16,0 0-12-16,0 0-22 0,0 0 8 0,0 0 8 15,0 0-26-15,0 0-6 0,0 0-6 16,0 0-12-16,0 0-5 0,0 0-11 0,0 0 6 15,-5-1-12-15,1 2-10 0,-1 1 6 0,0 0-20 16,0 1-8-16,0-2 0 0,0 0 6 16,1 0-16-16,-1-1-2 0,0 0 12 0,5 0-9 15,0 0-4-15,0 0 2 0,-8 0-6 16,8 0-9-16,-12-10 0 0,9 5 13 0,3 0-18 16,0 0-14-16,1-1 10 0,6-6-1 0,2-2-7 15,1 1 0-15,2 2-21 0,6 2 13 16,-4 0 2-16,-5 3-7 0,8 1-7 0,-1 1-5 15,-8 4 7-15,-8 0-2 0,8 0-5 0,6 11-8 16,-5-1-1-16,-4 6 12 0,-2 2 17 0,-3-9-8 16,0 6 8-16,-11 22-4 0,3-15 3 15,1-1 6-15,-1 1-14 0,-1 0-12 0,-2-3 0 16,1-2-12-16,-2 2 4 0,-1-5 3 16,0-1 15-16,1-2 8 0,2-3 1 0,1 0-17 15,4-4-16-15,-1 1 23 0,2-2-5 16,0-1 1-16,2 1 21 0,0-1-7 15,1 0-8-15,0 0 14 0,1-2-14 0,0 0-4 16,0 0 7-16,10 5-17 0,-4-4 4 0,1 1-1 16,11 1 12-16,0-1-11 0,-1 3-16 15,2-4-28-15,-3-1 5 0,6 1-60 0,-1-1-37 16,-12 0-42-16,7 0-19 0,20-11-41 0,-16 6-30 16,-2-3 22-16,1 0-273 0,-1-1 66 15,0-3 36-15,-2-1 2 0,-2 1 39 0,-1 0 29 16,-1-2 32-16,0-3 6 0,-2 0-6 0</inkml:trace>
  <inkml:trace contextRef="#ctx0" brushRef="#br0" timeOffset="-6891.75">25784 12891 543 0,'1'-6'371'0,"0"0"-38"0,1 3-37 16,-1-1-17-16,1 1-24 0,0 1-21 15,1 3-14-15,-1 2-26 0,0 2 14 0,2 15-12 16,-1 2 23-16,-2 7-15 0,0 3-32 16,0 1-22-16,0 2-10 0,0-5-11 0,-1-13-17 15,0 7-11-15,0 5-5 0,0-3-2 16,0-1-21-16,0-1 1 0,-12 20-13 0,10-28-3 0,0-6-10 16,0-2 1-16,2-1 2 0,-1-2-8 15,0-3-7-15,1-2 4 0,0 0-4 0,0-2-23 16,1-2 3-16,0-1 7 0,5-8-2 15,0-1-6-15,2-4-9 0,2 0 5 0,1 1-3 16,0 2-6-16,-1 1 2 0,1 1 6 0,2 4-8 16,-3 4 5-16,-1 2-9 0,-9 3 1 15,9 0 5-15,15 12 6 0,-9-4-4 0,1 4 11 16,-3 0 2-16,-2 2-4 0,-2-2-3 16,-1 1-3-16,-4-2 0 0,-1-3 4 0,-3 1-3 15,0-9 1-15,0 7 1 0,0-7-2 0,-20 22 7 16,8-17-16-16,-2 2-25 0,3-3-44 0,1-1 5 15,-1-1-77-15,3-2-45 0,8 0-45 16,-11 0-69-16,-12-14 29 0,14 0-255 0,2 0 42 16,5-5 34-16,2 8 38 0,0-5 57 15,21-24 0-15,-10 19 29 0,3-2 28 16,0 3 11-16,1 0-34 0</inkml:trace>
  <inkml:trace contextRef="#ctx0" brushRef="#br0" timeOffset="-6731.32">26076 13029 446 0,'8'-3'355'0,"0"3"-47"0,-1 0-23 0,-2 3-17 15,1-1-1-15,-3 3-5 0,6 7-30 0,-4 4-33 16,0 0-11-16,-3 1-21 0,0 2-10 16,-2-2-10-16,0-5-16 0,0 2-23 0,0 3-34 15,0 0-47-15,0-2-26 0,-13 14-38 16,9-21-41-16,1-2-45 0,0 0-41 0,1-3 14 16,1 1-272-16,1-3 17 0,0-1 40 0,0-1 3 15,1-2 26-15,0-2 32 0,5-10 23 16</inkml:trace>
  <inkml:trace contextRef="#ctx0" brushRef="#br0" timeOffset="-6610">26109 12914 708 0,'-11'-9'208'16,"2"6"-31"-16,4-1-23 0,-1 2-54 0,2 2-36 16,0 0-47-16,1 0 0 0,2 0-326 15,1 0-31-15,2 0 40 0</inkml:trace>
  <inkml:trace contextRef="#ctx0" brushRef="#br0" timeOffset="-6355.17">26384 12830 599 0,'5'-1'388'16,"-2"0"-74"-16,1 0 3 0,-3 3-24 0,1-1-38 15,-1 3 39-15,0 3-3 0,1 11-40 0,0 4 0 16,-1 5-17-16,3 2-16 0,0 2-20 15,1-2-16-15,0 2-17 0,1-1-17 0,-2-1-16 16,0 0-16-16,0 0-5 0,0 2-17 16,1-4-17-16,-2-2-29 0,-1-2-39 15,0-5-40-15,2 0 4 0,-3-5-78 0,0-5-26 0,-1-2-53 16,0-4-78-16,0-2 24 0,-1 0-272 16,1-4 45-16,0 0 21 0,-1-4 19 0,1-10 58 15,0 7 31-15,0-5 6 0,-14-19 32 16,7 14-18-16</inkml:trace>
  <inkml:trace contextRef="#ctx0" brushRef="#br0" timeOffset="-6224.31">26313 13097 702 0,'-2'-1'303'0,"2"-1"-32"0,0 1-57 16,1 0-11-16,1 0-28 0,2 1-52 0,2 0-49 16,0-1-57-16,3 0-72 0,8-1 5 0,6-2-312 15,0 0 27-15,3 0 19 0,2-1 2 16,2-1 15-16</inkml:trace>
  <inkml:trace contextRef="#ctx0" brushRef="#br0" timeOffset="-5974.64">26824 12993 581 0,'4'-4'334'0,"-2"-1"-56"0,-4 1-31 16,0 3 2-16,-3-2-16 0,-2 1-25 0,0 1-8 16,1 2-33-16,-11 2-1 0,10-3-34 15,-2 0 6-15,-9 8-27 0,12-3-13 0,2 0-11 16,-5 5-17-16,5-1 8 0,2 0-7 0,1-1-12 15,1-8 7-15,0 13-9 0,13 18 8 16,-5-13-13-16,-2 4-2 0,1 1-4 0,1 0-8 16,-1-1-6-16,-4 2-8 0,-2-1 17 0,-1-12-24 15,0 4 12-15,-10 24-34 0,-1-22-45 16,-6 1-39-16,-4-2-59 0,-5-4 12 16,-1-1-311-16,-2-1 31 0,-5-2 32 0,-5 1-5 15,-4-1 28-15,-6 0 36 0,-5-1 18 16,-6 2 6-16,-3-3 12 0</inkml:trace>
  <inkml:trace contextRef="#ctx0" brushRef="#br0" timeOffset="-5424.62">25155 13836 540 0,'-1'-2'370'0,"0"-2"-47"16,0 1-26-16,2 1-13 0,-1-3-32 0,3 1-31 16,1 0-39-16,8-5 4 0,1 2-26 0,2 0 3 15,4-3-28-15,-1 5-15 0,2 0-12 16,-1 3-13-16,-1 1 26 0,-2 1-10 0,-9 0-4 16,0 0-29-16,3 0-10 0,11 14-6 15,-15-4-7-15,-1-1-1 0,-4 0-3 0,-1-9-5 16,0 13-5-16,0 0-3 0,-17 18-4 0,10-20-6 15,-5 1 13-15,5 0-15 0,-4 0 5 0,1-2 2 16,1-3-17-16,-2 1 1 0,0 1-18 16,3-4 21-16,2-1 11 0,1-1-17 0,1-1 5 15,2 0-6-15,-1 1 12 0,1-1-10 16,2 0-4-16,0-1-3 0,0-1-16 0,0 0 8 16,11 5 12-16,-5-5-8 0,12 4-2 15,2-1-56-15,4-1-20 0,1 1-17 0,0-3-22 16,3 0-41-16,-15 0-14 0,8 0-34 0,5 0 3 15,0 0 19-15,26-12-143 0,-27 7-71 16,-1-1-1-16,-4 1 1 0,-5 1 34 0,1-5 25 16,-4 3 18-16,-3 1 13 0</inkml:trace>
  <inkml:trace contextRef="#ctx0" brushRef="#br0" timeOffset="-4988.96">25724 13646 830 0,'1'0'318'0,"2"-3"-26"0,-3 3 18 16,2 3-39-16,0 1-14 0,0 1-29 15,-1 2 26-15,2 9-3 0,-1 5-6 16,1 3-20-16,-1-1-18 0,0 1-27 0,-1 2-11 16,0-2-26-16,0-2-16 0,1 1-8 0,-2-12-11 15,0 5-7-15,0 1-17 0,0-3-5 0,0 1-5 16,-14 12-17-16,10-19 3 0,1 0-11 0,0-2-10 15,-2-4 3-15,2 1-8 0,0-1-6 16,0-2-1-16,0 0-7 0,0-1-3 16,1-2-12-16,0 0-12 0,2 0-8 0,1-3 10 15,2 0-4-15,0 2-3 0,8-7-9 0,1 1 16 16,1 2-9-16,1 0 6 0,0 3-12 16,3 0 14-16,-4 4 1 0,1 0-2 0,-14 1 0 15,13 0 11-15,4 0-1 0,15 15 8 0,-18-8 2 16,-3 0 0-16,-2 0-10 0,-4-2 11 0,0 2-6 15,-4-3-7-15,-1-4 1 0,0 0 9 16,0 6-4-16,-11 4 5 0,-7-2-28 0,3-3 2 16,-3-3-42-16,1 2 7 0,2-2-66 0,6-2-58 15,-6 0-34-15,0 0-58 0,-11-12 26 16,17 8-244-16,1-1 7 0,5-1 43 16,0 0 18-16,4 1 32 0,-1-3 10 0,14-13 25 15,-3 7 17-15,3 2 6 0</inkml:trace>
  <inkml:trace contextRef="#ctx0" brushRef="#br0" timeOffset="-4825.03">25916 13858 491 0,'10'0'344'16,"-3"1"-47"-16,0 1-26 0,-2 1 3 0,-2 1-22 16,-1 1-19-16,5 9-31 0,-1-1-35 15,-2-1 5-15,-1-2-22 0,-2-2-10 0,1 1-18 16,-2-2-12-16,0-2-50 0,1 1-11 0,-1-6-28 16,0 0-28-16,0 0-39 0,0 0-19 15,0 0-39-15,0 0-21 0,1 10 12 16,1-13-117-16,-1-1-80 0,1-1-77 0,4-9 24 15,1 0 23-15,2-4-18 0,-1-3 7 0,1-1 9 16</inkml:trace>
  <inkml:trace contextRef="#ctx0" brushRef="#br0" timeOffset="-4602.94">26118 13705 403 0,'4'-6'339'0,"3"3"-45"0,0 1-39 16,-1 0-26-16,-1 2-23 0,2 0-6 0,-1 0-44 15,0 0-3-15,-2 0-10 0,-4 0-2 0,6 0-18 16,2 0-12-16,-2 0 3 0,19 12 11 15,-14-10-27-15,-3 3-24 0,-1 0 17 0,3 5-8 16,-3 2-15-16,-3 3-9 0,-2 3-14 16,-1 2 4-16,-1-10 1 0,0 7 12 0,-14 24-30 15,7-17-16-15,-2 2-19 0,0-1-18 0,2-4-17 16,-2 0-31-16,4-3-31 0,-4-1-40 0,1-2-16 16,1-3 13-16,1-3-277 0,1-3 11 15,0 0 13-15,2-3 25 0,-1-3 24 0,1 2 18 16,1-2 61-16</inkml:trace>
  <inkml:trace contextRef="#ctx0" brushRef="#br0" timeOffset="-3791.16">24999 14430 413 0,'-2'-1'343'16,"1"-1"-46"-16,0 0-25 0,-1-1-28 15,1 1-21-15,0 0-18 0,1 0-10 16,0-2-9-16,0 1-7 0,0-1 1 0,2 0-21 16,0 1-7-16,2-2-6 0,5-5-15 0,0 3-15 15,3-2-11-15,-1 4-19 0,5 2-16 0,-4 3-2 16,-3-1-17-16,-9 1-6 0,6 0 25 15,-6 0-6-15,15 11-8 0,-13-4 0 0,-3 0 11 16,-2 12-7-16,-3 1-10 0,-4 0 1 16,-2 1-8-16,-2-1 0 0,2-1-10 0,1 1 2 15,-2-2-24-15,1-1 2 0,1-4 14 16,1 1-16-16,2 1 12 0,0-4 10 0,2-3-4 16,2-1-17-16,2-2 2 0,1 1 7 15,1-2-14-15,0-4-2 0,0 0-54 0,11 5-36 16,-4-2-21-16,8 0-14 0,1-2-28 15,-16-1-28-15,14 0-19 0,3 0 17 16,0 0-142-16,18-10-82 0,-19 6-38 0,-4 2 41 0,-1-1 27 16,-1 0 23-16,-2 1 13 0,-1 0 18 15,-1 0 5-15</inkml:trace>
  <inkml:trace contextRef="#ctx0" brushRef="#br0" timeOffset="-3564.06">25230 14461 451 0,'2'4'350'0,"0"-1"-47"0,-2 1-17 16,1 3-39-16,-1 0-24 0,0 2-25 16,0-1-37-16,0 5-6 0,0 0-6 0,0 1-45 15,0-2-5-15,-10 16-34 0,4-15-32 0,1-2-38 16,0-4-48-16,0-2-52 0,1-1 9 15,1-2-300-15,-1-1 7 0,1-2 57 0,2 0-10 16,-1-3 35-16,2 2 12 0</inkml:trace>
  <inkml:trace contextRef="#ctx0" brushRef="#br0" timeOffset="-2962.96">25256 14270 394 0,'-5'17'353'15,"0"0"-32"-15,-4 4-35 0,3 1-23 16,-1 2-17-16,0 0 20 0,0 1-33 0,4 0-3 16,-1 0-14-16,0 0-30 0,-1-1-21 0,2-2-17 15,-1-2-22-15,1-2-2 0,1 1-14 16,-1-9-12-16,1-2-4 0,0 1-12 0,0-4-3 15,2 1 10-15,-1-5-6 0,0 0-2 16,0 1-19-16,1-2 9 0,0 0-19 0,0 0-12 16,-2-11-18-16,2 7 6 0,5-12-10 15,-1 0-1-15,2 1 7 0,2-2-13 0,-3 2-6 16,0 2 0-16,0 3-1 0,3 1-1 0,-6 4-10 16,1-1 12-16,1 3-10 0,-1-2-2 15,2 3 28-15,-1 1-11 0,1 0 12 0,2 1 3 16,-7 0 8-16,6 0-20 0,17 9 0 0,-9-1-6 15,0 1-3-15,-3 1 6 0,-1 3 11 16,-1-2 4-16,-2 3 5 0,-3 1-10 0,-2-4-7 16,-2-2-7-16,0-9-1 0,0 8 3 15,0-1 2-15,-13 4 3 0,3-1-18 0,-3-2-37 16,-1-2 5-16,5-2-53 0,-2-1-21 0,1-3-52 16,10 0-65-16,-9 0 22 0,2 0-219 0,7 0-49 15,-17-14 16-15,15 8 71 0,0-1-17 16,7-9 47-16,3-2 28 0,3-3 12 15,7 4 41-15</inkml:trace>
  <inkml:trace contextRef="#ctx0" brushRef="#br0" timeOffset="-2783.98">25433 14479 696 0,'6'0'352'0,"1"0"-5"0,-2 4-26 16,-2-4-43-16,1 3-8 0,-2 1-9 16,0 1-12-16,0 0-47 0,0-1-10 0,-1 4-33 15,-1-3-7-15,0 2-28 0,0-7-22 16,0 5-13-16,0 2-73 0,0-2-37 0,0-5-43 15,0 9-41-15,-11 2-52 0,9-9 15 16,-2 0-238-16,1-2-37 0,0-2 13 16,0 1 16-16,1-2 17 0,0-1 26 0,0-1 10 15,0-11 31-15</inkml:trace>
  <inkml:trace contextRef="#ctx0" brushRef="#br0" timeOffset="-2494.72">25449 14353 486 0,'1'-3'273'0,"0"-2"-49"0,2 5-25 15,-1-3-34-15,0 3-14 0,0 0-40 16,0-1-35-16,2 1-34 0,1-1-33 0,-1 2-28 16,1 0-4-16,1 0 4 0,0-2-15 15,1 1-14-15,-7 0-11 0,7 0 31 0,0 0-14 16,7 0 6-16,20-9 3 0,-16 3 3 16,0-1 129-16,1 0-5 0,-4 1 25 0,0 0 18 0,-4 4 24 15,-3-2-11-15,-1 3 8 0,-7 1-11 16,0 0 12-16,7 0-1 0,9 20-10 0,-7-4 7 15,-4 5-35-15,-1 3-11 0,-1 2 4 16,-3 0-28-16,0 1 7 0,0-13-6 0,0 8-31 16,0 0-33-16,-15 29-39 0,5-27-53 15,1-4-52-15,-2-2-61 0,-1-3 15 0,-1 1-252 16,1-5 13-16,3-4 22 0,1-5 26 0,1 1 23 16,7-3 8-16,0 0 3 0,-10 0 25 0</inkml:trace>
  <inkml:trace contextRef="#ctx0" brushRef="#br0" timeOffset="-2347.83">25562 14494 422 0,'6'-12'396'0,"-1"2"-57"0,1 2-48 0,-2 3-49 15,7-4-4-15,-4 4-45 0,3 3-23 0,-3 1-44 16,-7 1-49-16,7 0-46 0,0 0-47 16,1 0-45-16,-8 0 6 0,8 0-228 0,4 13-76 15,-8-10-13-15,-3 2 49 0,1-2 21 16,-4 3 21-16</inkml:trace>
  <inkml:trace contextRef="#ctx0" brushRef="#br0" timeOffset="-1185.74">25114 14918 301 0,'-2'-2'177'0,"0"2"-2"15,0 0 7-15,0 0-21 0,0 4 31 0,2 1-9 16,-1-1 7-16,-1 12 7 0,0-2 24 0,-1 4-3 16,2 3-47-16,1-11 24 0,0 5-35 15,0 2 2-15,0 1-46 0,0 0 0 16,11 12 3-16,-11-30-11 0,0 9 0 0,0-2-8 15,0-7-11-15,0 7 43 0,0-7-19 0,0 6-14 16,0-6-19-16,-1 8 6 0,0-8-22 0,1-2 17 16,-1 1-15-16,0-3-31 0,0 1 8 15,1-1-15-15,-2-1-4 0,0 1 14 0,1-1-4 16,-1-1-27-16,-1 2 24 0,0-1-7 0,0 0-4 16,-4-7-28-16,1 4 21 0,3-1-23 15,-1 5 0-15,0 0 1 0,0-2 17 0,-2 3-1 16,3-2-1-16,1 2-6 0,-1-1 1 15,1 0-6-15,0 1-1 0,1-2 2 0,-1 2-5 16,1-1-4-16,1 1 0 0,0-1-12 0,0 4-5 16,0 0 1-16,0 0 45 0,0-8-2 15,0 8-48-15,0-8 19 0,12-2 9 0,-10 7-24 16,1 0 10-16,0-1 15 0,-1 1-7 0,1 0 13 16,-1 1-10-16,1 0 13 0,-1-1-21 15,0 0-1-15,-1 2 13 0,1-1 1 0,-1 1-24 16,1 0 34-16,-1 0 5 0,0 0-17 15,1 0 1-15,0 0 7 0,-1 1-10 0,0-2 4 16,0 2 18-16,0-1-14 0,1 1-4 0,-1 0-1 16,1-2-7-16,-2 2 19 0,0-1-2 15,1 1-1-15,-1 0 0 0,1 0 0 0,-1 0-7 16,-1 0-2-16,1-1 1 0,1 1 0 16,0 0 1-16,-1 0-21 0,0-1 15 0,0 0 6 15,0 1 1-15,0 0-1 0,0 0 1 0,0 0-1 16,1 0-5-16,0-1-4 0,-1 2-4 15,1-1 8-15,1 1 17 0,-1-2 2 0,1 1 0 16,-2-1-6-16,2 0-4 0,1 0 11 16,-1 1-18-16,2-1 8 0,-1 1-16 0,2-1 2 15,-2 1 1-15,1 0 7 0,-2-2 8 0,2 4-11 16,-1-2 21-16,0 0-20 0,0 0 10 16,-3 0 8-16,0 0-15 0,9 9 1 15,-8-7 0-15,-1 3-1 0,1 1 7 0,-2-1-12 16,1 14-12-16,0-10 30 0,0 2-13 0,-11 12 18 15,6-7-1-15,1 0-1 0,-1-2-11 0,0 1-5 16,-2-1 0-16,0 1-24 0,1-1 35 16,-4-3 0-16,-1 7-20 0,-2-3 33 0,2 2-36 15,-3-3 4-15,3-2-4 0,2 2 0 16,2-1 1-16,-5-1 11 0,7-5-11 0,1-2 29 16,1 2-20-16,3-4-27 0,0-3-2 0,0 0-32 15,0 0-36-15,0 0-20 0,15 8-20 16,-8-9-23-16,12 0 15 0,-11 1-82 0,18-11-53 15,-8 4-74-15,-1-6-38 0,-2 4 18 0,1-4 40 16,0 3 25-16,-1-2 14 0,0-1 9 16</inkml:trace>
  <inkml:trace contextRef="#ctx0" brushRef="#br0" timeOffset="-753.46">25263 14916 416 0,'-1'-4'316'0,"1"-1"-51"0,0 2-20 0,0 3 3 16,-1 0 9-16,0 3-40 0,-1 1 18 0,0 3-32 16,-1 12-7-16,-1 5-20 0,-1-2-9 15,4 3-11-15,-5 1-18 0,4 0 28 0,0 2-14 16,2-1-29-16,-1-1 6 0,1-3-37 16,0-12-7-16,0 5-7 0,0-2-3 0,0 0-9 15,0-3 6-15,0-1-21 0,0-2-5 16,0-1-15-16,0-7 8 0,0 0 10 0,5 10-18 0,-4-10-15 15,0-4 3-15,-1 0-16 0,3-2 8 16,1-7-8-16,-1-3-1 0,3 1-50 0,3-2-2 16,-1 2 6-16,1 1 22 0,0 0-3 15,-2 3-3-15,0 4 19 0,-1 0-5 0,-1 4-4 16,0 1 23-16,-2 2-26 0,-3 0 8 0,0 0-11 16,6 0 31-16,12 17 8 0,-10-7-5 15,2 1-9-15,-4 1 10 0,-2 3-3 0,-2-7 15 16,-2 4-5-16,1-2-3 0,-1-1 0 15,0-9 13-15,0 6-4 0,0-6-24 0,0 9-31 16,-14 2-20-16,10-8-26 0,0-3-31 0,-1 0-51 16,1 0-45-16,0 0 17 0,2-5-219 15,0 0-34-15,1-2 26 0,1 1 28 0,3-13 25 16,-3 9 23-16,13-22 15 0,-3 12 13 16,0 0 44-16</inkml:trace>
  <inkml:trace contextRef="#ctx0" brushRef="#br0" timeOffset="-588.02">25448 15054 280 0,'3'0'349'15,"0"4"-21"-15,-2-1-29 0,0 2-10 0,1-1-5 16,-1 2-26-16,3 13-30 0,1-3 33 16,-4 2-14-16,1 1-60 0,-1-1-10 0,-1 0-6 15,0-11-14-15,0 6-41 0,0-1-20 0,0 0-12 16,0-2-79-16,0-3-38 0,0-7-62 0,0 7-63 16,-11-1 12-16,8-7-321 0,1-1 31 15,0-3 38-15,-6-9 33 0,3-6 25 16,1-1 22-16,2-4 10 0,0-1 45 0</inkml:trace>
  <inkml:trace contextRef="#ctx0" brushRef="#br0" timeOffset="-449.13">25430 14923 756 0,'-1'-5'363'16,"1"3"-41"-16,-1-2-52 0,1 1-41 15,0 2 4-15,0-3-64 0,0 4-63 0,2-4-77 16,-1 1-109-16,1-1 8 0,0-1-327 15,5-7 31-15,2 1 20 0,0-4 44 0,1 1-13 16</inkml:trace>
  <inkml:trace contextRef="#ctx0" brushRef="#br0" timeOffset="-300.23">25591 14873 696 0,'3'24'355'0,"0"-2"-46"15,-3-11-19-15,4 25-24 0,-1-9-49 0,-3-4-21 16,0-2-46-16,0 1-5 0,0-3-77 15,0-11-40-15,0 1-48 0,0 1-75 0,0-3 8 16,0 0-301-16,0-7 25 0,-13 15 24 0,12-14-6 16,-3 0 36-16,0 0 13 0</inkml:trace>
  <inkml:trace contextRef="#ctx0" brushRef="#br0" timeOffset="-153.84">25455 15132 244 0,'-5'0'363'0,"3"0"-56"0,0 0-55 15,0 0-21-15,2 0-14 0,-1 0-42 0,2 0-36 16,-2 0-38-16,1 0-39 0,1-2-29 16,-1 4-85-16,1-4 6 0,-1 1-196 0,1 1-114 15,0-3 4-15,-2 2 26 0,0-1 18 16</inkml:trace>
  <inkml:trace contextRef="#ctx0" brushRef="#br0" timeOffset="5684.12">16696 15148 475 0,'0'0'305'0,"-18"0"-11"16,-4-10-47-16,15 9-6 0,4 0-24 15,-3-1 5-15,4 1-51 0,-2 0-9 0,1 1-11 16,-1-3 4-16,2 3-4 0,0 0-31 0,1-3-13 16,-2 3 45-16,1 0 6 0,0 0-15 15,2 0-18-15,2 0 25 0,2 1-2 0,0 1-15 16,5-2 0-16,15 0-12 0,-11 0-14 0,8 0-3 15,4 0-21-15,4 0-2 0,3 0 0 16,1 0-17-16,1 0-6 0,-3 0-2 0,5 0-17 16,-1 0-4-16,0 0 1 0,-4 0-11 15,0 0-24-15,-4 0-7 0,0 0-17 0,-4 0 2 16,-4 0-52-16,-3 0-24 0,-3 0-22 0,-2 0-21 16,-3 0 4-16,-8 0-6 0,6 0-16 15,-6 6-10-15,8 2-29 0,-10-6 17 0,-3-1-171 16,1 2-103-16,-3-1 23 0,1-2 22 15,-15 4 52-15,4 0 20 0,-4 3 25 16,1-3-11-16,0 3 37 0</inkml:trace>
  <inkml:trace contextRef="#ctx0" brushRef="#br0" timeOffset="5969.87">16757 15305 210 0,'-5'0'376'16,"1"3"-64"-16,-2-3-12 0,1 0-17 0,2 3-11 15,-1-3-18-15,0 2-16 0,4-2-22 16,-1 0-3-16,2 2-25 0,3-1 9 0,0 1-3 16,4-1-14-16,9 3-17 0,-6-4-21 0,5 0-17 15,5 0-7-15,3 0-13 0,3 0-10 16,2 0-21-16,0 0-1 0,1 0-5 0,-1 0-16 16,2 0-13-16,-2 0 7 0,0 0 1 15,-3 0-6-15,-1 0-13 0,-2 0-3 0,-4 0-2 16,18-8-4-16,-25 8-110 0,-3 0-24 0,-2-1-9 15,0 0-2-15,-2 1-43 0,-1-2-10 16,-2 2-21-16,2-3 18 0,-2 2-114 0,-1-1 25 16,1-1 24-16,-2 1-181 0,0-1 22 0,-2 0 38 15,2 0 54-15,-3 0-7 0,2-1 16 16</inkml:trace>
  <inkml:trace contextRef="#ctx0" brushRef="#br0" timeOffset="6485.74">17092 14994 677 0,'-4'-3'282'0,"2"0"-35"0,-1 1-13 0,1 0-26 15,2 1-4-15,-4 0-28 0,3 1-21 0,-1-3-3 16,1 3-23-16,-1 0-2 0,2 0 40 16,0 0-20-16,2 3-17 0,2-2 12 0,-2 0-15 15,2 2 9-15,3 1 3 0,8 3 12 0,3 0-19 16,2 0-13-16,1 3-3 0,4 0-6 0,-1 0-18 16,3 0 1-16,1 1-25 0,3 1-6 15,-2-1 0-15,3 0-9 0,-1-1 1 0,0 1-3 16,-3 0-13-16,-2 1-11 0,-6 0 9 0,5 0 4 15,-5-2-22-15,-2-1 19 0,-4 1-19 16,-4 0 12-16,-5-1-17 0,1-1 9 0,-5-1-9 16,-1-7 10-16,0 11-12 0,-22 13 7 15,7-11 2-15,-4 2-17 0,-3-1 1 0,-1-1 7 16,1-1-1-16,-1 0 2 0,-2 0-5 0,-4 0 7 16,2-2-6-16,0 1-1 0,0 0 1 15,3-2-9-15,-1 1 2 0,-2 0-10 0,4 0-13 16,1-3-14-16,2-1 4 0,4 1-57 0,3-2-8 15,-1 1-19-15,7-4-10 0,1 3-3 16,1-5-11-16,3 1-28 0,2-1-12 0,0 0-9 16,0 0-32-16,0 0 18 0,0 0-125 15,0 0-108-15,0 0 25 0,0 0 27 0,-11-8 25 16,10 6 35-16,-1 1 8 0,2-1-5 0</inkml:trace>
  <inkml:trace contextRef="#ctx0" brushRef="#br0" timeOffset="7765.29">19226 14815 430 0,'0'0'130'0,"16"0"18"0,7-23-17 16,-6 21 18-16,-10 2-21 0,4 0-4 15,3 0-3-15,0 0 21 0,9-8-7 0,-15 5-1 16,0 0 12-16,-2 1-18 0,0-2 9 0,7-2-1 15,-5-1-11-15,3-4 0 0,0 2 1 16,-6-1-9-16,0 2-6 0,-1 0 6 0,-3 1 11 16,0 1-34-16,0 1 12 0,-1 5-16 15,0 0-9-15,0-6-26 0,-11-2 2 0,-6 3 5 16,3 5-3-16,4 0-11 0,-7 0 14 0,-23 12-6 16,16-7-1-16,-5 2-5 0,7 3-3 15,2-3-6-15,1 1 20 0,1 0-20 0,4 1-6 16,4-3 0-16,2 0 5 0,5 0-1 15,1-2-7-15,2-4 22 0,0 0-18 0,0 6 1 16,21 6-3-16,-5-6 4 0,3-2-20 0,0 1 8 16,0 0-2-16,1-3-11 0,0 2 13 0,-5 2-12 15,0-1-1-15,-4-1 11 0,-3 1 6 16,-1 1-3-16,-3-1-4 0,-2 1 2 0,-1 1 5 16,-1-7 2-16,0 7-4 0,0 4-8 15,-19 13 1-15,11-9-1 0,-3-2-12 0,2-1 9 16,-1-3-11-16,2 1 11 0,0-3-4 0,3 0-5 15,0-6-1-15,2 2 16 0,1 1-11 16,0-2-2-16,0-1-6 0,1 2 9 16,1-3-14-16,0 0 6 0,0 0 2 0,0 0 0 15,12 3-8-15,-7-2 15 0,-1 0-16 16,0 1-6-16,2-2 11 0,-1 1 6 0,-1 3-9 16,0-2 1-16,-1 1 2 0,0 1-11 15,-1 1-9-15,-1 1 21 0,1 0-6 0,-2 0-5 16,0-6 13-16,0 7 5 0,0 5-15 0,0 3 16 15,0-2-9-15,0 0 3 0,-11 7-4 0,10-14-8 16,0 0-34-16,0-1-25 0,0 1 6 16,1-6-32-16,0 0-47 0,0 12-13 0,10 12-10 15,-5-16-16-15,4 6-10 0,7-1-45 0,-4-1 21 16,4 2-66-16,0-3-133 0,4 2 31 16,2-2 28-16,2 1-29 0,2 2 20 0,5 0 38 15,3 1 14-15,5 1 1 0</inkml:trace>
  <inkml:trace contextRef="#ctx0" brushRef="#br0" timeOffset="8395.97">22204 15848 835 0,'-2'-1'379'16,"3"-1"-28"-16,0 2-45 0,-1 0-4 16,3 0-37-16,0-2-31 0,1 2-26 0,2-1-24 15,0 2-10-15,2-1-33 0,-1 2-3 0,-1-2-11 16,2 0 14-16,11 10-18 0,-10-4-6 0,-4-1-8 16,-2 1 6-16,0 1-16 0,-3-2-5 15,0 1-4-15,0 1-5 0,-10 14-16 0,4-12 1 16,-5 4-13-16,-1-1-7 0,1-1-3 15,-3 0-10-15,3 1 13 0,4-3-4 0,-5-1-19 16,2 1-2-16,2-6 0 0,2 2-5 0,-2 0-7 16,4-1 8-16,1-3-5 0,2 1 6 15,-1 2-14-15,1-2 5 0,-1 0-4 0,2-1-6 16,0 2 3-16,0-3 9 0,0 0-4 0,0 0-2 16,18 20-8-16,-9-12 4 0,-2-2-9 15,3 3 21-15,2 1-25 0,-1 0 16 16,-1 2-15-16,3 0 9 0,-4 1-11 0,1 1 16 15,2 1-5-15,-3 0-3 0,0 2 2 0,0 1 7 16,-2-1-15-16,0-1-18 0,-3-1-6 0,-2 0-8 16,1-6-8-16,-3-9 0 0,0 9 3 0,0-1-65 15,0-1-17-15,0-7-33 0,-13 15-39 16,9-12-58-16,-1-1 24 0,-1-1-209 0,-1-1-42 16,-1-1 36-16,1 1 27 0,-16-10 28 15,5 4 23-15,1-2 50 0,-5-2 19 0,-1-2 9 16</inkml:trace>
  <inkml:trace contextRef="#ctx0" brushRef="#br0" timeOffset="9062.18">20279 15262 685 0,'-1'0'274'0,"-1"0"-19"0,2 1-23 16,1-1-8-16,-1 2-39 0,-1-2-11 15,0 0-22-15,0 0 2 0,1 0-13 0,0 0 6 16,0 0 3-16,-2 0-27 0,2-3 26 0,1 3-16 16,0 1-9-16,-1-1-14 0,2 2 45 15,2-2 5-15,1 0-31 0,2 0 10 0,14-3-21 16,-12 3-4-16,9 0-15 0,3 0-2 0,5 0-13 16,4 0-3-16,3 0-5 0,37-9-8 15,-28 6-12-15,6 0 7 0,1 1-18 0,3 2 12 16,3-3-15-16,-2 0-8 0,-3 1-3 0,-1 1 5 15,-3-1-7-15,-7 1-1 0,-3-2 5 16,-3 2-9-16,0-2-11 0,-4 2-1 0,-4-1-4 16,-4-2 7-16,-4 3-3 0,-4-1-4 0,-3 2 2 15,-3-1 2-15,1-1-18 0,-5 2 11 0,1 0-17 16,-2 0-6-16,-2 0-27 0,0 0-22 16,0 0 7-16,2 2-65 0,-3-2-24 0,-1 0-24 15,-1 1-27-15,-2-1-26 0,-1 2 20 16,0-4-136-16,0 4-142 0,-11 2 34 0,7-4 20 15,-16 8 61-15,8-2 1 0,-2-4 25 16,-2 4 18-16,2 2 6 0,-1-1 22 0</inkml:trace>
  <inkml:trace contextRef="#ctx0" brushRef="#br0" timeOffset="9711.91">20407 15515 265 0,'-4'1'232'0,"0"-1"-45"15,1 0-10-15,1 2-6 0,-2-4-8 16,1 4-19-16,-2-1-1 0,1-1-1 0,1 0 4 15,2 1-20-15,0-1 1 0,-1 1 13 0,-1-1-20 16,3 0 16-16,-2 0-24 0,0 0 31 0,1 1-27 16,1-1 13-16,1 1-6 0,2-1 4 0,1-1-8 15,2 2-12-15,0-1 14 0,3 0-5 16,14-3-5-16,-10 3 6 0,8 0-21 0,32-8-12 16,-22 5 4-16,3 1-1 0,3-1-27 15,3-1-7-15,9 1 7 0,-4-2-6 0,3 3-8 16,-1-2-10-16,-3 0 4 0,-3 1 9 15,-3-1-11-15,-1 2 1 0,-4 1-13 0,-3-4 5 16,0 3-2-16,-2-1-4 0,-4 2-7 0,-3-2 0 16,-2 3 3-16,-7-1-1 0,-4-1-9 15,2 2 1-15,-3 0-7 0,-1 0 22 0,-2-1-19 16,-4 1-4-16,0 0-11 0,0 0 6 0,0 0-5 16,8 0-14-16,-8 0-15 0,0 0 24 15,7 0-21-15,-7 0 2 0,0 0-28 0,0 0-34 16,0 0-33-16,0 0-17 0,7 7-20 0,-8-7-25 15,-3 0-42-15,0 1 20 0,1-1-148 16,-3 1-75-16,2-1 9 0,-2 1 26 0,1-1 7 16,0 2 54-16,-2-1 3 0,2 0 45 15,-2 1-27-15</inkml:trace>
  <inkml:trace contextRef="#ctx0" brushRef="#br0" timeOffset="14236.07">21748 15248 234 0,'0'0'368'0,"15"0"-53"16,-15 0-47-16,39 11-33 0,-24-16-4 15,-2-2-14-15,1-2 6 0,0 1-20 0,-2-3-36 16,1 1 26-16,-4 0-10 0,2-2-15 16,-2 1-32-16,-3-2-15 0,-2 1 25 0,-2 4-19 15,-2-2-27-15,0 3-9 0,0 2-11 0,-16-14 5 16,2 12-8-16,-3 0-8 0,-6 2-3 16,-4-1-9-16,-2 5 4 0,14 1-21 0,-7 0 5 15,-31 10-8-15,25-2 2 0,2 0-19 16,2 2 24-16,2 2-6 0,0 2-9 0,1 2 4 15,6 0 1-15,-1 0-6 0,8-2-3 16,5 1-3-16,2-3-6 0,1-6 10 0,14 14-4 16,-2-8-1-16,3-2-11 0,4-1-3 0,3-2 8 15,1 2-1-15,2-2-7 0,2 0-2 0,-1-1 19 16,-1 1-15-16,-1 0-1 0,-1 0-6 16,-2 1 1-16,0 0 7 0,-5-2-18 0,-1 2 14 15,-4-3-14-15,0 5-7 0,-4-4 19 0,-1 0 17 16,-3 0-18-16,-3-1 5 0,0 1-3 15,0-6 1-15,0 0-17 0,0 0 30 0,-13 14-11 16,6-13 17-16,-7 3-7 0,-3 0-11 0,-1-1 3 16,2-3-2-16,7 0 8 0,-6 0-14 15,0 0 6-15,-17-12 11 0,19 4 4 0,2 3 1 16,4-2 3-16,1 3-8 0,6-3 7 0,0 7-6 16,0-7-16-16,11-11 13 0,0 7-2 15,4-1 2-15,-1-1-20 0,6-1 21 0,-1 4-8 16,1 1-5-16,1 0 7 0,0 2 2 0,-2 1-24 15,0-1-44-15,0 2 4 0,-3 1-67 16,0 0-37-16,-5 1-15 0,1 2-63 0,-3 0-25 16,-2-1 25-16,-2 2-275 0,-5 0 38 15,0 0 34-15,8 0 23 0,0 0 29 0,-8 0 22 16,9 0 38-16,-2 0 14 0,1 0 7 0</inkml:trace>
  <inkml:trace contextRef="#ctx0" brushRef="#br0" timeOffset="14501.28">22157 15133 509 0,'4'-10'373'16,"2"-4"-23"-16,0 5 2 0,0 1-46 0,-3 2 34 15,0 3-32-15,0-2-37 0,-1 3-35 16,1 2-11-16,-2 1 2 0,1 2 0 0,-2 0-10 16,0 5 10-16,-1 16 0 0,1-13 6 15,0 12-22-15,-10 29-16 0,6-20-33 16,-1-3-3-16,1 0-31 0,0 0 7 0,3 2-8 15,-2 1-15-15,0-3-33 0,1-1-33 0,-1-3-47 16,2-3-50-16,-2-4-42 0,1-4-39 16,2-4 12-16,-1-3-127 0,1-3-95 15,0-2 31-15,0-2-256 0,4-1 44 0,0-1 40 16,-1-3 35-16,0 1 42 0,7-6 18 0,1-1 26 16,1 4 40-16,2 0 37 0,-2 4 19 0</inkml:trace>
  <inkml:trace contextRef="#ctx0" brushRef="#br0" timeOffset="14692.29">22668 15715 1030 0,'4'0'476'0,"-1"0"-69"16,0 0-59-16,-1 0-48 0,1 0-31 0,-1 1-44 15,0-1-25-15,1 1-102 0,0 2-88 16,-1-2-32-16,0 1-70 0,0-1-79 15,-1 1 17-15,1-1-266 0,-2 1 21 0,2-1 20 16,-2 2 30-16,0 1 12 0,0-3 12 16,-2 1 4-16</inkml:trace>
  <inkml:trace contextRef="#ctx0" brushRef="#br0" timeOffset="15023.67">18058 15323 242 0,'-2'0'45'16,"2"0"-115"-16</inkml:trace>
  <inkml:trace contextRef="#ctx0" brushRef="#br0" timeOffset="17115.87">22908 16525 523 0,'0'0'298'16,"14"0"-45"-16,-14 0-39 0,28 12-21 0,-24-12-19 16,-1 0-22-16,1 1-11 0,-2 1-19 0,2-2-8 15,-1 0-17-15,-1 0 5 0,1 1 4 16,-3-1-19-16,0 0-26 0,0 0 5 0,0 0-1 16,0 0-12-16,0 0-15 0,0 0 13 15,6 0-13-15,2 6 6 0,-7-5-11 0,-1-1-6 16,0 0 8-16,0 0-10 0,0 0-2 0,0 0 7 15,0 0-16-15,6 0 12 0,-5 1-26 16,0-1 23-16,-1 2-21 0,0-2 10 0,0 1-12 16,1-1 15-16,-2-1-5 0,1 1-9 15,2 1 17-15,-2-1-11 0,0 0-13 0,-1 0 11 16,2 0-17-16,-1 0 21 0,-1 0-8 0,3 0-11 16,-2 0 17-16,0 0-6 0,0 0 1 15,2 0-3-15,-2 0-1 0,0 0 8 0,0 0 5 16,0 0-12-16,0 0 0 0,1 2-2 15,0-2-6-15,-1 0 10 0,0 0 7 0,0 1-8 16,0-1 0-16,0 0-12 0,1 0 24 16,0 0-11-16,-3 0-2 0,3 0 2 0,0 0 8 15,-1 0-9-15,0 0-5 0,0 0 8 0,0 0-3 16,0 0-9-16,0 0 3 0,0 0 10 16,0 0-2-16,-1 0 0 0,2 0-3 15,-1 0 2-15,0 0 6 0,0 0-9 0,0 0 6 16,-1 0-1-16,1 0-6 0,0 0 1 0,0 1 5 15,1-1 3-15,-1 0 1 0,1 1 4 16,-1-2-3-16,0 2-16 0,0-1 4 0,0 1-5 0,1-1 7 16,-1 1 2-16,0-1 2 0,0 0 4 15,0 0 7-15,0 0-15 0,0 0-9 16,-1 0 2-16,1 1 10 0,0 0-5 0,0-1 5 16,1 0 15-16,-1 1-4 0,0-1-3 0,0 0-8 15,0 0 0-15,0 0-9 0,1 1 11 0,-2-1-15 16,0 0 12-16,0 0-4 0,1 1 6 15,-1-2 9-15,0 2-5 0,1-1-11 0,-1 0 2 16,1 1 15-16,-1-1-8 0,1-1-9 16,0 2 4-16,0-2-7 0,-1 1 8 0,2 1-3 15,-1 0 4-15,0-2-4 0,0 2 1 0,0-2-11 16,-2 2 17-16,2-2 0 0,1 2 6 0,-2-1-1 16,2 0-10-16,-1 0 14 0,0-1-5 15,0 2-16-15,-1-1 6 0,1 0-7 0,-1 2 5 16,0-2-5-16,1 1 16 0,-1-1-15 0,0 1 18 15,0-1-8-15,-1 0 4 0,4 0-1 16,-5 0-6-16,3 1 7 0,-2 0-4 0,2 0-6 16,-1-1 1-16,-1 2 5 0,2-2-5 0,0 1 0 15,0-1 6-15,0 1 9 0,-1-1-7 16,1 0-9-16,0 0 10 0,0 0-15 16,0 0 4-16,0 0 3 0,0 0 7 0,0 0-6 0,0 0-6 15,0 0-5-15,0 0 21 0,0 0 5 16,0 0-13-16,0 0 6 0,0 0-6 0,0 0-9 15,0 0 5-15,0 0 0 0,0 0 4 0,0 0-5 16,0 0 8-16,0 0 2 0,0 0-7 16,0 0-11-16,0 0 4 0,0 0 19 0,0 0-2 15,0 0-12-15,0 0-1 0,0 0-1 0,0 0 2 16,0 0-2-16,0 0 4 0,0 0 15 0,0 0-9 16,0 0 4-16,0 0-7 0,0 0-2 15,0 0 0-15,0 0 4 0,0 0-4 0,0 0-1 16,0 0-4-16,0 0-5 0,0 0 13 15,0 0-3-15,0 0 13 0,0 0 1 0,0 0-10 16,0 0 10-16,0 0-6 0,0 0-3 0,0 0 0 16,0 0-7-16,0 0-3 0,0 0-6 0,0 0 11 15,0 0-3-15,0 0 7 0,0 0 0 16,0 0-6-16,0 0 11 0,0 0-13 0,0 0-4 16,0 0 1-16,0 0 21 0,0 0-14 15,0 0-2-15,0 0 0 0,0 0 5 0,0 0 0 16,0 0 1-16,0 0 20 0,0 0-2 0,0 0 5 15,0 0 5-15,0 0 2 0,0 0 0 16,0 0 1-16,0 0 2 0,0 0-15 0,0 0-2 16,0 0 18-16,0 0-10 0,0 0-13 0,0 0-18 15,0 0 8-15,0 0 15 0,0 0-20 16,0 0 16-16,0 0-11 0,0 0-1 0,0 0 8 16,0 0-2-16,0 0 1 0,0 0-9 15,0 0 12-15,0 0-6 0,0 0-8 0,0 0 4 16,0 0 24-16,0 0-38 0,0 0 15 0,0 0 11 15,0 0-30-15,0 0 18 0,0 0 6 16,0 0 3-16,0 0-21 0,0 0 18 0,0 0-12 16,0 0 11-16,0 0-5 0,0 0-7 0,0 0-1 15,0 0 13-15,0 0-22 0,0 0 12 16,0 0-5-16,0 0 18 0,0 0-19 0,0 0 13 16,0 0-19-16,0 0 16 0,0 0 2 15,0 0 16-15,0 0-16 0,0 0 17 0,0 0-33 16,0 0 21-16,0 0-18 0,0 0-6 0,0 0 13 15,0 0-3-15,0 0 20 0,0 0-15 16,0 0-9-16,0 0 4 0,0 0-2 0,0 0 10 16,0 0 7-16,0 0-29 0,0 0 24 15,0 0-7-15,0 0 18 0,0 0-26 0,0 0 16 16,0 0-4-16,0 0 5 0,0 0-15 0,0 0-2 16,0 0 2-16,0 0 14 0,0 0 6 15,0 0-9-15,0 0-13 0,0 0 18 0,0 0-5 16,0 0 1-16,0 0-9 0,0 0 3 0,0 0 3 15,0 0 3-15,0 0-21 0,0 0 5 16,0 0 15-16,0 0-8 0,0 0 12 0,0 0 4 16,0 0-16-16,0 0 12 0,0 0-21 0,0 0 0 15,0 0 21-15,0 0 7 0,0 0-6 16,0 0-14-16,0 0 2 0,0 0 25 0,0 0-36 16,0 0-1-16,0 0 16 0,0 0-5 15,0 0 3-15,0 0-4 0,0 0 24 0,0 0-38 16,0 0 22-16,0 0-8 0,0 0 22 0,0 0-10 15,0 0-7-15,0 0-4 0,0 0 9 0,0 0 23 16,0 0-31-16,0 0 8 0,0 0 1 16,0 0-22-16,0 0 8 0,0 0 13 0,0 0 4 15,0 0-7-15,0 0-7 0,0 0 3 0,0 0-2 16,0 0 9-16,0 0 0 0,0 0-24 0,0 0 12 16,0 0 9-16,0 0 20 0,0 0-12 15,0 0-20-15,0 0 13 0,0 0-20 0,0 0 13 16,0 0 10-16,0 0 0 0,0 0 5 15,0 0-26-15,0 0 21 0,0 0-1 0,0 0-17 16,0 0-1-16,0 0-2 0,0 0 22 0,0 0 13 16,0 0-3-16,0 0-24 0,0 0 17 15,0 0-20-15,0 0-8 0,0 0 20 0,0 0-14 16,0 0 25-16,0 0-6 0,0 0-4 16,0 0 7-16,0 0-6 0,0 0 1 0,0 0-3 15,0 0 5-15,0 0 14 0,0 0-28 16,0 0 7-16,0 0-18 0,0 0 20 0,0 0-20 15,0 0 14-15,0 0-9 0,0 0-1 0,0 0 17 16,0 0-47-16,0 0-13 0,0 0-18 0,0 0-42 16,0 0-21-16,0 0-43 0,0 0 16 15,0 0-151-15,0 0-119 0,0 0 22 0,0 0 43 16,0 0 26-16,0 0 20 0,-22-28 8 0,14 14 3 16</inkml:trace>
  <inkml:trace contextRef="#ctx0" brushRef="#br0" timeOffset="20921.57">19887 15141 376 0,'14'0'244'0,"-14"0"-26"0,0 0-30 0,0 0-3 15,0 0-16-15,0 0-16 0,0 0-15 0,0 0-6 16,0 0 2-16,0 0-13 0,0 0-5 16,0 0-20-16,14 0 6 0,-14 0-5 0,0 0-6 15,0 0 14-15,0 0-16 0,0 0-13 16,0 0 16-16,0 0-19 0,0 0 12 0,0 0-12 16,0 12 3-16,13-12 1 0,-13 0 3 15,24 13-14-15,-19-13-7 0,5-1-11 0,0 1 12 16,6 0-13-16,4 0 26 0,7 0-45 0,3 0 17 15,2 0 7-15,1 0-5 0,42-10-6 0,-34 8 6 16,5 2-24-16,1 0-3 0,2-4 8 16,2 3 7-16,-25 1-13 0,15 0 13 0,5 0-8 15,6 0-4-15,4 0-2 0,-2 0-7 16,-2 0 0-16,0 0 14 0,47-10-3 0,-50 10-6 16,-8-2 6-16,2 2-1 0,-4 0-18 0,-22 0-9 15,11 0 3-15,3 0 2 0,-2 0-1 16,-2 0 9-16,-2 0-2 0,-6 0-4 0,-4 0-1 15,-2 0 6-15,-3 0-1 0,-2 0 1 16,-2 0 3-16,-6 0 15 0,9 0-3 0,-9 0-1 16,8 0-15-16,-8 0 1 0,6 0-26 0,-6 0 2 15,0 0 14-15,0 0 0 0,9-4 0 16,-9 4-66-16,-2 0-11 0,0 0-37 0,-1 0-14 16,-1-3-16-16,-1 3-30 0,0 0-36 15,-1 0 18-15,-12-3-123 0,1 1-109 0,2 2 5 16,-4-2 36-16,-1-1 24 0,-2 1 13 0,11 2 24 15,-8 0-5-15</inkml:trace>
  <inkml:trace contextRef="#ctx0" brushRef="#br0" timeOffset="21504.56">19844 15158 282 0,'-8'-1'278'0,"3"-1"-19"16,-1 2-4-16,0 0-23 0,2 0-27 0,0-2-15 16,1 3-10-16,-1-2-28 0,3 0 8 0,2 0 5 15,0 0-17-15,4-1-15 0,-1 1 36 16,2-1-29-16,11 0 15 0,0-3-16 0,4 2-15 16,1-2-14-16,4 4 27 0,2-3-10 15,2 2 17-15,3 1 0 0,-3-3-20 0,3 2-6 16,5 1-7-16,1-2-10 0,-17 3-15 0,10 0 1 15,8 0-9-15,6 0-13 0,2 0-10 0,57-10 8 16,-49 8-19-16,2 2 11 0,4-3-14 16,-4 1-6-16,-1 1-4 0,-4-2 4 0,-4 0-9 15,-5 1-5-15,-4 2-5 0,-1-3 0 0,-6 2-2 16,1-2 7-16,-4 1-9 0,-4 0-5 16,-6-1 4-16,-3 1 3 0,-2 1-9 0,-3 0 5 15,-2-1-3-15,-3 2-2 0,0-1-5 0,-1-1 11 16,-2 2-20-16,-1 0-13 0,1 0 0 15,-1-1-12-15,0 1-6 0,-1 0-31 0,-1 0 9 16,-1-1-42-16,0 1-10 0,0 0-13 16,0 0-29-16,-11-2-24 0,4 2-18 0,-13 1-14 15,8-1-8-15,-7 0 19 0,-3 0-223 16,-1 0-17-16,-3 0 20 0,-2 0 22 0,-1 0 31 16,-1 0 26-16,-1 0 22 0,-1 0 25 0</inkml:trace>
  <inkml:trace contextRef="#ctx0" brushRef="#br0" timeOffset="22003.89">19894 15199 772 0,'-2'-1'241'0,"2"1"-12"15,-2-1-28-15,4 0-5 0,0-1-6 0,4 0-8 16,0 1-19-16,10-3 11 0,4 1-17 16,4-1 3-16,2-1-14 0,6 2-24 0,1 1 21 15,1-3-15-15,4 2-14 0,2-1-12 16,3 0 31-16,5 1-10 0,2-1-32 0,4 1 8 16,3-1 12-16,4 1-25 0,2 1-11 0,1-3-12 15,0 4 1-15,-1-4-17 0,-3 5 0 0,-2-3-2 16,-3 1 3-16,-2 0-16 0,-6 2 7 0,-3-1-29 15,-4 0 5-15,-5-2 5 0,1 3 9 16,-4-4 11-16,-5 2-14 0,-3-1-8 16,-3 0-1-16,-2 1-10 0,-6 1 20 0,-2-1-14 15,-3 2 0-15,0-1 8 0,-2 0-19 0,-2 1-1 16,0 0-4-16,-1 0-8 0,0 0 0 0,-1-2-34 16,-2 2-10-16,1-1-22 0,-1 0 9 15,0 0-2-15,0 1-10 0,0 0 25 0,0 0-9 16,0 0 5-16,0 0-18 0,0 0 25 15,0 0-5-15,0 0 5 0,0 0 1 0,0 0-6 16,0 0-12-16,-12-8-8 0,12 7-1 0,-2 0-9 16,-1 1 7-16,0 0-21 0,0 0-24 0,-2-1-17 15,1 2-11-15,1 0 14 0,-1-1-229 16,1 1-40-16,-2-1 47 0,0 0 20 0,5 0 43 16,0 0-14-16,-11 0 17 0</inkml:trace>
  <inkml:trace contextRef="#ctx0" brushRef="#br0" timeOffset="23887.9">20175 14246 236 0,'14'0'331'0,"-14"0"-47"0,0 0-31 0,0 0-30 15,0 0-17-15,0 0-1 0,0 0 2 16,22 4 14-16,-27 16-14 0,0 4 3 0,-2 3-25 16,1 0 4-16,0 1-1 0,1 0-26 15,-4 1-6-15,4 0-20 0,-1-1-12 0,-1-2-12 16,1 1-5-16,-1 0-11 0,1-3-9 0,1-2-18 15,0-2 8-15,0-6-8 0,1 2-4 0,1-7-12 16,0-1 7-16,1-1 3 0,0-3-1 16,1 0-17-16,-2-2 12 0,0-2-14 15,3 0-2-15,0 0-5 0,0 0 7 0,0 0-5 16,-5-9-7-16,5 4-9 0,3 1-8 0,-1-2 2 16,8-4 15-16,3 1-17 0,1 2-6 15,2 1 10-15,2-1 0 0,4 3-1 0,2 1 1 16,-1 1-16-16,0 1 11 0,-11 1 3 0,5 0-12 15,5 0 0-15,0 0 7 0,24 10-13 16,-26-9-7-16,-6 1-29 0,-1 0-12 0,-3-1 4 16,-1 1-48-16,1-2-7 0,-3 2-22 15,-1-2-39-15,-6 0-27 0,0 0-48 0,0 0 21 16,6 0-111-16,-6 0-131 0,9-13 16 16,-9 9 27-16,-3-1 43 0,-1 1 19 0,-4-4 0 15,2-3 42-15,-8 4 26 0</inkml:trace>
  <inkml:trace contextRef="#ctx0" brushRef="#br0" timeOffset="24125.02">20371 14529 617 0,'0'-3'327'0,"-1"-1"-45"0,2 0-3 0,0-2-2 15,0 3 9-15,3 1-52 0,-2-1-28 16,1 3 52-16,1 1-3 0,-1 3-18 0,5 9-7 16,-3 4-5-16,-2 2-11 0,-1 5-17 0,-2-12-22 15,0 8-14-15,0 3-16 0,-15 28-26 16,10-23-5-16,-3-2-8 0,0-2-18 0,3 1-4 15,0-1-19-15,-3-6-27 0,0-2-29 0,2-1-35 16,1-2-33-16,3-3 5 0,-2-4-66 16,2-1-39-16,1-3-45 0,1-2-25 0,2-1 22 15,0-3-181-15,1 0-105 0,6-8 54 0,7-3 14 16,-5-3 20-16,0 1 49 0,2-3-11 16,-1-1 58-16,0-1 5 0,2 2-6 0</inkml:trace>
  <inkml:trace contextRef="#ctx0" brushRef="#br0" timeOffset="24617.35">20654 14301 533 0,'7'-23'426'15,"0"3"-58"-15,-3 1-27 0,3 2-43 0,-3 7 2 16,0 0-53-16,-2 5-16 0,-2 3-13 16,-4 2-9-16,2 6 5 0,-1 10-5 0,-3 6-6 15,0 7-9-15,1-1-7 0,1 4-6 16,1 2 2-16,1 4-14 0,1-1-12 0,1-16 9 15,0 6-32-15,0 7-13 0,0 0-9 0,14 33-5 16,-10-37-15-16,1-1-15 0,-1 0 4 16,-3-4-2-16,3-7-27 0,-2-1 4 0,3-2-4 15,-4-5 0-15,0-3-8 0,-1-5 8 0,0 0-20 16,0-3 6-16,0-2-27 0,0-2 4 16,-1 2-7-16,1-3-18 0,0-2-5 0,-1-9 2 15,1 10 3-15,0-2 1 0,0-2 6 16,0 2-2-16,0 1-3 0,0-1-3 0,0 3 0 15,0 6 9-15,15-20 0 0,-5 10 2 0,4 2-16 16,4 1 0-16,-2 2 6 0,5 3 10 16,-2 0-8-16,4 2 10 0,-11 0 4 0,4 0 4 15,21 14 1-15,-18-4 0 0,-4 1 12 16,-4 0 4-16,-2 3-4 0,-4 0-5 0,-5-14-5 16,0 15 18-16,0-1-14 0,-20 13-5 0,7-16 0 15,-1 0 14-15,-5-2-12 0,1-1-2 16,-2-3 3-16,-2-1-33 0,1-3-19 15,1 1-25-15,10-2-36 0,-3 0-34 0,-19-11 12 16,18 5-116-16,3-5-39 0,4 0-29 16,5-1 26-16,2 3-171 0,0-3-82 0,14-19 34 15,-3 12 27-15,3 3 60 0,2-1 18 0,1 2 35 16,0 3 23-16,0-2 23 0,2 2 1 0,0 2 9 16</inkml:trace>
  <inkml:trace contextRef="#ctx0" brushRef="#br0" timeOffset="24785.8">20967 14568 422 0,'11'-5'310'0,"-2"3"-26"0,0 2-30 15,-2 0-19-15,0 2 10 0,-1 2 16 0,9 5-29 16,-7 4-26-16,-7-1 50 0,1 7-49 0,-2-10-11 16,0 5-14-16,0 5-25 15,-12 19-22-15,5-18-3 0,0-3-15 0,1 3-45 0,1-4-5 16,-1 0-87-16,0-4-55 0,-1-2-29 16,1-5-37-16,3 0 12 0,-2-4-217 0,5-1 27 15,0 0 26-15,0 0-129 0,-3-13 27 0,3 6 26 16,8-12 60-16,-1-6-17 0,2 1 35 0</inkml:trace>
  <inkml:trace contextRef="#ctx0" brushRef="#br0" timeOffset="24928.18">21142 14369 425 0,'-1'-14'371'0,"-2"3"-73"0,-1-4-50 16,-3 5-33-16,2 2-14 0,1 1-32 0,2 4-54 15,-1-1-38-15,-1 3-44 0,2-1-34 16,-1 1-35-16,3 1 3 0,0 0-108 0,0 0-93 15,0 0-103-15,0 0-11 0,16-9 17 0,-11 9 0 16</inkml:trace>
  <inkml:trace contextRef="#ctx0" brushRef="#br0" timeOffset="25147.76">21232 14258 436 0,'12'-5'355'0,"-4"2"-29"16,0-1-2-16,0 3-32 0,-1-1-38 16,-2 4 36-16,0 0-6 0,7 6-2 0,-3 7 0 15,-2 4-16-15,-3 5 3 0,2 1-11 16,-2 5-3-16,1 1-20 0,0 4-23 15,-3 1-25-15,3-2-14 0,-2 3-15 0,0-3-27 0,-2 0-2 16,2-1-18-16,0-3-10 0,-2 3-40 16,1-5-24-16,-2-4-53 0,2-5-35 0,-2-12-34 15,0 2 7-15,0-1-131 0,0-3-42 16,0-5-41-16,-3 4 28 0,3-8-262 0,0-1 18 16,-3-12 43-16,-1 0 19 0,4 8 63 0,-7-23 1 15,1 15 41-15,1-4-3 0,2 3 43 16,-6 3 12-16</inkml:trace>
  <inkml:trace contextRef="#ctx0" brushRef="#br0" timeOffset="25566.52">21221 14563 451 0,'-6'-4'366'0,"1"2"-40"0,3-1-12 0,2 0-44 15,2 2-17-15,1-1-31 0,1 0 24 16,4 2-27-16,-1-1-50 0,13 1-20 0,2-1 15 16,2 0-18-16,1 1-8 0,1 0-28 15,2-2-2-15,2 1-15 0,0-3 6 0,2 2-22 16,-1-3-5-16,1 0-13 0,0-3 8 0,-3 0-29 15,1 0-3-15,-5-1-4 0,0 1 41 16,-4-4-14-16,-4 4 8 0,-7-1-24 0,-5 0 13 16,-5 9-16-16,0 0 9 0,-16-13-15 0,-1 10-1 15,-2 3-9-15,9 0-6 0,-5 0 10 16,-1 0 2-16,-18 12-11 0,17-6 6 0,4 4-9 16,-1-4 20-16,3 2-18 0,3 1-4 0,3-2 10 15,3 1 7-15,0-1-12 0,1 0 10 16,1-7-6-16,0 11-9 0,0-1 6 0,17 15 1 15,-9-10-15-15,3-2 15 0,2 2-7 0,-1 1 6 16,2-1-8-16,-2 1-7 0,2-2 7 16,-1 2-8-16,0 0 19 0,-1-2 2 0,-4 0-12 15,-3-1 12-15,-3-3-13 0,-2-10 11 16,0 9-12-16,0 1 12 0,-19 12 0 0,7-13-11 16,-2-1-2-16,-4-1 7 0,-3-2-17 0,-1-2-23 15,-2-1-55-15,-2 0 9 0,-1-2-111 16,13 0-52-16,-7 0-58 0,-1 0 31 0,-21-13-266 0,23 7 38 15,3-4 36-15,2-2 31 0,11 2 30 16,1-1 19-16,3 0 17 0,0 11 56 0,13-21-30 16</inkml:trace>
  <inkml:trace contextRef="#ctx0" brushRef="#br0" timeOffset="25751.01">22283 14758 1192 0,'10'-1'422'16,"0"1"-56"-16,-3 0-34 0,-1 0-48 0,-2 0-55 16,0-3-34-16,1 3-23 0,-1 0-149 15,-1 0-79-15,-3 0-100 0,0 0 14 0,0 0 12 16,0 0 13-16,0 0-277 0,7 0 18 0,-7 0 24 16,0 0-8-16,7 4 16 0,-7-5 63 15</inkml:trace>
  <inkml:trace contextRef="#ctx0" brushRef="#br0" timeOffset="31352.89">18531 16453 595 0,'0'0'305'0,"14"0"-31"0,-14-13-26 0,0 13-14 16,0 0-25-16,0 0-29 0,0 0-14 0,24-25 26 16,-19 24-6-16,0 1-27 0,15 2-23 0,-9-2 8 15,8 0 0-15,8 0-23 0,4 0-13 16,3 0 38-16,3 0-15 0,5 0-16 0,4 0-22 16,49-12-18-16,-41 10-22 0,2 0 10 15,-5-2 3-15,2 3-4 0,-2-2-9 0,-5-1-14 16,0 3-5-16,-5-1-29 0,-5 2-30 0,-7-3-15 15,-3 1-17-15,-2 0-35 0,-3 0-39 16,-10 1-16-16,-4-1-40 0,-3 2-7 0,-6 2 17 16,-4-2-204-16,-1 1-41 0,-13 3 11 15,-2-1 33-15,-3 1 25 0,-3-1 47 0,1 2 10 16,-4 2-4-16</inkml:trace>
  <inkml:trace contextRef="#ctx0" brushRef="#br0" timeOffset="31588.53">18764 16636 635 0,'-5'3'373'0,"3"-3"-65"0,4 2 23 0,1 0-55 15,3-4-8-15,13 0-32 0,4 0 7 16,-9 2-31-16,11 0-21 0,5 0-29 0,38-8-15 16,-26 5-13-16,-1 1-17 0,1-2-13 15,2 2-7-15,-1-1-29 0,-1 3-8 0,-3 0-72 16,-20 0-20-16,10 0-30 0,5 0-15 15,-1 0-24-15,1 0-31 0,-1 0-5 0,-2 0-37 16,-3 0 17-16,-2 0-151 0,-2 0-110 16,23-4 18-16,-29-1 20 0,-2-1 40 0,0 1 25 15,-4-4 23-15,0 1 7 0</inkml:trace>
  <inkml:trace contextRef="#ctx0" brushRef="#br0" timeOffset="31963.02">19260 16150 309 0,'-5'-5'376'0,"2"1"-43"0,3 2-48 16,1-1-5-16,2 3-3 0,1-3-39 15,13-2 18-15,-4 4-51 0,-1 1-22 0,8 0-9 16,2 0-20-16,31 11 2 0,-22-6 1 0,3 4-8 15,4 2-30-15,6 5-11 0,1 0 2 16,2 2-10-16,-2 4-29 0,3 0 10 16,-5 4-5-16,2-1-5 0,-8 3-12 0,-5-1 11 15,-6 0-39-15,-5 2 15 0,-8-1 13 16,-5-1-8-16,-5 4-22 0,-3-16-1 0,-12 28-14 16,-3-17 8-16,-4 4-4 0,-2-4 6 0,-2 2-12 15,-3-2-5-15,0 2 0 0,-1-3-73 16,1 0-11-16,3-4-31 0,-1 1-10 0,3-2-31 15,3-1-23-15,3-5-13 0,3 2-6 0,5-2 17 16,7-7-124-16,0-7-119 0,11 5 6 16,-1-4 27-16,-1 0 10 0,13-3 31 0,-8 2 24 15,29-13 10-15,-14 9 32 0</inkml:trace>
  <inkml:trace contextRef="#ctx0" brushRef="#br0" timeOffset="32588.76">20791 16186 596 0,'4'-23'346'0,"-1"5"-43"0,-3 9-42 15,0 1-29-15,0-1-22 0,-20-6-5 0,4 10-24 16,6 5 7-16,-8 0-1 0,-26 16-10 0,17-7-23 15,-5 4-17-15,-2 3 29 0,1 1 0 16,-2 1-18-16,2 0-9 0,-1 3-18 0,3-1 5 16,4-1-32-16,2 1 6 0,5-1-22 15,1 0 7-15,1 1-23 0,6-2-3 0,7 0-8 16,4-3 4-16,1-8-10 0,13 17 2 0,2-12-5 16,5-2-12-16,3-1-2 0,2 3 1 0,0-2-5 15,-1-3-10-15,1 0-1 0,-2 0 6 0,-4-1-3 16,0 2-3-16,0 0 0 0,-2-2 3 15,-3 2-8-15,-2-1-2 0,-3-1-2 0,-3 0 10 16,-2 1-11-16,-2-1 8 0,-1-1-12 16,-1-5 15-16,0 0-2 0,0 8-5 0,-11 14-9 15,0-12 7-15,-1 1 1 0,0 1 1 0,-2-4-4 16,4 2 5-16,-2 1-2 0,-1-3 1 16,3-3-20-16,0-2 14 0,4 1-19 0,2-2-4 15,0-2 9-15,1 3-22 0,1-2 7 16,1 1-11-16,1-2 32 0,0 0-37 0,0 0 5 15,0 0 3-15,11 9 16 0,-7-7-5 0,1 1 8 16,0 1 28-16,0-1-16 0,6 6 0 16,-1 1 2-16,0 4 10 0,-5-1 2 0,1 1-8 15,-2 3 22-15,-1 3-36 0,2-1 23 0,-3 3 6 16,0-2-5-16,-2-9-10 0,0 6 10 16,0 1 8-16,-11 22-2 0,5-20-13 0,1 1-1 15,-2 0-8-15,-3-2 9 0,2-1-22 0,-2-3 3 16,1-2-61-16,6-4-23 0,0-2-49 15,0 0-9-15,0 0-46 0,3-2-39 0,0 2 22 16,-1-1-201-16,1-6-33 0,0 8 32 16,20 14 31-16,-5-8 26 0,7 0 24 0,3-4 7 15,5 4 31-15,7 0 0 0</inkml:trace>
  <inkml:trace contextRef="#ctx0" brushRef="#br0" timeOffset="33388.93">24198 17706 310 0,'-2'2'286'15,"1"1"-38"-15,0-3-32 0,1 2-6 16,-1-1 4-16,-1 0 7 0,1 0-9 0,0 2-9 16,1-2 2-16,0-1-21 0,0 2-21 0,0-1 57 15,2-1-24-15,0 0-21 0,3 0-17 0,2 0-5 16,11-4 5-16,1 1-4 0,3-2 14 15,-1 2-20-15,0 1-4 0,-1 2-2 0,-1-2-12 16,2 2-6-16,-11 0-20 0,3 0-20 16,5 0 3-16,14 14-5 0,-20-7-9 0,0 3-4 15,-4-3-7-15,2 5 0 0,-5-1-10 0,-3-3-6 16,-2-8 0-16,0 8-6 0,0 9-5 0,-18 12-3 16,8-16 3-16,-6 5-11 0,2-3 1 15,-4-3-4-15,4-5-2 0,-5 3-4 0,0 2-10 16,7-3 12-16,-5-1-6 0,-1 1 4 15,-1-1-2-15,1-4 1 0,0 3-12 0,3-1 10 16,0 3-14-16,2-4-4 0,0 2-5 0,4-3-2 16,5 2-8-16,-1-3-2 0,2 4-9 15,-1-2 5-15,4-1 18 0,0-4-5 0,0 0 7 16,21 5 1-16,-7 1-7 0,5-1 8 0,0-1 0 16,11 3-14-16,-4 0 11 0,-4 0 0 0,1-1 8 15,-1 1-7-15,-3 2-2 0,-3-1 4 16,1 3 1-16,-3-2 6 0,-2 2-3 0,0 3-9 15,-3-1 13-15,-3 1-10 0,-4 1 11 16,1-3-7-16,-3-4 6 0,0 3 7 0,0 0-4 16,0 1-3-16,-12 6-31 0,4-11-49 0,1 4 8 15,-3 0-92-15,3-1-56 0,-9-4-45 0,9 2 24 16,-9-2-269-16,5-2-12 0,1 1 48 0,1 0 34 16,-2 1 31-16,2 3 50 0,3 0-6 15,4 1 35-15,-1 4 4 0,3-6 48 0</inkml:trace>
  <inkml:trace contextRef="#ctx0" brushRef="#br0" timeOffset="33561.39">24363 18437 912 0,'-3'1'396'16,"5"1"-10"-16,0 5-29 0,2-5 25 0,-3-1-26 16,0 1-20-16,1 2-21 0,-2-4-48 15,0 0-13-15,-2 0-31 0,-3 0-33 0,2 0-10 16,-3 0-26-16,2 3-23 0,2-4-51 0,-5-1-46 16,-1-2-44-16,4 1 2 0,-1 2-131 15,-1-5-44-15,-3-2-53 0,-6-4-31 0,6-1 24 16,5 2 22-16,2 0 19 0,-7 1-260 0,-1-3 44 15,0 0 22-15,4 2 36 0,-6 0 31 0,7 0-4 16,-3 3 18-16,1 2 31 0</inkml:trace>
  <inkml:trace contextRef="#ctx0" brushRef="#br0" timeOffset="35303.52">22853 17071 654 0,'0'0'256'0,"0"0"-42"15,0 0-9-15,0 0-16 0,0 0-19 0,0-13-19 16,12 13 15-16,-12 0-30 0,0 0 10 16,0 0-28-16,0 0 1 0,0 0 9 0,0 0 9 15,0 0-29-15,0 0-8 0,0 0-18 16,0 0-8-16,7-25-18 0,-11 25 18 0,0 0-12 15,-1-2-12-15,-1 0 18 0,3 1-16 0,-2-1-1 16,0 0 17-16,1-1-32 0,1 1 11 0,0-1-15 16,1-2 18-16,0 1-12 0,0-1 3 15,2 5-3-15,0-12-2 0,16-15-15 0,-5 13 2 16,2 1-9-16,0-1 25 0,1 3-17 16,3 0-12-16,0 4 6 0,-1 0 5 0,1 4 4 15,-4 1-12-15,-13 2-3 0,11 0 21 16,9 24 2-16,-15-5-7 0,-2 4 38 0,-3-12-23 15,0 9 22-15,-17 31 10 0,8-18-14 0,-2-1 18 16,-3-1-14-16,0 0-7 0,1-1 10 16,-3-3-15-16,-1-1-7 0,0-2-4 0,-1-2 8 15,0-3-13-15,-1-4 8 0,0 2-11 0,2-3-4 16,-3-4 0-16,-1-3-2 0,7-1 0 0,3-5-9 16,11-1 1-16,-9 0-9 0,-2-12-14 15,10 3 8-15,1 1-15 0,6-6 9 0,4-1 3 16,-1 1-5-16,0 2 1 0,2 2 1 15,-1 5 12-15,-3 3-16 0,0 2 2 0,-7 0 3 16,20 14 7-16,-10-2 5 0,1 5 0 0,-1-2-9 16,1 2 1-16,-1 1-3 0,1-2 8 15,-1 1 7-15,1-1-3 0,0-1-14 0,-3-3-28 16,3-2-8-16,0-2-23 0,-2-2 6 0,1-3-69 16,0-2-28-16,-1-1-26 0,1 0-6 15,18-16-41-15,-8 2-15 0,1-6 22 16,0-1-216-16,2-6-26 0,3-1 33 0,0-4 29 15,0-1 20-15,-1 3 38 0,1 0 21 0,-4 1 16 16,1 2-22-16</inkml:trace>
  <inkml:trace contextRef="#ctx0" brushRef="#br0" timeOffset="35611.84">23329 17006 491 0,'0'-11'283'0,"1"1"-31"16,-1 3-28-16,0 2-8 0,0 0-22 0,-1 2 14 16,-3 1-10-16,1 4-4 0,-1-1-1 0,-1 3 7 15,-6 3-21-15,-1 4-1 0,3 0-15 16,2 4-11-16,-3 0-3 0,2 1-16 0,1 0-10 15,4 0-22-15,1-2-2 0,2-14 3 16,0 10-35-16,0 0 7 0,0 5 1 0,15 11-22 16,-5-9 7-16,0-3-13 0,3-2 15 0,2 0-7 15,1 3-10-15,2-1-1 0,2-1 15 16,-1-1-20-16,-1 2 3 0,-2-2-2 0,0 0-6 16,-3-1-11-16,-2 0 6 0,-4-2-16 0,-2-2 0 15,0 6 18-15,-5-4-6 0,0-9-14 16,0 6 9-16,0 1-10 0,-20 8 0 0,5-8-44 15,-3-2 3-15,0 2 3 0,-3-2-70 0,-3-1-25 16,-1-3-28-16,-5-1-26 0,15 0-15 0,-5 0 16 16,-1 0-152-16,-25-20-133 0,24 10 37 15,5-2 30-15,0-4-5 0,6-1 11 0,-2-1 38 16,7-1 30-16,6-3-14 0,0 10 16 0</inkml:trace>
  <inkml:trace contextRef="#ctx0" brushRef="#br0" timeOffset="35784.8">23311 17006 560 0,'13'-8'369'0,"3"0"-35"0,0 1-30 16,1 0-49-16,1 0 14 0,1 0-36 0,1 1-48 15,1 3-9-15,-1-1-13 0,4-1-11 16,-1 2-44-16,2 1-39 0,-2-4-43 0,2 2-29 16,-4-3-65-16,1 3-57 0,2 1 10 15,-3-3-254-15,0 2 25 0,-3-1 26 0,-2 2 22 16,-1-5 21-16,-2 5 20 0,2 0-108 0,-3 1-5 15</inkml:trace>
  <inkml:trace contextRef="#ctx0" brushRef="#br0" timeOffset="36180.85">23897 16798 269 0,'3'-7'497'16,"-2"2"-106"-16,4 0-63 0,-3 3 57 0,0 0-37 15,-1-1-54-15,1 2-7 0,0 0-51 16,-1 1-25-16,1 1-1 0,-1 0-9 0,2 4-11 15,-1 0-11-15,1 13 4 0,-5 0-5 16,2-3 3-16,-13 28-9 0,3-9-8 0,-1 5-13 16,-3 2 7-16,-2 6-4 0,2-1-31 0,-4 1 2 15,4-5 2-15,-2 0-40 0,3-2 0 16,2-3-4-16,1-2-8 0,4-3-6 16,1-5-3-16,0 2-18 0,3-5 14 15,2-12-20-15,0-1 4 0,19 16-5 0,-5-17-3 16,9-7-15-16,-2-2 16 0,-10-1 1 0,26-14-15 15,-12 2-13-15,-4 0 12 0,1-5-1 0,-4 5-12 16,0-7-3-16,-5 0 19 0,-4 2-7 16,-7 0-12-16,-1 2-5 0,-1 8 0 0,-13-13-16 15,0 6 12-15,-1 4-28 0,-4-1-3 0,-2 3-18 16,-3 5-20-16,0-2-27 0,10 5-25 0,-7 0-53 16,-22 10 15-16,19-2-87 0,2 4-39 0,-1-4-31 15,6 3 27-15,1-2-297 0,2 1 51 16,6-5 38-16,3 0 45 0,4-5 34 15,0 0 9-15,0 0 27 0,0 8 24 0,10 3 47 16,8-3 11-16</inkml:trace>
  <inkml:trace contextRef="#ctx0" brushRef="#br0" timeOffset="36337.77">23982 17467 938 0,'6'0'383'0,"-1"0"17"15,1-1-25-15,-2 1-39 0,-1 0-59 0,0-2-36 16,0 2-31-16,1-2-46 0,-1 2-17 15,1 1-126-15,-3 0-44 0,1-2-47 0,0 0-36 16,0-1-67-16,-1 1 15 0,-1-2-277 0,1 1 35 16,0 2 27-16,-3-2 24 0,3-1 16 15,-2 0 17-15,2-1 5 0</inkml:trace>
  <inkml:trace contextRef="#ctx0" brushRef="#br0" timeOffset="40137.04">24679 16233 452 0,'18'0'255'0,"-4"0"-15"0,11-25-28 15,-14 13-16-15,-1 1-18 0,-3-2-17 16,1-1-6-16,-2 1 0 0,0-1-4 0,-3 2-19 16,-3 2-3-16,0 10-18 0,0-12-12 15,-12-15 2-15,-1 13-25 0,-3 6 1 0,2 1 10 16,-10-3-12-16,-3 4-5 0,-6 5-12 0,15 1 8 16,-5 0 3-16,-34 12-4 0,23-7-14 15,4 3-3-15,3 4 4 0,1-1 2 0,2 2-17 16,3 1-2-16,8 6-8 0,-2-3 12 15,9 3-6-15,4-1 8 0,2-9 13 0,18 16-37 16,-3-9 6-16,7-3-5 0,2 0 1 16,1-1 0-16,3 1-11 0,1-4 27 0,-1 2-13 15,1-2-13-15,-2-2-11 0,-1 0 9 16,-1 2-11-16,3-3 16 0,-2 1-17 0,-8 1 18 16,4-1-8-16,-3-1 2 0,-1 0-13 0,-3 1 5 15,-1 1 28-15,-5-2-23 0,4 3 5 16,-5 0 1-16,-2 1-3 0,-5-3-22 0,1 3 17 15,-2-4-15-15,0-7 38 0,0 6-27 0,-13 15 0 16,3-10 10-16,-2-1 0 0,1 0-17 16,-2-3 31-16,2-3-39 0,3 0 7 0,-2-2 10 15,-1-1 15-15,11-1-10 0,-9 0 19 16,-3 0-11-16,-16-9-2 0,12 2 26 0,3-1 4 16,2 2 3-16,0-4 3 0,2-1-18 0,0-1-8 15,6 1 11-15,0 2-13 0,0-7 24 0,3 7-22 16,0-3 1-16,18-17-19 0,-6 15 15 0,3 1-19 15,0-1-1-15,4 4 12 0,0-3-5 16,2 4 3-16,1-1-7 0,3 3 1 0,-1 0-57 16,1 0-27-16,0 2-24 0,0-2-18 15,-2 4-32-15,-1 0-53 0,3 3 18 0,-5-2-196 16,1 1 29-16,-3-1 29 0,4-2 25 0,-4 0 24 16,3 4-97-16,2-4 59 0,2 2 3 15,2 0 9-15,-2-3 52 0</inkml:trace>
  <inkml:trace contextRef="#ctx0" brushRef="#br0" timeOffset="40608.79">25890 16046 610 0,'2'17'329'0,"-1"2"-38"16,-1-9-5-16,0 7-36 0,0 5-12 0,0 2-24 15,0 2-15-15,0 4-13 0,0-3-27 0,0 3 1 16,0-3-21-16,0 0-21 0,0-4-1 16,0-2-25-16,0-3-3 0,0-4-8 0,0-2-10 15,0-3 8-15,0-2-6 0,0-7-10 16,0 5 1-16,0-5-7 0,0 0 2 0,4 7-7 15,-4-9-8-15,0-3 9 0,1 0-19 16,0-2 2-16,7-10-2 0,0-3-10 0,3 1 6 16,5 2-9-16,0 0-3 0,1 0-2 15,1 5 2-15,3 2 8 0,0 1-1 0,0 6-26 16,-1-1 1-16,0 3 8 0,-13 1-2 0,17 10-1 16,-10 1 8-16,-2 3-2 0,-4 0 0 0,-3 0-2 15,-3-2-1-15,-2 1-1 0,0-6 0 16,-11 15-6-16,1-10 18 0,0 2 3 0,-4-4-3 15,2 0-20-15,0-2-1 0,-2-2-70 16,3-2-31-16,2-4-36 0,9 0-41 16,-8 0-27-16,8 0 19 0,0 0-154 0,-12-13-117 15,17 0 13-15,4-1 30 0,6-3 24 16,1 0-2-16,3-1 22 0,5 1 7 0</inkml:trace>
  <inkml:trace contextRef="#ctx0" brushRef="#br0" timeOffset="40756.68">26252 16254 275 0,'14'-9'299'16,"-1"1"-46"-16,-3 7 2 0,-3 0-12 0,-2 2-14 15,-5-1-9-15,0 0-23 0,10 11-17 0,-8-6-19 16,0-1-15-16,-1 2-17 0,-1 1-25 16,1-2-7-16,0 2 6 0,-1 0-21 0,0-1-44 15,0-6-32-15,0 0-31 0,0 8-30 16,0-8-41-16,0 8 8 0,0-8-113 0,-1 7-96 16,1-8-106-16,0 0 41 0,1-2 26 0,-1-1-5 15,2-1-24-15</inkml:trace>
  <inkml:trace contextRef="#ctx0" brushRef="#br0" timeOffset="40974.86">26432 16085 445 0,'12'-8'323'0,"-5"3"-38"0,3 2-19 0,-3-1-31 16,0 2-7-16,0 2-36 0,-7 0 7 0,0 0-37 16,8 0 19-16,-8 0-30 0,14 14-23 0,-3 0-8 15,-3-1-7-15,-3 5-12 0,-2 3 7 16,0-1-22-16,0 2-4 0,-1-1-9 15,-1 0-49-15,-1-3-45 0,0-11-23 16,0 3-34-16,0 2-43 0,0 1 13 0,-13 8-179 16,9-14 23-16,1-3 22 0,2-1 20 0,-3 0-203 15,1-1 32-15,-1-2 25 0,1 0 59 16,0 0 17-16</inkml:trace>
  <inkml:trace contextRef="#ctx0" brushRef="#br0" timeOffset="41133.78">26421 16228 262 0,'0'-5'474'0,"0"2"-44"16,2-1-68-16,1 1-48 0,-1 1-40 0,1-3-33 16,3 3-29-16,-1 0-23 0,2-1-62 15,12-1-68-15,-1 0-66 0,0 1-56 0,2 3-66 16,-2-3 12-16,3 2 12 0,-1 1-328 0,-10 0 28 16,7 0 45-16,3 0 30 0,27 10 10 15,-20-6 8-15</inkml:trace>
  <inkml:trace contextRef="#ctx0" brushRef="#br0" timeOffset="41293.21">27007 16293 643 0,'3'0'440'0,"1"0"-61"16,-2-2-50-16,1 2-29 0,0 0-38 16,0 0-57-16,-1-1-23 0,0 1-20 0,2 0-110 15,-2 0-55-15,-1 0-47 0,-3 0-67 0,-4 3 10 16,0-3-324-16,-13 0 29 0,6 0 0 0,-9 0 27 15,-4 0 55-15,-8 0 13 0</inkml:trace>
  <inkml:trace contextRef="#ctx0" brushRef="#br0" timeOffset="47836.92">29341 14294 315 0,'15'0'228'0,"-15"-15"-23"15,0 15-2-15,15 0-24 0,6-27-25 0,-18 23 2 16,-1-1 4-16,2 0-10 0,-2 0-16 15,1 1-19-15,-3-3-8 0,2 2-17 0,-2 5-13 16,0 0 8-16,-14-23-2 0,5 11-10 16,-1 1-26-16,0 1 9 0,-1 0 1 0,-5 1-6 15,5 1-8-15,-2 1 6 0,-2 0 3 0,0 0 2 16,-3 4-22-16,-1 1 21 0,9 2-3 16,-5 0-3-16,-7 0 11 0,-25 14-6 0,23 0 8 15,-3 0 1-15,-1 2 12 0,0 5-19 0,-4 1 9 16,0 5-2-16,2 1 21 0,-2 4-7 15,1 0-8-15,5 2-6 0,3-1-6 0,1 1-6 16,5-2-15-16,2-1 7 0,8-1-15 0,3-2-1 16,4-13 39-16,10 29-23 0,3-23 0 15,5 0 5-15,4-3-2 0,3-2-5 0,-1-3-4 16,4-3-12-16,-2-3-10 0,7-2 15 16,-1-5-19-16,-17 0 23 0,8 0-24 0,25-16 15 15,-25 5 4-15,0-3-12 0,-6 0 4 0,0-4-12 16,-1-3-3-16,-5 3-3 0,-3-1-9 15,-6 0 16-15,-2 11-15 0,0-3 0 16,-17-14-25-16,1 11 3 0,-4 4 23 0,0 3 0 16,-4 0 1-16,5 2 0 0,-2 0-10 0,1 3-2 15,-1 1-23-15,9 1-7 0,3 0 22 0,-2 0 1 16,11 0 18-16,0 0-8 0,0 0-19 16,-7 4 18-16,8-3-8 0,4-1-2 0,3 2 14 15,-2-1 25-15,14-1-30 0,-8 0 30 0,5 0-31 16,29-12 14-16,-19 7-28 0,2 3 19 15,-1-3 16-15,-3 0-9 0,0 1 1 0,-2 1-10 16,-6 1 12-16,-2 1 1 0,-15 1 1 16,8 0 6-16,10 16 11 0,-13-5-1 0,-2 4-1 15,-2 3-2-15,-1 2 2 0,0-10-8 16,0 6 4-16,0 2 7 0,0 1-5 0,0 2-19 16,0-1 11-16,0 0 0 0,0-2-1 0,0-2-38 15,0-5-12-15,0-1-19 0,0-2-14 0,0-1-7 16,0-7 7-16,0 7-35 0,0-7-27 15,0 0-14-15,6 12 12 0,-2-12-70 0,-1 0-60 16,0-3-89-16,2 0-57 0,5-8 43 16,1-1 38-16,2-3 23 0,4 1-10 0,-4-1 36 15</inkml:trace>
  <inkml:trace contextRef="#ctx0" brushRef="#br0" timeOffset="48218.93">29635 14133 357 0,'2'-1'274'0,"0"1"-9"15,-2 0-2-15,5 2-32 0,-3-2-22 0,1 3-17 16,1-1 4-16,7 9 6 0,1 1-31 0,-3 2 19 16,0 5-22-16,-2 3-20 0,1 4-2 15,-4-1-16-15,-1 3 16 0,-3-14 3 0,0 9-16 16,0 3-13-16,0-1-23 0,0 4-14 16,-11 28-9-16,5-30-7 0,2 0-5 0,2-3-6 15,-2-2 11-15,3 0-14 0,0-3-13 0,-1-6-17 16,1-1-4-16,-1 2-56 0,0-5-15 0,2 0-25 15,-2-3-7-15,0-4-28 0,2 1-47 16,0-3 16-16,-1-3-197 0,2 1-109 0,-1-3 16 16,2 0 30-16,3-11 27 0,-5 5 24 15,4-17 23-15,-4 18 27 0,0-6-18 0</inkml:trace>
  <inkml:trace contextRef="#ctx0" brushRef="#br0" timeOffset="48443.52">29646 14296 512 0,'7'-12'349'0,"-3"3"-30"0,3-3-24 15,4 2-27-15,-4 2-49 0,9 1-14 16,2-2-20-16,4 4 3 0,-1-2-45 0,3 2 1 16,1 2-31-16,2-2 1 0,0 3-28 15,-5 0-7-15,2 2-25 0,-12 0-33 0,4 0-36 16,-2 0-21-16,18 9-43 0,-20-6-42 0,-3 2 12 15,5 3-121-15,-7-4-116 0,-3 1 28 0,0-1 21 16,-2-1-70-16,0 0 38 0,-2 0 37 16,0 2-21-16</inkml:trace>
  <inkml:trace contextRef="#ctx0" brushRef="#br0" timeOffset="48643.05">29639 14475 328 0,'6'-1'348'0,"2"0"-41"15,9-1-36-15,2 1-37 0,-10 1-48 0,6 0-21 16,3 0-19-16,21-5-18 0,-32 5-53 0,5 0-70 16,2 0-50-16,-2 0 4 0,0 0-340 15,-2 0 22-15,-3 0 35 0,1 0 13 0,-8 0 7 16</inkml:trace>
  <inkml:trace contextRef="#ctx0" brushRef="#br0" timeOffset="51033.23">30593 13975 430 0,'0'-17'313'0,"12"17"-51"15,-12 0-43-15,0-12-32 0,0 12 23 0,0 0-16 16,0 0 7-16,-15 14-7 0,-6 5 12 0,-3 6 2 15,-8 4-43-15,1 5 1 0,-5 4-30 0,0 4 4 16,1 2-11-16,3 1-15 0,1 2-11 16,4-2-12-16,4 2-7 0,5-2-10 0,9 1-7 15,4 0-6-15,5-26-8 0,12 40-4 16,3-22-54-16,5-4-32 0,0-4-34 0,5-2-41 16,-1-6-50-16,3-4 14 0,-1-5-244 0,-1-5-58 15,3-5 42-15,2 1 13 0,-16-4 20 16,24-12 40-16,-13 4 33 0,-4-4 5 0</inkml:trace>
  <inkml:trace contextRef="#ctx0" brushRef="#br0" timeOffset="51532.05">30763 14345 920 0,'0'-8'363'0,"2"-1"-66"0,-2 1-8 0,0 1-64 15,-2 2 12-15,1-2-64 0,1 7-10 16,0 0-13-16,0-9-34 0,0 1 21 0,0 1-14 16,0 0-31-16,0 2 18 0,-8-7-42 0,8 12 1 15,0-7-2-15,0-3-20 0,11-7 7 16,0 6 7-16,0 3-22 0,6 0-23 0,-6 4 24 16,9 4-25-16,-11 0 4 0,2 0-14 0,20 18 15 15,-15-3 0-15,-3 3 6 0,-3 4-26 0,-5 4 12 16,-1 0 16-16,-4 1 19 0,0-13-28 15,-9 27-2-15,-1-16 28 0,0-2-5 0,-2 0-17 16,-2-3-2-16,-1-1 10 0,-1 1-4 16,-3-4-23-16,-4-3 1 0,2 0-1 0,-3-4-1 15,0-1 30-15,-2 1-3 0,0-5-3 0,1-1 8 16,2-3-4-16,12 0-29 0,-3 0 0 16,-15-16 31-16,20 7-23 0,3 1 6 0,6-1-6 15,0 9-2-15,0-9-19 0,20-8 1 0,-9 9 25 16,2 3-2-16,-1 3-24 0,-1 2 1 15,-1 0 2-15,21 12 0 0,-7-2 2 0,0 1 0 16,-1 0 0-16,0 3 1 0,-3-2 14 0,2 1 8 16,3-1-18-16,-4 2-1 0,-2-2-40 15,-4-2-12-15,-3-1-4 0,-1-5-24 0,-1-3-36 16,-1-1-27-16,-9 0-9 0,6 0-27 16,12-12-19-16,-7-2 17 0,-1-1-273 0,1-2 27 15,0-3 28-15,-1-5 10 0,0 0 25 0,1-5 49 16,3-2 9-16,-3-3-5 0</inkml:trace>
  <inkml:trace contextRef="#ctx0" brushRef="#br0" timeOffset="51893.51">31239 13885 534 0,'2'-21'326'0,"-4"4"-29"0,2 10-43 16,-13-11-22-16,6 13-9 0,-4 1-41 0,2 4-12 15,-1 1-6-15,10-1-37 0,0 0 12 16,-19 20-33-16,10-7 9 0,2 3-1 15,2 0-4-15,3 5-14 0,2-10 0 0,0 7-7 16,14 24 6-16,-5-16 4 0,2-4-43 0,3 3 0 16,-1-1 7-16,1-1-22 0,-1 2-16 15,0-4 36-15,-1 1-23 0,1-2 12 0,-3-2-19 16,0-3-1-16,-5-1-2 0,3-4 4 0,-8-10-2 16,0 0 19-16,-10 14-10 0,3-12-3 15,1-2-3-15,-2-1 7 0,-7-5-19 0,-1 0-4 16,-2-1 0-16,4-3 16 0,1 0-5 0,1-2-8 15,4-3 0-15,1 0-30 0,5-1-10 16,2 8 1-16,0-4-21 0,17-17 17 0,-5 15-3 16,-1 2-16-16,3 2-5 0,-1 2-18 15,5-1-23-15,-4 3-10 0,4 0-13 0,1 3-14 16,0-1-32-16,-1 1-23 0,0-2 15 0,6 3-293 16,-5-3 31-16,-2 0 30 0,2-2 25 0,0-1 25 15,0-1 58-15,-4-3-20 0,5 0 1 16</inkml:trace>
  <inkml:trace contextRef="#ctx0" brushRef="#br0" timeOffset="52154.7">31645 13587 320 0,'-2'-7'404'15,"2"4"-45"-15,2 0-64 0,2 2-2 0,0 3-15 16,11 6-39-16,4 3-6 0,-2 4-19 0,4 3-25 15,-1 9-28-15,3 3-15 0,-3 2-17 0,2 9-13 16,-3 6-21-16,-4 0-10 0,1 9-8 16,-7 2 7-16,-3 2-9 0,-6 4 0 0,0-33-10 15,-13 65 12-15,1-32-9 0,-3-2-61 0,-3-4-36 16,-7-3-35-16,-2-5-50 0,-7-4-35 16,0-6-54-16,-6-5 20 0,-5-3-253 0,-2-3 32 15,-3-5 31-15,-2-2-26 0,-1-4 45 16,-3-3 18-16,4-1 0 0,-2-2 35 0</inkml:trace>
  <inkml:trace contextRef="#ctx0" brushRef="#br0" timeOffset="52602.89">32534 14602 596 0,'-5'9'389'16,"-6"5"-40"-16,-6 5-18 0,-6 3-43 0,-4 5 52 16,-9 7-51-16,-5 5-30 0,-4 4-14 0,-5 2-19 15,-3 0-31-15,-1 3-37 0,-2-2 9 16,2 1-30-16,5-4-15 0,3 0-36 15,2-1-50-15,7-3-4 0,3-5-102 0,3-3-18 16,4-4-35-16,9-3-20 0,2-6-49 16,8-5 17-16,5-6-145 0,1-5-119 0,5-4 33 15,1-1 27-15,12-5 23 0,2-8-32 16,2 0 36-16,3-4 8 0</inkml:trace>
  <inkml:trace contextRef="#ctx0" brushRef="#br0" timeOffset="52788.89">32293 14967 212 0,'13'-8'426'16,"-10"3"-38"-16,-3 4-31 0,-5 6-50 0,-10 9 68 16,-4 2-30-16,-1 4-28 0,-4 5-39 15,-1 3-19-15,-4-1-42 0,2 2-11 16,0 2-26-16,-3-1-37 0,-1 1-62 0,2-2-8 16,-2-4-146-16,-1 0-74 0,3-5 15 15,-2-1-369-15,3 1 38 0,1-6-3 0,6 1 48 16,0-1 28-16,7-3 68 0,3 0 21 0,2-1 11 15,3 3-31-15</inkml:trace>
  <inkml:trace contextRef="#ctx0" brushRef="#br0" timeOffset="52951.32">31812 15749 724 0,'0'4'506'0,"2"-1"-72"15,-2-1-45-15,1 2-48 0,-1-3-54 0,2 1-20 16,-2 1-75-16,2-1-21 0,0 3-135 15,0-2-81-15,-2-1-65 0,0 1 10 0,0-2-328 16,0-1 6-16,0 0 19 0,0 3 35 0,0-6 29 16,-2 3 34-16,2-2 2 0</inkml:trace>
  <inkml:trace contextRef="#ctx0" brushRef="#br0" timeOffset="56072.5">25379 17761 585 0,'0'0'242'16,"0"0"-28"-16,0 12-3 0,0-12-24 0,0 0-2 16,0 0-25-16,0 0-11 0,0 0-21 15,0 0 3-15,13 0-19 0,-13 0-2 0,0 0-13 16,0 0-22-16,0 0-1 0,0 0-3 15,0 0-3-15,0 0-21 0,0 0 7 0,0 0-8 16,0 0-12-16,0 0 12 0,0 0-12 0,0 0 9 16,0 0-11-16,0 0-10 0,0 0-5 15,0 0 1-15,0 0-4 0,0 0 24 0,0 0-14 16,0 0-9-16,0 0 0 0,0 0 6 0,0 0 5 16,0 0 8-16,0 0-24 0,0 0 0 15,0 0-17-15,0 0 6 0,0 0 1 0,0 0 13 16,0 0-2-16,0 0-17 0,0 0 21 0,0 0 3 15,0 0-6-15,0 0-3 0,0 0-1 16,0 0-15-16,0 0 12 0,0 0 9 0,0 0-5 16,0 0 7-16,0 0-17 0,0 0-4 15,0 0 15-15,0 0-7 0,0 0-14 0,0 0 1 16,0 0 27-16,0 0-22 0,0 0-7 0,0 0 32 16,0 0-21-16,0 0 5 0,0 0-6 15,0 0 6-15,0 0-4 0,0 0 6 0,0 0-5 16,0 0-6-16,0 0 3 0,0 0 7 0,0 0-14 15,0 0 1-15,0 0 6 0,0 0-3 0,0 0-6 16,0 0 9-16,0 0 0 0,0 0-2 16,0 0 20-16,0 0-27 0,0 0 19 0,0 0-13 15,0 0 9-15,0 0-12 0,0 0 0 16,0 0-4-16,0 0 15 0,0 0 3 0,0 0 3 16,0 0 0-16,0 0 6 0,0 0-16 0,0 0-4 15,0 0-2-15,0 0-10 0,0 0-14 16,0 0-20-16,0 0-17 0,0 0-7 0,0 0-42 15,0 0-32-15,0 0 15 0,0 0-166 0,0 0-123 16,-25-2 27-16,22-3 21 0,-7-6 24 16,-1-4 52-16,-5 1-11 0</inkml:trace>
  <inkml:trace contextRef="#ctx0" brushRef="#br0" timeOffset="74145.42">1344 12572 210 0,'0'0'211'16,"0"-13"-4"-16,14 13-31 0,-14 0 2 0,0 0-22 15,0 0-8-15,0-13-8 0,27-3 0 0,-23 12-1 16,-2 2-7-16,1-1-2 0,-1 0-8 0,0 3-4 16,0-3 2-16,-2 1-2 0,1-2-11 15,1 3 2-15,-2-2-21 0,-1 2-4 0,1 1-14 16,0 0 8-16,0 0-10 0,0-7-5 0,0 7-21 16,0-8 16-16,0 8 1 0,0-7-11 15,0 7-12-15,-11-15 3 0,7 11 6 0,0 1 3 16,-2 1-6-16,2-1-18 0,-2 0 22 15,0 1-2-15,-1 1-32 0,0 0 20 0,7 1-17 16,-14 0 9-16,-2 0 3 0,-24 21 10 16,15-4-9-16,3 3 24 0,0 4 7 0,-1 8-7 15,2 0 0-15,4 5-8 0,0 3 29 16,0 3-4-16,5-2 1 0,0 2-4 0,5-3-13 16,1-2-11-16,4-2 8 0,2-20 5 15,0 7 9-15,15 26-24 0,-7-25 19 0,10-2-4 16,-2-10-1-16,-2 0-5 0,5-6 3 0,2 1-13 15,2-3-7-15,4-4 9 0,-14 0-4 16,5 0-11-16,29-15-2 0,-24 6 9 0,-1-3-6 16,3-1-6-16,-7-3 7 0,0-1-7 0,-1-1 8 15,0-1-17-15,-5-4 6 0,0 3-9 16,-3-4 8-16,-2 2-8 0,-1 5 0 0,-4-2-7 16,1 5 0-16,-3 14 2 0,0-11 4 15,-12-12-11-15,2 10 6 0,-2 3 1 0,-1 2-7 16,0-1 6-16,-1 5-11 0,-2 0 1 0,-2 0 8 15,12 4-8-15,-4 0 12 0,-1 0-12 0,4 0 8 16,-1 0-18-16,1 0 4 0,7 0-7 0,-8 0-3 16,8 0-19-16,-8 0 22 0,8 0-17 15,0 0-9-15,-4-6 36 0,8 6 5 0,3-1-18 16,-1 1 8-16,17 0-3 0,-13 0-1 16,5 0-5-16,4 0 11 0,0 0-6 0,21 10 7 15,-19-5 0-15,-5 2 2 0,1 2 3 16,-1 1-3-16,-5 3-5 0,3-2 6 0,-5 2-20 15,2-1 36-15,-3 0-7 0,-3 0-14 16,-2-3 11-16,3 6 4 0,-3-6-2 0,-1 1-20 16,0 1 7-16,-2-5-11 0,2 1 2 0,-2-2-58 15,2 1-42-15,-2-6-28 0,0 0-29 0,0 6-28 16,0-6-23-16,0 6 22 0,0-6-232 16,0 0 10-16,5 9 26 0,0-9 17 0,-1-1 36 15,1-2 31-15,10-1-22 0,-1-3 30 0,1 2 36 16</inkml:trace>
  <inkml:trace contextRef="#ctx0" brushRef="#br0" timeOffset="74390.58">1902 12540 411 0,'0'-12'444'16,"0"5"-71"-16,2 2-68 0,-1 3 1 0,0 4-40 15,0 1 12-15,3 14 2 0,3 5 2 0,-2 5-14 16,1 1-30-16,-1 3 5 0,-3 3-24 15,-2-15-23-15,0 8-22 0,0 7-15 0,0 4-11 16,0 1-10-16,-12 42-17 0,7-43-11 0,-1-1-37 16,4-5-45-16,-4-4-51 0,1 1 2 15,5-5-86-15,-4-13-103 0,2-5-87 0,-1-6 29 16,4-5-248-16,0 0 35 0,0-5 24 16,1-12 59-16,-2 8-4 0,8-28 51 0,-5 10 39 15,1 4 7-15,0-3 6 0</inkml:trace>
  <inkml:trace contextRef="#ctx0" brushRef="#br0" timeOffset="74586.1">1913 12588 1023 0,'-2'-6'436'16,"0"2"-37"-16,2-2-66 0,2 1-32 0,0 2-36 15,11-8-53-15,5 1-14 0,3 0-11 0,3 1-38 16,1 1-1-16,1 1-38 0,1 3-11 0,-1 2-111 15,-2 0-69-15,-14 2-59 0,7 0 13 16,-2 0-318-16,15 17 8 0,-19-9 39 16,-1-4 11-16,-6 6 31 0,-1-4 25 0,-2 0 54 15,0 1-11-15</inkml:trace>
  <inkml:trace contextRef="#ctx0" brushRef="#br0" timeOffset="74774.09">1932 12771 1114 0,'-9'4'379'16,"3"-2"-39"-16,1 0-22 0,2 1-48 0,1-1-44 16,3-2-17-16,2 3-9 0,3-3-35 15,1 2-31-15,17-5-15 0,-12 3-39 0,8 0-29 16,3 0-48-16,2 0-55 0,1 0-49 16,-2 0-63-16,0 0 14 0,-1 0-274 0,-2 0 22 15,-3 0 35-15,-3 0-17 0,10 11 40 0,-25-11 45 16,8 0 24-16</inkml:trace>
  <inkml:trace contextRef="#ctx0" brushRef="#br0" timeOffset="75123.52">2674 12414 910 0,'0'-4'320'16,"-4"1"-16"-16,0 0-4 0,-1 3-19 0,-2-1-48 16,1 0-15-16,-1 3-20 0,-11 1-22 0,9-3-20 15,-14 7-27-15,8 1-12 0,1 1-12 16,1 3 40-16,-3 5-10 0,1 3 14 0,0 6-3 16,0 1 4-16,-3 6 4 0,3 4-11 15,-3 4-12-15,2 3-15 0,1-1-19 0,3-1-1 16,3 1-7-16,4-4-11 0,2-1-2 0,3-2-3 15,0-20-27-15,14 29-14 0,-5-20-12 0,5-3-31 16,2-4-39-16,0-3-23 0,5-1 7 16,2-3-113-16,2 0-20 0,3-1-58 0,-1-2 26 15,1-2-212-15,-7 1-43 0,4-2 33 0,1-1 19 16,-3-3 57-16,-2 2 27 0,-1-3 14 0,-10 0 34 16,9 0 1-16,0 0 49 0</inkml:trace>
  <inkml:trace contextRef="#ctx0" brushRef="#br0" timeOffset="75533.11">3009 12613 910 0,'-2'-1'305'0,"2"0"-27"0,0 2 15 16,-2 0-27-16,0 2-23 0,0 2-24 0,0-1-25 15,-2 10 24-15,0-2 2 0,-3 3-21 16,0 3 4-16,0 2-28 0,-1 4 0 0,0-1-30 16,2-2-8-16,1 4-7 0,-2-1-20 0,1-1-11 15,0-1-11-15,1 0-20 0,1-2-56 0,2-5-1 16,1-1-104-16,0-6-45 0,1-8-46 16,0 0-61-16,0 0 23 0,9 9-263 0,-4-12 46 15,1 2 26-15,6-8 15 0,1-1 33 16,4 1 60-16,-3-3-35 0,-3 3 41 0,4-2 37 15</inkml:trace>
  <inkml:trace contextRef="#ctx0" brushRef="#br0" timeOffset="75920.64">3133 12716 359 0,'-2'-7'586'16,"0"2"-82"-16,2-2-38 0,-2-1-44 0,0-8-28 15,2 9-45-15,0-1-25 0,0 1-48 16,0-2-28-16,0 4-44 0,13-7-8 0,-7 10-30 15,0 1-19-15,3 1-14 0,0 0-20 16,7 0 1-16,19 17-17 0,-16-8-1 0,-1 6-13 16,-4-3-20-16,-2 2-8 0,-2 2-6 0,-1 1 6 15,-4-1-11-15,-3-4-9 0,-2 0 2 16,0-5 2-16,-12 17-3 0,2-7-2 0,-4 0-7 16,-2-3 2-16,0 0-16 0,-2-2 11 15,-2 0-8-15,0-2-8 0,0-1 6 0,1-2 3 16,0-4 0-16,3 3-17 0,3 0 5 0,3-3-8 15,1 1-5-15,4-1-10 0,1-1-11 16,0 0 5-16,2 1 5 0,2-3 2 16,0 0 5-16,0 0 4 0,12 5-10 0,-3-6 3 15,10 2 1-15,-6-1-18 0,5 0-22 0,5 0-22 16,4 0-18-16,3 0 10 0,2 0-95 16,0-5-39-16,31-7-28 0,-30 9-34 0,-2-1 27 15,1 0-254-15,-4-2 35 0,4 2 47 16,-5-4 18-16,-4 2 27 0,-3 1 51 0,-5-1 13 15,-2 0 26-15,-5 0 12 0,-2 1 8 16</inkml:trace>
  <inkml:trace contextRef="#ctx0" brushRef="#br0" timeOffset="76184.35">3361 12358 696 0,'-1'-15'372'0,"1"7"-16"16,4 4-46-16,4 3 29 0,11 5 0 16,2 4-22-16,2 5-17 0,5 6-8 0,5 4-25 15,0 6-22-15,3 0-23 0,-1 7-17 0,0 1-14 16,-5 2-24-16,0 1-8 0,-7 0-36 16,-4 0-53-16,-6-1-62 0,-6 7-57 0,-6-2 7 15,-1-21-212-15,-19 51 24 0,2-23-308 16,-5 1 42-16,-2-4 36 0,-3-3 65 0,1-4 14 15,2-3 29-15,0-4 16 0,5-2 29 16,0-3-8-16,4-3 72 0</inkml:trace>
  <inkml:trace contextRef="#ctx0" brushRef="#br0" timeOffset="76361.44">3458 13473 1000 0,'3'-2'600'0,"1"0"-90"0,-2-1-40 0,2 1-64 16,0-1-50-16,1 0-52 0,-2 0-38 15,1 0-36-15,1-1-39 0,-2 1-68 0,7-6-54 16,-2 3-8-16,-3-1-140 0,1 2-71 0,-3 0-78 16,-1 0 20-16,0 1-282 0,1 4 41 15,-2-4-4-15,-1 1 77 0,0 3-10 0,0 0 59 16,0 0 18-16,-9-3 30 0,5 3-5 16</inkml:trace>
  <inkml:trace contextRef="#ctx0" brushRef="#br0" timeOffset="80793.75">1987 13730 712 0,'24'39'308'0,"-19"-12"-33"16,0 5-18-16,-2 2-26 0,-1 1-27 0,0 4-29 16,0 0-36-16,-2-20-22 0,0 8-26 0,0 5-63 15,0 1-44-15,0-1-64 0,0 0 10 0,0-4-269 16,0-4-19-16,0 0 9 0,0-7 10 15,0-2 51-15,0-5 3 0</inkml:trace>
  <inkml:trace contextRef="#ctx0" brushRef="#br0" timeOffset="81041.93">1794 14184 507 0,'4'1'381'0,"1"1"-37"0,11 6-7 16,-1-1-43-16,6 7 7 0,-1 0-42 0,1 1-27 16,1-1-20-16,-2 4-14 0,1 1-23 15,-2-1-31-15,-1-2-1 0,-2 5-16 0,0-3-49 16,-1 2-67-16,-1-1-26 0,-3-5-31 0,-3 0-51 16,2-4-34-16,-4-2-35 0,-1-3 16 15,-1-2-246-15,-2-2-18 0,-1-1 50 0,1 0 17 16,-2 0-2-16,0 0 40 0,2-13-22 15,3-5 65-15</inkml:trace>
  <inkml:trace contextRef="#ctx0" brushRef="#br0" timeOffset="81243.44">2225 13771 254 0,'-2'-7'323'0,"4"2"-68"0,-2 1-25 0,0 0-38 16,2 1-14-16,-2 1-28 0,0 1-31 0,0 0-15 16,-2 1-25-16,2 1-19 0,0-1-40 0,0 2-52 15,0 1-16-15,3-2 6 0,-3 0-204 16,0 2-90-16,1-1 43 0,0-1-2 0,2 0-10 16</inkml:trace>
  <inkml:trace contextRef="#ctx0" brushRef="#br0" timeOffset="81731.24">2149 13840 422 0,'0'7'325'0,"-3"14"-27"16,1 1-11-16,2-9-32 0,0 8 7 15,0 3-34-15,0 5 3 0,0 0-26 0,0 0-11 16,12 33-39-16,-9-29 9 0,-2-1-29 0,2 0-11 15,-3-4-31-15,1-1-2 0,0-4-37 16,0 0-16-16,-1-2-49 0,0-11-28 0,0 2-45 16,0 0-54-16,0-1 14 0,0-4-181 0,0-7-106 15,0 7 8-15,-11-3 58 0,8-4 11 0,-2-4 12 16,-7-7 36-16,2-2-9 0</inkml:trace>
  <inkml:trace contextRef="#ctx0" brushRef="#br0" timeOffset="82274.28">2300 14047 480 0,'4'-2'262'0,"-2"-1"-24"0,1-1-30 15,-1 1-20-15,1 1 0 0,-2 1-13 0,1-1-13 16,-2 0-22-16,3 1-15 0,0-1-32 0,-1 2 13 16,0 0-8-16,0-2-17 0,1 4-14 15,-1-1 0-15,0 2 6 0,0 0 2 0,-1 0 1 16,1 2 20-16,-1 2-16 0,-1-1 2 16,0 3-7-16,0-2 0 0,0 7-7 0,0 0-15 15,-11 20-7-15,7-18-1 0,0 0 19 0,-4-1-3 16,4 1-14-16,-1 2 1 0,-1-9-4 15,-1 7-6-15,-3-1-3 0,-2 3 38 0,1 1 9 16,-2-1-24-16,-1 3 18 0,-2-2-42 0,-1 3 38 16,-1 2-22-16,-2-1-25 0,-3 0 2 15,4 1-12-15,1-2-3 0,0 1-92 0,2-2-16 16,1-1-60-16,-1 0-31 0,5-2 18 0,-2-3-184 16,7-5-105-16,2-6 24 0,2 0 50 15,2-1 19-15,0-1 25 0,0-2 46 0,0 0-3 16,0 0 2-16</inkml:trace>
  <inkml:trace contextRef="#ctx0" brushRef="#br0" timeOffset="86705.52">2009 15347 483 0,'0'0'236'0,"0"0"-20"0,0-13-9 16,14 13-10-16,-14 0-16 0,0 0-39 0,0 0-6 15,0 0-4-15,0 0 8 0,0 0-17 0,0 0-7 16,0 0-2-16,0 0-2 0,0 0-22 15,0 0 10-15,0 0-8 0,0 0-9 0,13 0 9 16,-13 0 10-16,15-15-9 0,-14 15-12 16,-1 0-5-16,0 0-12 0,1 0-13 0,-2 0 9 15,1 1 6-15,0-1 4 0,1 0-29 0,0 2 21 16,-1-1-13-16,0-1-10 0,0 0-10 16,1-3 12-16,-2 3 1 0,2 0-2 0,-1 0-24 15,2 0 26-15,-2 0-24 0,0 0 21 0,0 0-3 16,-2-1 18-16,2 2-6 0,0-1-5 15,0 0-8-15,0 0-3 0,0 0-3 0,0 0 5 16,-1 0 5-16,1 0-8 0,1-1-9 0,-1 0-4 16,-1 2 17-16,1-1-12 0,0-1-3 0,0 1-17 15,0 0 23-15,0 0-19 0,1 0 8 16,-2-1-13-16,1 1 4 0,-1-1 22 0,1 1-39 16,0 0 29-16,0 0-10 0,0-1 9 0,0 1-9 15,0 0 15-15,0 0-4 0,0 0-12 0,0 1-16 16,0-2 9-16,0 1 21 0,-1 0-2 15,1 0-11-15,0 0-2 0,0 0 11 0,1 0 9 16,0 0-16-16,-1 0 1 0,0-1 3 0,0 2-8 16,0-1 2-16,0 0 9 0,-1 0-12 15,2 0 17-15,-1-1-22 0,0 1 8 0,-1-1-12 16,1 1 9-16,0-1-3 0,-1 1-12 16,1-1 18-16,0 1 0 0,-1 0-4 0,1 0-14 15,0 0 3-15,0 0 10 0,0-2 3 0,0 1-6 16,-3 1-8-16,3 0 4 0,0 0-4 15,0 0 1-15,0 0 5 0,-1 0 4 0,-1-1-8 16,2-1 27-16,0 2-20 0,0-1 8 0,0 0-10 16,-2 1 4-16,2 0-1 0,0 0 4 0,0-1-10 15,0 2 2-15,2-2 5 0,-2 0-18 16,-2 0 19-16,2 1 2 0,0-1-7 0,0 1-16 16,0-1 15-16,0 1-6 0,2-2 9 0,-4 2-2 15,2 0-16-15,0 0 22 0,0-2-10 0,0 2-22 16,0 0 24-16,0-3-2 0,-2 3-12 15,2 0-7-15,0-1 31 0,0-1-7 0,0 2-19 16,-1-1 33-16,1 0-17 0,0 1-2 0,0-3-13 16,0 3 4-16,-1 0 20 0,1-1-18 15,-1 1 26-15,0 0-9 0,1-3-2 0,0 4-7 16,0-2-2-16,0 1-18 0,0 0 9 16,0 0 15-16,0 0-13 0,-1-2 4 0,1 2 6 15,0-1 10-15,0 1-3 0,0 0 10 0,0 0-14 16,-1 0-24-16,1 0 18 0,0-1 23 0,0 1-17 15,0 0-1-15,0 0 9 0,1 0-2 16,0-1-9-16,-1 1-14 0,-1 0 12 0,1 0 2 16,1 1 19-16,-2-2-32 0,1 1 23 0,0 0 5 15,-1-1-14-15,1 1-9 0,0 0 22 0,0-1-11 16,2 2-23-16,-3-2-4 0,2 1 13 16,-1 0 21-16,0 0-7 0,-1 0-6 0,0-1 23 15,1 1-23-15,0 0 7 0,1-1-5 0,-2 1 4 16,1-1 4-16,0 1 14 0,0 0-19 15,0 0-2-15,0 0 1 0,0 2-5 0,0-3-1 16,1-1 3-16,-2 2 19 0,1-1-15 0,1 1-21 16,-2 0 2-16,1-1 2 0,0 1 20 15,0 0-22-15,0 0 28 0,0-1-2 0,0 1-1 16,0 0-10-16,0 0 13 0,-1 0-20 0,2 1 2 16,-1-2 0-16,-3 1 6 0,5 0 2 15,-4 0-1-15,2 0 14 0,0 0-14 0,0 0 0 16,0 0 1-16,0 0 16 0,0 0-2 0,0-2 0 15,0 1-12-15,0 1-11 0,-2-1 6 16,2-1-4-16,0 2 21 0,0-1-19 0,2 1 3 16,-2-1 0-16,-2 1-5 0,2-2-3 0,0 2 9 15,0-2-10-15,0 2 19 0,0-1 5 16,0 1-5-16,0-2 0 0,0 2 1 0,0 0-2 16,0 0 1-16,0 0-28 0,0-3 3 0,0 3 1 15,0-2 1-15,0 2 27 0,-1 0-18 0,2-2 11 16,-2 2 1-16,2 0-3 0,-1-1 3 0,0 0-14 15,0 1 1-15,0-1 0 0,-1 0 6 16,1 0-2-16,0 1-21 0,0-2 17 0,0 0 1 16,1 1 1-16,-1 1-2 0,0 0 3 15,0-1-2-15,-1-2-18 0,2 2 4 0,-1 1 16 16,0-1 4-16,-1 0 1 0,0 0 0 0,1 0-21 16,1 0 2-16,-1 0 3 0,0 1 27 0,1-3-14 15,1 3-12-15,-2 0 23 0,0 1-5 16,0-2-3-16,-2 2 0 0,2-2 1 0,0 1-1 15,0 2 0-15,0-2 1 0,-1 0 29 16,1 0-10-16,-1 1-3 0,2-1-1 0,-1-1-2 16,0 1-20-16,0-1-16 0,1 0 26 15,-1 1-17-15,0 0 1 0,0-1 2 0,0 1 14 16,0 0 3-16,0 1-9 0,0-1 0 16,0 0 26-16,0 0-2 0,0 0-18 0,0 1-12 15,0 0 12-15,0-1-24 0,0 1 16 0,-1 0 0 16,0-2 23-16,1 1-13 0,1-1 0 15,0 2-23-15,-1-2 19 0,0-1 0 0,-1 2 1 16,1 0-12-16,-1 0 2 0,1 0 1 0,0 1 11 16,0-1 3-16,0-1-13 0,1 1 5 15,-1 0 7-15,1 0-13 0,-1 0 13 0,0-1-14 16,0-1 1-16,0 2 0 0,0 0 13 16,-1 0 1-16,0 0-2 0,1 0-15 0,0 0 1 15,1 0 0-15,-1 0 7 0,1 0 6 16,-1 0-22-16,0 0 24 0,0 0-6 0,0 0 9 15,0-1-12-15,0 2 2 0,0-2-10 16,0-1 19-16,0 2 0 0,0 0 0 0,0 0-1 16,0 0-5-16,-2-1-9 0,2 0 0 0,0 1 23 15,0 0-1-15,0 0-14 0,0-2-10 0,0 2-5 16,0 0 18-16,0 0-9 0,0 0 1 16,-1 0 0-16,2 0 0 0,-1 0 2 0,0 0 0 15,0 0 4-15,1 0-3 0,-2 0 7 0,3 0-12 16,-2 0 9-16,0 0 0 0,0 0-2 0,0-1-5 15,0 1 7-15,-1 0-1 0,2 0-3 0,-1 0-1 16,0 0-5-16,-1 0-3 0,1 0 13 16,-1 2-20-16,1-1 2 0,0 0 40 0,0 0-3 15,-1-1-1-15,1-1-3 0,-1 2-13 16,1-1-7-16,0 0-24 0,0 0 26 0,0-1 2 16,0 0-5-16,0 1-25 0,0-2 3 15,0 2 2-15,-1 1 2 0,1-1 2 0,1 0 29 16,-1 0-6-16,0 1 6 0,1-3-19 0,-1 2 19 15,0 1-12-15,0-1 2 0,1-1 1 16,-1 2-25-16,0 0 14 0,0-2 1 0,0 2 2 16,-1-1 0-16,1-1 2 0,0 1-2 0,0 0 19 15,0 0-7-15,0 0-21 0,0 0 34 16,0 0-24-16,0 0-18 0,0 0 32 0,0 0-1 16,0 0-23-16,0 0-6 0,0 0 11 0,0 0 1 15,0 0 23-15,0 0-20 0,0 0-2 0,0 0 35 16,0 0-19-16,0 0-20 0,0 0 20 15,0 0-1-15,0 0-3 0,0 0-10 0,0 0-12 16,0 0 14-16,0 0 19 0,0 0-11 16,0 0-17-16,0 0-7 0,0 0 37 0,0 0-38 15,0 0 37-15,0 0-36 0,0 0 8 0,0 0-7 16,0 0 0-16,0 0 7 0,0 0 37 0,0 0 0 16,0 0-31-16,0 0-10 0,0 0 5 15,0 0 22-15,0 0 2 0,0 0-17 0,0 0-4 16,0 0 5-16,0 0 8 0,0 0-1 15,0 0-10-15,0 0 7 0,0 0-4 0,0 0 6 16,0 0-3-16,0 0 8 0,0 0-18 0,0 0-9 16,0 0 33-16,0 0-20 0,0 0 18 15,0 0-6-15,0 0 4 0,0 0-9 0,0 0-2 16,0 0 14-16,0 0-12 0,0 0 13 0,0 0-22 16,0 0 7-16,0 0 12 0,0 0-13 0,0 0-8 15,0 0 7-15,0 0-4 0,0 0 18 16,0 0-23-16,0 0-3 0,0 0 21 0,0 0-17 15,0 0-1-15,0 0 16 0,0 0-8 16,0 0 9-16,0 0-18 0,0 0 13 0,0 0-3 16,0 0 20-16,0 0 3 0,0 0-26 0,0 0 15 15,0-13 11-15,0 13-28 0,0 0-12 0,0 0 13 16,0 0 12-16,0 0-21 0,0 0 3 16,0 0 19-16,0 0 4 0,0 0-16 0,0 0 23 15,0 0-23-15,0 0 12 0,0-13-11 16,0 13 16-16,0 0-10 0,0 0 9 0,0 0-20 15,0 0 17-15,0 0-3 0,0 0 0 16,0 0 7-16,0 0-10 0,0 0-1 0,0 0-16 16,0 0 17-16,0 0 4 0,0-12 9 0,0 12-28 15,0 0 5-15,0 0-2 0,0 0 29 16,0 0-14-16,0 0-15 0,0 0 31 0,0 0-38 16,0 0 29-16,0 0 1 0,0 0-23 0,0 0 3 15,0 0 7-15,0-14 1 0,0 14 20 0,0 0-30 16,0 0 31-16,0 0-25 0,0 0 10 0,0 0-6 15,0 0 17-15,0 0-17 0,0 0-11 16,0 0 8-16,0 0-18 0,0 0 15 0,0 0 12 16,0 0 4-16,0 0-23 0,0 0 20 0,0 0-11 15,0-12 5-15,0 12 6 0,0 0-2 16,0 0 1-16,0 0-2 0,0 0-1 0,0 0-4 16,0 0 7-16,0 0-25 0,0 0 18 0,0 0 1 15,0 0-18-15,0 0 38 0,0 0 7 16,0 0-26-16,0 0-9 0,0 0 6 0,0 0-4 15,0 0-6-15,0 0 8 0,0 0-1 16,0 0-6-16,0 0 26 0,0 0-8 16,0 0-3-16,0 0 5 0,0 0-23 0,0 0 17 15,0 0-6-15,0 0 35 0,0 0-33 0,0 0-18 16,0 0 25-16,0 0-8 0,0 0 2 0,0 0-22 16,0 0 19-16,0 0 4 0,0 0-5 0,0 0-10 15,0 0 1-15,0 0 12 0,0 0-8 16,0 0-3-16,0 0 11 0,0 0 11 0,0 0-3 15,0 0-14-15,0 0-8 0,0 0 31 16,0 0-15-16,0 0 21 0,0 0-30 0,0 0-7 16,0 0-4-16,0 0 26 0,0 0 0 0,0 0-26 15,0 0 19-15,0 0-4 0,0 0 0 16,0 0 3-16,0 0 16 0,0 0-19 0,0 0 26 16,0 0-15-16,0 0-7 0,0 0-20 0,0 0 7 15,0 0 15-15,0 0-6 0,0 0 7 16,0 0 11-16,0 0-18 0,0 0-3 0,0 0 26 15,0 0-32-15,0 0 32 0,0 0-28 0,0 0 13 16,0 0-8-16,0 0-11 0,0 0 12 16,0 0 12-16,0 0-8 0,0 0 6 0,0 0 5 15,0 0-4-15,0 0-14 0,0 0 4 16,0 0-1-16,0 0 2 0,0 0-1 0,0 0 9 16,0 0-10-16,0 0-7 0,0 0 8 15,0 0 10-15,0 0 10 0,0 0-25 0,0 0 9 16,0 0-13-16,0 0 20 0,0 0-11 0,0 0 17 15,0 0-16-15,0 0-3 0,0 0 12 16,0 0-13-16,0 0 16 0,0 0-2 0,0 0-4 16,0 0-6-16,0 0-14 0,0 0 36 0,0 0-17 15,0 0-2-15,0 0-7 0,0 0 17 0,0 0 5 16,0 0-33-16,0 0 9 0,0 0 1 0,0 0-7 16,0 0 6-16,0 0 13 0,0 0-12 15,0 0 27-15,0 0-13 0,0 0 4 0,0 0-8 16,0 0-1-16,0 0-14 0,0 0 28 0,0 0-4 15,0 0 8-15,0 0-31 0,0 0-8 16,0 0 13-16,0 0 8 0,0 0-5 0,0 0 10 16,0 0 11-16,0 0-26 0,0 0-1 15,0 0 5-15,0 0-6 0,0 0 24 0,0 0-21 16,0 0-2-16,0 0-9 0,0 0 39 0,0 0-22 16,0 0-5-16,0 0-15 0,0 0 31 0,0 0-16 15,0 0 6-15,0 0-15 0,0 0 23 0,0 0-20 16,0 0-5-16,0 0 26 0,0 0-3 15,0-13-15-15,0 13 17 0,0 0 14 0,0 0 2 16,0 0-22-16,0 0-10 0,0 0 12 0,0 0 11 16,0 0-18-16,0 0-3 0,0 0 3 15,0 0-13-15,0 0 14 0,0 0 16 0,0 0-15 16,0 0-13-16,0 0 8 0,0 0 7 0,0 0-2 16,0 0-13-16,0 0 21 0,0 0 3 0,0 0-10 15,0 0-10-15,0 0 9 0,0 0 5 16,0 0-21-16,0 0 29 0,0 0-4 0,0 0-5 15,0 0-12-15,0 0-5 0,0 0 16 16,0 0 3-16,0 0 19 0,0 0-34 0,0 0 8 16,0 0 8-16,0 0-21 0,0 0 23 0,0 0-17 15,0 0 28-15,0 0-25 0,0 0 0 0,0 0 1 16,0 0 12-16,0 0-2 0,0 0 5 16,0 0-16-16,0 0 18 0,0 0-23 0,0 0 28 15,0 0-24-15,0 0 11 0,0 0 1 0,0 0-12 16,0 0 3-16,0 0 13 0,0 0-30 0,0 0 26 15,0 0-11-15,0 0 12 0,0 0 2 16,0 0-5-16,0 0 4 0,0 0-6 0,0 0-10 16,0 0 12-16,0 0-4 0,0 0-9 0,0 0 0 15,0 0 17-15,0 0-24 0,0 0 4 16,0 0 23-16,0 0-16 0,0 0 16 0,0 0-1 16,0 0-9-16,0 0 2 0,0 0-1 15,0 0-8-15,0 0 23 0,0 0-10 16,0 0-13-16,0 0 10 0,0 0-10 0,0 0 30 15,0 0-31-15,0 0 14 0,0 0-8 0,0 0 13 16,0 0-18-16,0 0-4 0,0 0 11 0,0 0 9 16,0 0-6-16,0 0-2 0,0 0-19 15,0 0 20-15,0 0 8 0,0 0 6 0,0 0-24 16,0 0 8-16,0 0-10 0,0 0 4 0,0 0 4 16,0 0-4-16,0 0 3 0,0 0-11 15,0 0 19-15,0 0 5 0,0 0-15 0,0 0 16 16,0 0-3-16,0 0-20 0,0 0 5 0,0 0 14 15,0 0-13-15,0 0 12 0,0 0-6 16,0 0 19-16,0 0-23 0,0 0 1 0,0 0 8 16,0 0-24-16,0 0 35 0,0 0-14 0,0 0-23 15,0 0 5-15,0 0 18 0,0 0-5 0,0 0 2 16,0 0-13-16,0 0 18 0,0 0-2 16,0 0 2-16,0 0 2 0,0 0-11 0,0 0 8 15,0 0 6-15,0 0-5 0,0 0-23 0,0 0-2 16,0 0-30-16,0 0-18 0,0 0-30 15,0 0-32-15,0 0-43 0,0 0 18 0,0 0-281 16,0 0 16-16,0 0 23 0,0 0 31 0,0-14 46 16,-11-5-20-16,19 7 54 0,0-5-13 15</inkml:trace>
  <inkml:trace contextRef="#ctx0" brushRef="#br0" timeOffset="98415.37">992 15201 329 0,'0'0'375'0,"0"-13"-98"0,0 13-34 16,0 0-32-16,0 0-16 0,0 0-16 0,0 0-14 15,-10 16-1-15,4 6 13 0,4 2-22 0,-7 0-12 16,5 0-21-16,-2 3-5 0,-1-1-6 16,-1-1-12-16,-1-3-17 0,2-3 14 0,2 1-1 15,-1-7 9-15,2-2-34 0,-1-3-8 0,3 0-6 16,2-2-5-16,-2-2 65 0,0-1 3 16,2-3-5-16,-1-10-27 0,4-2-12 0,1-5-21 15,5-5 3-15,5-2-5 0,-1-8-21 0,5-4 6 16,0 1-16-16,0 6-16 0,-3-1 4 15,3 7 0-15,-8 7-1 0,1 4 0 0,-2 10-1 16,2 2-18-16,1 14-1 0,-2 1 0 0,1 6 0 16,1 6 6-16,2-6 2 0,-6 3 0 15,2-2 18-15,1 1-1 0,-1-1-16 0,2 1-19 16,-1 0 16-16,1-2 2 0,1-3-1 0,-2-5 2 16,-1 0 31-16,5-3-4 0,-7-3-1 15,0-3-2-15,-1-2-2 0,-7-2-2 0,0 0-3 16,8 0-20-16,17-18 25 0,-16 6-13 0,3-1 2 15,-3-2-2-15,-1 4-2 0,-2 4 1 0,0 0 9 16,-4 3-1-16,2 0-2 0,-2 1-17 16,-1 3 0-16,-1 0 0 0,0 0 1 0,8 10 2 15,-5-5 0-15,4 9 1 0,1-1 1 16,0 1 0-16,0-2-4 0,3 0 0 0,1-2-8 16,-1 1 1-16,-1-6 31 0,-4 2-18 0,3-6 1 15,0 0-15-15,-9-1 2 0,9 0 17 16,14-16 7-16,-11 5 14 0,-1-2-4 15,-1-2-15-15,-1-1-23 0,-1-2 20 0,-5-1-5 16,-1 1 4-16,3 0-1 0,-5 8-2 0,0-1-11 16,0-1 1-16,-14-11-1 0,5 15 23 15,-6 7-20-15,-1 4 2 0,-3 6-40 0,3 3-5 16,-5 4-16-16,-2-1-32 0,4 0-13 0,3 5-18 16,5 0-31-16,1-3-16 0,7-4 16 15,3-3-95-15,0-10-109 0,0 0-68 0,0 8 30 16,17 0 28-16,0-11 1 0,-7 3 57 15,22-15-22-15,-8 4 52 0</inkml:trace>
  <inkml:trace contextRef="#ctx0" brushRef="#br0" timeOffset="98628.44">1753 15066 403 0,'5'-15'373'16,"1"6"-80"-16,-2 7-14 0,-1 3-6 15,-3 5-3-15,2 13 8 0,3 4-31 0,-1 6-31 16,-3 1 48-16,1 4-26 0,2 5-23 0,-2 1-16 15,1 2-15-15,-3-1-39 0,2-2 2 16,0 3-19-16,-2-2-22 0,0-3-21 16,0-5-47-16,0-15-5 0,0 7-106 0,0-1-35 15,0-4-90-15,0-4 18 0,-11 3-309 0,9-19 45 16,0-2 9-16,-3-12 34 0,-4-4 14 0,3-5 42 16,-1-2 17-16,2 1 26 0,-6 1 3 15</inkml:trace>
  <inkml:trace contextRef="#ctx0" brushRef="#br0" timeOffset="98798.39">1673 15375 328 0,'-1'-1'391'16,"-1"0"-31"-16,0 1-67 0,0 0-39 0,2-1-8 15,0 2-26-15,2-2-29 0,0 0-10 16,2 1-29-16,1 0-15 0,5 0-2 0,11-2-34 16,-9 2-25-16,6 0-44 0,29-7-51 15,-17 4-48-15,3 2-62 0,1-2 13 0,-1 2-293 16,-16 1 24-16,9 0 12 0,3 0 28 0,-2 0 35 15,35 12 24-15,-36-6-18 0</inkml:trace>
  <inkml:trace contextRef="#ctx0" brushRef="#br0" timeOffset="99241.15">2638 15363 397 0,'-8'-13'485'0,"-5"0"-107"0,-1 2-51 15,-3 2 45-15,-5 0-29 0,2 2-27 0,-2-3-34 16,0 5-34-16,1 3-18 0,7 2-26 0,-24 12-24 16,14 0-13-16,1-1-27 0,3 4 6 15,0 5-19-15,3 2-17 0,-2 2 4 0,2 0-3 16,3 6-15-16,-1-5-6 0,4 0-15 0,3 0-4 16,-3 0-4-16,6 0-5 0,2-5 2 0,1 1-13 15,2-14 6-15,0 3-12 0,0-5 6 16,12 9-10-16,-5-12-10 0,1-4 7 0,8-3-16 15,3-5-8-15,1-3-7 0,-3-3-9 0,2-2-13 16,-1-1-18-16,0-3 10 0,1-1 1 16,-1 0-4-16,0 0 8 0,0 4 4 0,-5-2 10 15,1 4-15-15,0 2 10 0,-6 3-15 0,3 3 20 16,-3 4-21-16,-1 2 11 0,-3 3-16 0,-4 0 21 16,0 0 10-16,24 15 13 0,-12-4 3 15,1 6 8-15,-2 3-1 0,1 0 4 0,0 2-12 16,0 1 4-16,1-1-4 0,-5 0 6 15,6 0-14-15,-1-3-30 0,-2-2-34 0,1 0 4 16,1-3-91-16,-1-2-54 0,3-5-52 16,4-2 20-16,-12-5-307 0,8 0 18 0,28-11 47 15,-16 1 63-15,-2-6 21 0,4-3 45 16,1-2 7-16,2-5 24 0,4-2 13 0,0-1-15 16</inkml:trace>
  <inkml:trace contextRef="#ctx0" brushRef="#br0" timeOffset="99894.88">3383 15150 696 0,'-3'1'381'0,"1"2"-39"16,-3 0-37-16,3 1-11 0,2 1-38 0,0 1-21 16,2 0 6-16,0 0-23 0,7 8-22 0,2-3-19 15,2-1-5-15,2-4-27 0,1-1-17 16,1-2 8-16,-9-3-17 0,7 0-11 0,17-12 4 15,-14 3-25-15,0-3 3 0,0-1-16 0,-3-6-3 16,1 1 1-16,-2-3-28 0,-1-3-9 16,-1-1 1-16,-3-5-18 0,0 0-12 0,-3-2 5 15,-1 3-14-15,-3-1 22 0,-2 14-13 0,0-6-2 16,0-1 9-16,-12-16-2 0,6 26-8 16,-2 6 4-16,1 7 14 0,-2 3 2 0,-2 11 24 15,-1 5-1-15,1 6 13 0,1 6-1 16,1 8 12-16,-1 5-4 0,3 4 12 0,-1 4 8 15,1 8 12-15,-1 4-20 0,-1 0 6 0,2 4-8 16,1-2-13-16,-1-2-11 0,3-4 2 16,3-2 1-16,1-32-15 0,0 11 3 0,0 3-12 15,0-2 16-15,0-2-16 0,12 30-5 16,-5-44 4-16,2-6 9 0,4-9-27 0,-3-4-9 16,-10-3-12-16,27-24-5 0,-15 7-9 0,-1-8-22 15,-2-1 15-15,-2-2-8 0,-2 0-4 16,-2-3-2-16,-2-3-11 0,-1 2 8 0,0 16 1 15,0-6 3-15,-12-24 13 0,4 25-6 0,-3-1-8 16,3 6 14-16,2 4 12 0,0 3-12 16,0 1 0-16,4 1 11 0,1 2 1 0,-1 1-10 15,2-1 18-15,0 5-16 0,0 0 16 16,17-12-7-16,-3 3 9 0,3 2 2 0,3 1 7 16,0 1-14-16,2 3 4 0,-11 2 5 0,6 0-7 15,1 0 5-15,24 15 22 0,-23-1-2 16,0 1 22-16,-3 3 4 0,-1 3-5 0,-4 0 9 15,-1 0-2-15,-4 2-1 0,0-3-11 16,-3 2 0-16,0-4-7 0,-1-1-10 0,1-4-26 16,-3-3-34-16,0-10-33 0,0 6 10 0,0-6-121 15,0 8-41-15,-3-2-48 0,3-8 26 16,-1-1-202-16,0-5-42 0,2-10 23 16,-1 6 52-16,0-8 6 0,14-30 43 0,-10 19-5 15,2 0 36-15,-1-3 30 0,3 5 26 16,-2 3-28-16</inkml:trace>
  <inkml:trace contextRef="#ctx0" brushRef="#br0" timeOffset="100415.77">3922 15307 855 0,'0'-16'305'0,"-2"7"-11"0,0 0-51 16,1 2 0-16,-1 2-16 0,-1 0-28 0,1 1-2 16,1 2-31-16,-1 0-15 0,2 4-1 15,-1-5-23-15,1 6-10 0,-1 0-54 0,2 1-7 16,-1 0-27-16,1 1-20 0,4 8-15 0,1 1-28 16,0-2-13-16,-2 3 7 0,4-1-6 15,-2 1 15-15,0 2-11 0,0 0 19 16,-1 0-4-16,0 0 0 0,0 0 25 0,3 0 23 0,-4 0-12 15,1-1 26-15,-2-5 7 0,3 3-2 16,-3-3-1-16,-2-3 6 0,1-2 17 16,0 1 3-16,2-3 7 0,-4 1 12 0,0-3-7 15,1 1 28-15,0-1 1 0,-1-1 8 0,0 0 3 16,1 1-11-16,-1-2-22 0,0 0 7 16,0 0-23-16,0 0 8 0,4-11-17 0,0-3-8 15,4-1 10-15,-1 2-16 0,1 0 4 0,1-2-18 16,1 5 0-16,-1 1-4 0,-4 2-14 0,2 2 23 15,0 2-29-15,-3 2 8 0,-4 1-16 0,0 0 9 16,0 0 2-16,7 0-1 0,4 12-5 16,-1-1 4-16,1 0-5 0,-3 0 5 0,-1-3-3 15,1 3 0-15,-2-4-11 0,0 1 16 16,-1-2-10-16,0-2 6 0,0 0-6 0,-4-1-4 16,3-1 20-16,-1-1-4 0,1-1-7 0,-4 0 7 15,0 0-14-15,8 0 11 0,3 0 0 0,11-18-5 16,-9 8-8-16,0-1 9 0,3 1-9 15,-4 1 14-15,1 2-13 0,-3 1 2 0,-1 3-2 16,0 3-22-16,-9 0 27 0,6 0-2 16,0 0 3-16,6 11-12 0,-1-1-1 0,-2 1 11 15,-2-4-11-15,4 5 16 0,-2-3-2 16,-4 2-30-16,-1-4-16 0,-1-2 5 0,0-2-79 16,1-1-63-16,-3-1-44 0,-1-1-54 0,0 0 25 15,5-9-231-15,-2 6 40 0,-3-4 33 0,5-9 15 16,-5 8 10-16,0-7 20 0,0-4 28 15,0-2 17-15,0 1 6 0</inkml:trace>
  <inkml:trace contextRef="#ctx0" brushRef="#br0" timeOffset="100543.6">4400 15279 397 0,'-6'-6'351'0,"-3"-8"-57"0,2 8-30 16,2 0-11-16,2 4-29 0,0 0-40 0,2-1-20 16,-3 0-33-16,4 0-49 0,1 2-32 15,0 1-79-15,3-3-3 0,-4 3-48 0,7-7 8 16,9-3-186-16,-2 1-68 0,3-3-11 0,0 0 29 15,4 2-6-15,0-1 68 0</inkml:trace>
  <inkml:trace contextRef="#ctx0" brushRef="#br0" timeOffset="100711.55">4549 15129 855 0,'10'-6'285'16,"-1"2"-35"-16,-3 2-28 0,0 2-2 0,-2 5 52 15,-1-1-34-15,3 8 47 0,-2 8 7 16,-1 3-19-16,0 3-17 0,1 3-14 0,-1 2-20 16,-1 2-16-16,2-1-25 0,-3 1-18 0,1 0-20 15,1-2-13-15,0-2-34 0,-2-3-41 16,0 0-61-16,0-3 1 0,2 1-97 0,-1-6-45 15,-2-6-53-15,0-12-58 0,0 7 24 16,0-7-265-16,0 0 37 0,4 11 33 0,-4-12 50 16,0 1-15-16,0-5 44 0,-1 4 35 0,0-2 32 15,1-1 1-15</inkml:trace>
  <inkml:trace contextRef="#ctx0" brushRef="#br0" timeOffset="100879">4509 15444 1023 0,'-3'-6'429'0,"0"-2"-44"0,3 2-57 16,1 1-25-16,4-1-42 0,6 0-67 16,2-1 11-16,6-3-24 0,-3 3-101 15,7 0-62-15,-3 5-27 0,-3 0-49 0,-3 1-54 16,-4 1 12-16,2 0-314 0,-2 0-18 0,-2 0 61 16,7 11 16-16,-10-10 28 0,0 2 35 0,-1 0-2 15</inkml:trace>
  <inkml:trace contextRef="#ctx0" brushRef="#br0" timeOffset="101299.11">4869 15529 606 0,'-1'3'367'16,"0"-2"-28"-16,1 0-38 0,0 2-27 0,2-3-22 15,0 0-65-15,4-1-1 0,-2-2-4 0,8-5-33 16,2-1 6-16,-1-3-44 0,-1-2-9 16,1-3-11-16,-2-1 0 0,-1 1-20 0,-3-1-26 15,0 2 5-15,-3-2-2 0,-1 5 61 0,-2 3-11 16,-1 2-10-16,0 3-7 0,0 5-8 0,-8-3 13 15,2 6 28-15,-4 5-16 0,-3 5 6 16,1 5 9-16,0 2-8 0,5 4-11 0,1 1-9 16,1 1-5-16,5 3-14 0,0-18 1 0,0 6-3 15,15 24-14-15,-5-19-3 0,1-1 3 0,2-5-9 16,2-2-17-16,-2-3-35 0,2-3-42 16,1-3 3-16,-3-5-196 0,-4 0 22 0,2 0-331 15,-1 0 39-15,6-13 39 0,-11 10 28 0,-5-1 45 16,0 1 26-16,-1 1 54 0,-3 2-33 15,0 0 48-15,-1 1 40 0,-10 7 6 16</inkml:trace>
  <inkml:trace contextRef="#ctx0" brushRef="#br0" timeOffset="102161.43">5840 15259 541 0,'8'26'467'16,"1"-3"-82"-16,-3-3-25 0,-1 0-40 0,3-3-8 16,-4 0-45-16,1-6-6 0,0 1-11 15,1-5-43-15,-1-3-13 0,3-1-8 0,-2-2-16 16,-6-1-16-16,11 0-11 0,16-16-36 0,-11 4 4 15,-1-4-17-15,2-3-23 0,-8-5-6 0,2-2-6 16,-1-5-11-16,-1 0-23 0,-2-1 5 16,-4-1 8-16,0 3-22 0,-1-3 16 0,-2 5-20 15,0 15 2-15,0-5-20 0,-12-17 21 16,4 23-16-16,-4 3 14 0,3 6 3 0,9 3 4 16,-13 0 6-16,-14 23 10 0,10-3 7 0,7 1 0 15,-1 4-3-15,1 6 21 0,1 5 8 0,1 5 18 16,-2 6 13-16,2 6-14 0,1 5-2 15,-4 10-14-15,1 0 14 0,-1 1-29 16,-2 4 5-16,1-5-1 0,0 0 1 0,-1-5-24 16,3-3 3-16,-1-7-13 0,1-5 7 0,0-4-2 15,3-7 4-15,0-4 0 0,1-3 9 0,2-4-28 16,3-7 11-16,-3-9-7 0,3-6-7 0,1-4-34 16,0 0-11-16,-1-10-12 0,6-6-10 15,0-5-9-15,0-4-22 0,3-1 9 0,-3-6 3 16,1 3 8-16,-2-2 7 0,1 4 3 15,-1-1-1-15,-1-2 18 0,-2-3-6 0,3 4-7 16,-4 16 16-16,0-9 10 0,0-1 2 0,12-24 5 16,-4 23-6-16,4 1 8 0,-1 0-9 0,3 3 20 15,2-1-13-15,3 2 10 0,3-3 0 16,3 1-4-16,-1 0 4 0,1 3-5 16,0 1 3-16,-2 2 8 0,-3 3 4 0,2-1-1 15,-5 5-6-15,-4 7-3 0,-13 1 34 0,9 0 12 16,4 12 6-16,-7 5-2 0,-4 4-2 15,-2 2 0-15,0-12 14 0,0 9-8 0,0 0 2 16,-13 31-17-16,9-30 8 0,1 1-17 16,-1 0-1-16,2-3-16 0,0-7-4 0,2-4-12 15,0-3-18-15,0-5-25 0,0 0-42 0,4 3 9 16,0-4-105-16,-1-4-31 0,6-10-34 16,1-3-58-16,1-7 30 0,1 4-217 0,-5-6 22 15,2 0 36-15,1-2 31 0,0-3 11 0,0-3 56 16,-2 2 37-16,2 2 8 0,-3 5 10 0,-3-2 12 15</inkml:trace>
  <inkml:trace contextRef="#ctx0" brushRef="#br0" timeOffset="102273.73">6213 15309 740 0,'-6'-6'260'16,"0"3"-48"-16,0-1-30 0,1 2-24 0,-1 2-11 15,2 0-14-15,-2 2-8 0,2 0-40 16,-1 2-22-16,3 1-39 0,-6 8-64 0,5-1 5 16,1-2-167-16,0 7-131 0,2-10 0 0,0 6 8 15,11 16 55 1</inkml:trace>
  <inkml:trace contextRef="#ctx0" brushRef="#br0" timeOffset="103105.24">6247 15545 638 0,'6'14'256'16,"-1"1"7"-16,-3-5 5 0,-1-1-14 16,1-3 6-16,0 2 2 0,-1-3-33 0,0-1 1 15,2 0-10-15,-1-1-3 0,0-1-5 0,-1-2-13 16,0 0-55-16,4 0 15 0,-3-2-33 16,2-3-18-16,3-5-7 0,0-4-7 0,-2-3-14 15,0-1 2-15,-1 0-28 0,-1-1 2 16,0 2-10-16,-2 3-1 0,1 3-11 0,-2 1-17 15,0 3 16-15,0 7-13 0,0 0 0 16,0 0 1-16,-7-9 5 0,3 13 14 0,-4 11-3 0,-1 3 15 16,1 3-1-16,3 3 1 0,4-1-1 15,1 3-7-15,0 0-5 0,0-14-14 0,0 6 14 16,14 24-9-16,-4-18-14 0,1-7 23 0,5-3-10 16,-2-5-4-16,6-3-11 0,1-6 1 15,-9 0-22-15,23-17-14 0,-14 5-24 16,-1-5-17-16,1-4 6 0,0-4-66 0,-1-6-7 0,-1-2-10 15,-2-3-33-15,2-5 1 0,-2-2-22 16,0 0 35-16,-4 0 27 0,2 3 22 0,-4 2 30 16,-4 2 41-16,-2 4 39 0,-2 3 65 15,-3 13-9-15,0-4 43 0,0-1-8 0,0 3-20 16,0 3 16-16,-15-4 11 0,8 19-7 0,1 5 7 16,-3 5 16-16,-4 9-7 0,4 6 13 15,0 3-11-15,2 6 22 0,-1 1-10 0,0 4-3 16,3 3-27-16,2 0-8 0,2-2-13 15,-2-1 13-15,3-21-31 0,0 8-25 16,0 3-22-16,16 30-28 0,-7-34-26 0,1-6-41 16,5-5 11-16,3-4-131 0,2-6-22 0,-10-4-26 15,6 0-27-15,26-15 29 0,-20 2-95 16,0-3-92-16,1-2-9 0,-1-5 11 0,-1 1 63 16,-2 0 173-16,-3 5 17 0,1-2 338 0,-4 3 37 15,-4 3 12-15,-4 5-29 0,-2 3-19 0,-3 2 82 16,0 3-9-16,-6 4 9 0,-2 8 1 15,-4 3 2-15,0 2-5 0,1 1-6 16,-1 5-13-16,0-1-31 0,0 3 0 0,1-2-11 0,4 3-30 16,1-1-27-16,0-2 4 15,4-3-14-15,0-2 1 0,2-11-27 0,0 1 3 16,0-2-27-16,0-6-29 0,13 10-25 16,-7-13-10-16,7-4-31 0,0-6-32 0,0-6-19 15,0 0 9-15,0-6-54 0,-1-2 2 0,1-6-34 16,1-3-24-16,-1-3-6 0,-2-1-17 15,1-2 27-15,-1 0 26 0,-3-1 20 0,-2 3 23 16,1 0 22-16,-3 4 14 0,-1 0 50 16,-2 2 30-16,-1 19 13 0,0-8 47 0,0-2 0 15,0 1-7-15,0 1 45 0,0 4 19 0,0 4-7 16,-15-8-6-16,13 20-12 0,-1 3 20 16,-5 12-4-16,1 3 21 0,-3 7-10 0,-1 4 8 15,2 3-13-15,1 5 2 0,0 5-16 0,2 1 2 16,1 5-27-16,2-4 10 0,0 5-28 0,2-4-36 15,-3 0-27-15,2-2-54 0,0-4 7 0,0-4-145 16,-1 1-90-16,2-6 25 0,1-5-275 16,-1-8 22-16,1-14 33 0,0 9 34 15,0-1 34-15,0 0 37 0,17 13 38 0,-4-9 20 16,-1-2 26-16,2 4 2 0</inkml:trace>
  <inkml:trace contextRef="#ctx0" brushRef="#br0" timeOffset="103288.73">7039 15861 1435 0,'-1'2'527'0,"0"0"-46"0,1 0-58 0,0 0-53 16,-1 0-37-16,2-1-34 0,-2 1-24 15,0-1-36-15,1 0-53 0,0 0-33 0,1-1-57 16,-1 0-57-16,0 0-52 0,0 2 1 0,0-4-145 16,-2 2-75-16,1-2 27 0,0 2-296 15,-1-1 20-15,0-1 22 0,-3 2 73 0,-1-2 19 16,-1-1-2-16,-11-2 40 0,4-2 15 0,1 3 18 15,-3 1 10-15</inkml:trace>
  <inkml:trace contextRef="#ctx0" brushRef="#br0" timeOffset="113187.24">2016 17132 489 0,'0'0'287'0,"0"0"-37"0,16 0-18 15,-16 0-15-15,0 0-20 0,25-5-8 0,-23 5-19 16,0 0 4-16,-1 0-17 0,0 0-20 16,1 0 5-16,1 0-18 0,-3 1-20 0,0-1 11 15,0 1-17-15,0 0 10 0,0-1-13 0,-2 2-12 16,-1-1-3-16,1-2-23 0,-2 2 0 0,0-2 17 15,-2-3-7-15,0 2 17 0,-5-5-9 16,-1-4-24-16,4-1 5 0,1-2-5 0,-2-1-4 16,1-2-6-16,5 0-4 0,-2-3-9 15,5-1-25-15,0 11 11 0,0-6 5 0,0-3-1 16,16-13-1-16,-11 15-2 0,-1 8-2 0,0 0 0 16,-1 5-3-16,2 3-17 0,-2 1 4 15,4 3 14-15,0 9-9 0,2 7-18 0,-3 5 2 16,-1 6 45-16,-2 2-1 0,-3 6 0 0,0-19 11 15,0 12 6-15,-14 45 16 0,8-33-21 0,-5 5-4 16,-1-5 3-16,2-3 3 0,-2-1-5 16,-2-2-4-16,0-1-5 0,-1-5-5 0,0-2 1 15,-2-2-3-15,2-1-16 0,1-4 29 16,0-3-25-16,-3-4 10 0,1-2-5 0,0-4-11 16,1-3-20-16,3-6-20 0,12 0 5 15,-23-15 0-15,12 4 19 0,2-3-20 0,3 2 2 16,1-5 3-16,5 5 3 0,0 12 3 0,0-12 0 15,0 4 8-15,0 0 2 0,0 8 0 0,14-13 18 16,-8 13-16-16,12 4 19 0,0 3 19 16,3 3-7-16,3 2-20 0,-4 0 24 0,3 0-9 15,2 3 4-15,0-3-7 0,-1 3 5 0,0 0 1 16,-1-1-7-16,0-2 0 0,-1 0-24 16,-4-5-5-16,0-1 8 0,-2-4 2 0,-4-2-55 15,-12 0-32-15,25-10-54 0,-15-6-39 0,-1-4-50 16,3-2 22-16,-3-5-257 0,-3 0-2 15,0-2 55-15,1-2 5 0,-2-1 50 0,-4-1 17 16,-1-1 26-16,0 19 15 0,0-9-14 0</inkml:trace>
  <inkml:trace contextRef="#ctx0" brushRef="#br0" timeOffset="114889.47">679 16995 383 0,'0'-15'271'0,"25"-7"-29"0,-28 17-35 0,2-4-3 16,0 4-32-16,-7 2-4 0,3 0-24 16,-4-1-19-16,-6 8 5 0,3 0-14 0,-1 5-5 15,0 8 3-15,-1 3-24 0,1 7 16 16,-2 8-26-16,2 6-8 0,-1 5 23 0,3 2-22 16,3 1-13-16,2 1 1 0,2-4 9 0,2-1-21 15,0 0 19-15,2-28-11 0,14 37 8 16,-5-22-21-16,-5-10-10 0,7 0-4 0,5 3-2 15,-1-6 9-15,-1-5 29 0,1-5-41 0,4-4 22 16,-3-3-23-16,-8-2-13 0,5 0 2 0,15-15-4 16,-12 6 2-16,-9-4 32 0,5-2-35 15,-2-3 9-15,-1 3-22 0,0-3 20 0,-3 2-14 16,4-1 14-16,-6 3-18 0,0 2 19 16,-2 1-8-16,1 4 0 0,-3 0-4 0,2 4 23 15,0 2-13-15,1 1-24 0,-3 0 5 16,0 0 1-16,13 16-2 0,-6-8 35 0,-1 6-40 15,-1 0 16-15,4 0-1 0,-7 1-4 0,5 3 5 16,0-1 5-16,2 2-9 0,-4-5-15 16,1-1 21-16,1 0 0 0,-1 3-36 0,0-7-1 15,0-1-53-15,-3-3-12 0,1-2-37 16,5-1-29-16,-9-2 14 0,9 0-167 0,4-15-93 16,-6 3 5-16,-3-1 22 0,2-3 32 15,-2 0 46-15,0-2 14 0,1-2 27 0</inkml:trace>
  <inkml:trace contextRef="#ctx0" brushRef="#br0" timeOffset="115103.04">1034 17045 383 0,'-2'8'309'0,"0"7"-28"16,0 8-25-16,2-6-28 0,0 10-8 0,0 7-24 15,-9 41-11-15,6-29-16 0,3-24-14 16,0 9-20-16,0 3-20 0,14 38-6 0,-10-35-15 15,2-6-8-15,-3-4-15 0,5 2-9 0,-4-4-29 16,-4-7-23-16,8-3-20 0,-5-5-34 16,-3-1-36-16,2-1 9 0,-2-8-201 0,-7-6-137 15,5-1 23-15,-4-7 28 0,-2 2 24 0,3-8 17 16,-5-2 1-16</inkml:trace>
  <inkml:trace contextRef="#ctx0" brushRef="#br0" timeOffset="115294.06">999 17084 334 0,'-1'-5'350'16,"4"0"-67"-16,-3 0-22 0,0 1-3 15,2 0-9-15,4 3-67 0,1-1-8 0,5-4 2 16,3-1-41-16,6-4-9 0,3 3-16 16,4-2 3-16,-9 0-37 0,4 3-29 0,2 2-47 15,1-1-16-15,-3 5-58 0,-14 1-41 0,4 0 9 16,4 0-156-16,14 15-139 0,-20-7 22 15,3 1 28-15,-5-2 41 0,-5-2 27 0</inkml:trace>
  <inkml:trace contextRef="#ctx0" brushRef="#br0" timeOffset="115777.84">1104 17376 902 0,'0'0'275'0,"1"1"-20"0,-2 1-34 16,3 0-40-16,1-2-2 0,4 2-52 15,1-1 14-15,1-1-31 0,3-2-17 0,-12 2-16 16,13 0-19-16,0 0-20 0,14-8-42 0,-11 0-45 16,0 2-51-16,4-2 10 0,0-1-233 15,-5-3-57-15,4 2 17 0,2-1 45 0,-4-3 12 16,4 3 9-16</inkml:trace>
  <inkml:trace contextRef="#ctx0" brushRef="#br0" timeOffset="116159.9">1738 16587 397 0,'-9'-15'295'0,"0"6"-58"16,-3 2-28-16,4 5-28 0,1 5-1 15,-11 8-17-15,0 4-26 0,2 4 4 0,1 6-13 16,-4 3-23-16,1 10 14 0,0 7-4 15,0 10 3-15,1 9 15 0,2 8-10 0,-1 1-3 16,3 2-17-16,5 9-25 0,-1-1 28 16,-1 59-35-16,6-11 0 0,4-71-3 0,14 115-9 15,-5-73-15-15,6-13-24 0,10-12-11 0,0-13-28 16,-1-7-10-16,4-14-18 0,5-11-38 0,4-8-59 16,4-7 11-16,7-9-133 0,-4-6-139 0,5-12 29 15,4-6 24-15,-6-3 4 0,5-1 17 16,-9-2 12-16,1-4 3 0</inkml:trace>
  <inkml:trace contextRef="#ctx0" brushRef="#br0" timeOffset="116756.98">2309 16654 287 0,'-1'-1'273'15,"-1"0"-21"-15,-2 0-43 0,1 1-6 0,0 0-30 16,-3 0-26-16,4 0 1 0,-1-1-23 0,-1 1-4 16,0-1-5-16,2 1-6 0,-2-1-16 15,1-1 24-15,1 1-26 0,0 0 1 0,-1-2-13 16,0 1-3-16,2-1-8 0,-2-2 5 16,3 1-9-16,1-1-20 0,1 2 3 0,4-10-4 15,5 0-20-15,2 1 17 0,2 1-8 0,3 5 9 16,1 4 4-16,-8 2-14 0,23 10-13 0,-15 4 1 15,-1 1-6-15,-4 4-3 0,0 5 6 16,-4 0 9-16,-1 2 3 0,-2 1-21 0,-3 2 4 16,-4 3-3-16,0-16 30 0,0 6-26 15,-16 31-9-15,9-24 3 0,0-2 17 0,-7-5-12 16,7 0 6-16,-4-8-12 0,-1 3 7 16,-1-2-12-16,3-6 14 0,4-4-26 0,1-5-11 0,5 0-12 15,-6 0-12-15,-5-12 1 0,8 5-3 16,2 0-3-16,2 2 26 0,4-10-13 0,-5 15 0 15,13-24 6-15,-7 19 9 0,-1 1 23 0,4 2-18 16,-1 4 8-16,0-2-2 0,16 8 9 16,-7 0-11-16,-1 2 7 0,1 2 1 0,-2 1 7 15,-1 3-24-15,2 1-30 0,0 0-19 16,0 2 7-16,-3-4-149 0,0 0-162 0,-2-3 27 16,-3 0 25-16,3 0-30 0,-5-4 20 0,6-1 13 15,-5 0 19-15</inkml:trace>
  <inkml:trace contextRef="#ctx0" brushRef="#br0" timeOffset="117015.16">3019 17191 340 0,'5'1'447'0,"-1"2"-62"15,4 10-52-15,1-1-17 0,4 3-48 0,-2 1-51 16,5 3-31-16,0-3-19 0,-1 2 6 16,3 0-30-16,-2 0-5 0,-2-1-36 0,2-2-33 15,-3-3-17-15,2 2-53 0,-4-4-27 16,-4-1-33-16,2-6-48 0,-3 2 9 0,-1-3-191 16,0-2-134-16,-5 0 50 0,0 0 9 0,11-10 26 15,-11 4 17-15,7-9 27 0,-6 2 1 0</inkml:trace>
  <inkml:trace contextRef="#ctx0" brushRef="#br0" timeOffset="117176.16">3240 17135 406 0,'-3'2'373'0,"0"2"-52"0,-10 9-29 0,-1 4-22 16,-1 4-3-16,3-1-62 0,-1 4 12 0,1-2-49 16,1 3-16-16,4 0-50 0,-4 0-8 15,4 2-53-15,-3-3-52 0,0-2-72 0,3-5 11 16,-1-3-334-16,0-7 4 0,4-2 52 15,-2-5 16-15,6 0 15 0,0 0 31 0,-16-16-26 16</inkml:trace>
  <inkml:trace contextRef="#ctx0" brushRef="#br0" timeOffset="117344.16">2923 17282 412 0,'4'1'396'0,"1"-1"-80"0,0 2-48 15,2-1-22-15,14-2-15 0,-9 1-43 0,9 0-27 16,5 0-63-16,30-12-70 0,-22 5-67 16,0 2 3-16,-2-4-215 0,2 1-119 0,-1 0 34 15,-1-1 10-15,0 3 29 0,-4 0 2 16</inkml:trace>
  <inkml:trace contextRef="#ctx0" brushRef="#br0" timeOffset="117809.9">3519 17033 251 0,'-4'-17'532'0,"0"6"-115"0,0 3 12 15,1-2-37-15,2 3-55 0,1 2-31 16,0 5-27-16,0 0-35 0,12-12-3 0,-5 11-22 16,1 2-34-16,14 4-14 0,-3 3-10 0,1 4-18 15,-1 4-37-15,-4 1 5 0,-1 5-4 0,-3-3-27 16,0 3 3-16,-5-1-4 0,-3 0-11 15,-3-10-12-15,0 4 1 0,0 2-6 0,-13 19-12 16,5-19 1-16,-1-3-4 0,-2-1-2 0,-3-3-6 16,-1-1 2-16,1-2 0 0,-1-3-12 15,2 2-3-15,3-4 6 0,1 1-6 0,0-3 0 16,4 0-7-16,5 0 3 0,0 0-15 0,0 0 13 16,-8 0-15-16,8 0-2 0,0 0-3 0,0 0 6 15,-10 2-6-15,13-1-1 0,1 0 9 16,1 0 4-16,11 6-14 0,1 1 0 0,2 3 5 15,-1-3-6-15,1 1-1 0,0 1 12 0,0 7 6 16,0-1-16-16,-2-2 21 0,0 2-11 0,-4-2 7 16,1 1 1-16,-4-1 4 0,-3 1-2 15,0-3 6-15,-5-2 7 0,-2-3-25 16,-12 15 13-16,-1-8-4 0,-1-2-1 0,-4-2 3 16,-6-3-21-16,-1 0-17 0,-6-2-43 0,5-2 7 15,-4 1-107-15,16-4-65 0,-26-12 22 0,17 0-293 16,3-2-12-16,1-3 53 0,5-3 35 15,3-4 31-15,2 0 38 0,3-2 15 0,3-4-4 16,1-1 38-16,2 16 0 0</inkml:trace>
  <inkml:trace contextRef="#ctx0" brushRef="#br0" timeOffset="118028.98">3707 16662 910 0,'3'-3'337'0,"2"5"-40"16,-2 0-12-16,1 4-36 0,2 7-31 16,-2 4 16-16,2 5-27 0,0 2-27 0,0 4-39 15,0-1-15-15,-2 2-10 0,2-2-7 0,0 3-18 16,0-4-52-16,1-4-38 0,5 0-46 16,-5-3-42-16,3 0-72 0,-3-8 16 0,3 0-289 15,0-8 11-15,-3 1 19 0,0-3 55 0,-1-1 36 16,0 0-17-16,2 0 14 0</inkml:trace>
  <inkml:trace contextRef="#ctx0" brushRef="#br0" timeOffset="118405.49">4063 16637 649 0,'4'-6'295'0,"3"2"-11"0,-2 1-11 15,4 3-5-15,9 7-18 0,4-1 5 0,1 6-29 16,1 5 21-16,3 7-38 0,4 7 15 15,2 1-15-15,1 9-12 0,1 5 3 0,-1 11-18 16,-3 4-12-16,-4 1-34 0,-4 0-4 16,-8-2-8-16,-6 0-17 0,-7-1-25 0,-2-30-20 15,0 14-26-15,-18 54-24 0,3-41-26 16,-14 24 4-16,-3-10-128 0,1-8-74 0,-2-11 23 16,3-10-352-16,-1-7 41 0,2-8 56 0,1-4 23 15,5-2 52-15,-1-5 43 0,2-1-18 16,3 0 29-16,-3-5 19 0,7 4-3 0</inkml:trace>
  <inkml:trace contextRef="#ctx0" brushRef="#br0" timeOffset="118581.45">4209 17977 635 0,'3'-4'497'0,"-1"0"-111"0,2 0-25 0,-3-4-24 15,-1 4-64-15,4 1-44 0,-1 1-11 0,1-3-5 16,-3 3-43-16,5 1-17 0,-3 0-108 0,-4-3-61 15,0 0-78-15,1 4-59 0,-1-1 13 16,-2 1-267-16,1 1 7 0,-4-2 4 16,1 2 50-16,-2-7-4 0,-4-2 54 0,3 3-3 15</inkml:trace>
  <inkml:trace contextRef="#ctx0" brushRef="#br0" timeOffset="119953.6">3844 18086 734 0,'0'0'349'16,"0"0"-29"-16,0 0-58 0,0 0-20 15,0-12-29-15,0 12-11 0,0 0-32 0,0 0-14 16,0 0-17-16,0 0-26 0,0 0-20 16,0 0-7-16,0 0-11 0,0 0-4 0,0 0 17 15,0 0-41-15,0 0 13 0,0 0-15 0,0 0 1 16,0 0-12-16,0 0 6 0,0 0 3 15,0 0-27-15,0 0-9 0,0 0 13 0,14 0 1 16,-14 0-10-16,0 0 32 0,0 0-17 16,0 0-18-16,0 0 8 0,0 0-23 0,0 0 12 15,0 0 2-15,0 0 4 0,0 0-19 0,0 0 38 16,0 0-28-16,0 0 10 0,0 0-16 0,0 0 31 16,0 0-23-16,0 0-4 0,0 0 1 15,0 0 1-15,14 0 1 0,-14 0 3 16,0 0-12-16,0 0 9 0,0 0-12 0,0 0 31 15,0 0-29-15,0 0 19 0,0 0-23 0,0 0 33 16,0 0-15-16,0 0-2 0,0 0-9 0,0 0 6 16,0 0-18-16,0 0 41 0,0 0-19 15,0 0-24-15,0 0 23 0,0 0 18 16,0 0 2-16,0 0-29 0,0 0 14 0,0 0-21 16,0 0-3-16,0 0-6 0,0 0 13 0,0 0-7 15,0 0 21-15,0 0-18 0,0 0-3 16,0 0 3-16,0 0 25 0,0 0-1 0,0 0-25 15,0 0 12-15,0 0 2 0,0 0 3 0,0 0-5 16,0 0-4-16,0 0 13 0,0 0 21 16,0 0-9-16,0 0 1 0,0 0-19 0,0 0-14 15,0 0 5-15,0 0 10 0,0 0-3 0,0 0 19 16,0 0-34-16,0 0-1 0,0 0 17 0,0 0 6 16,0 0-16-16,0 0 26 0,0 0-39 15,0 0 30-15,0 0-19 0,0 0 25 0,0 0-13 16,0 0-17-16,0 0 11 0,0 0-2 0,0 0 11 15,0 0-18-15,0 0 19 0,0 0-22 16,0 0 16-16,0 0 10 0,0 0-3 0,0 0 1 16,0 0-20-16,0 0-5 0,0 0 10 0,0 0 16 15,0 0-27-15,0 0 27 0,0 0-4 16,0 0-16-16,0 0 18 0,0 0 5 0,0 0-13 16,0 0 10-16,0 0-18 0,0 0-1 0,0 0 0 15,0 0 41-15,0 0-22 0,0 0-2 16,0 0-18-16,13 0 22 0,-13 0-12 0,0 0 17 15,0 0-26-15,0 0 16 0,0 0-22 0,0 0 19 16,0 0 1-16,0 0-11 0,0 0 19 16,0 0-10-16,0 0-1 0,0 0-2 0,0 0 5 15,0 0-24-15,0 0 13 0,0 0 13 0,0 0-3 16,0 0 2-16,0 0-6 0,0 0-4 16,0 0 11-16,0 0-3 0,0 0-10 0,0 0-1 15,0 0-5-15,0 0-4 0,0 0-16 16,0 0 6-16,0 0-46 0,0 0-15 0,0 0-31 15,0 0-42-15,0 0 16 0,-33 2-233 16,18-2-52-16,15 0 33 0,-14 0 13 0,-5 0 37 0,0 0 50 16,-5 0-6-16,-26-10 12 0</inkml:trace>
  <inkml:trace contextRef="#ctx0" brushRef="#br0" timeOffset="120574.75">5106 16941 339 0,'7'0'403'16,"10"5"-57"-16,-4 7-21 0,7 4-37 16,1 5 16-16,0 8-40 0,4 5 19 0,5 5-29 15,4 5-27-15,2 1-23 0,1-1-31 0,-1-1 5 16,2 0-26-16,-1 2-22 0,0-4-5 0,-4-3-17 16,-3-5-7-16,-2-3-23 0,-4-2 0 15,-3-5-28-15,-3-4-19 0,-1 0-23 0,-2 0-1 16,-4-10-59-16,-4-5-47 0,-7-4-70 15,0 0 15-15,2-13-201 0,-4-4-113 0,2 6 14 16,-13-28 49-16,6 13 17 0,-2-6 24 0,-2 0 4 16,3-4 19-16,-3 0 8 0</inkml:trace>
  <inkml:trace contextRef="#ctx0" brushRef="#br0" timeOffset="120785.31">5573 16937 799 0,'-5'-22'359'16,"1"5"-9"-16,-1 2-47 0,1 4-38 15,-1 7 29-15,0 2-26 0,-4 5 20 0,-5 11 6 16,-3 7-8-16,-2 8-13 0,-7 8-9 0,-5 12-38 16,-5 4-15-16,-6 4-19 0,-2 5-22 15,-5 5-13-15,2-2-51 0,-4 3-43 0,-29 40-69 16,1-9-59-16,17-12 7 0,-1-8-177 16,10-11 23-16,0-8-324 0,8-8 47 0,2-8 21 15,5-9 14-15,1-9 33 0,1-5 0 0,0-3 26 16,2-8 82-16,4-1 19 0,4-4-7 15</inkml:trace>
  <inkml:trace contextRef="#ctx0" brushRef="#br0" timeOffset="131123.09">8793 17353 385 0,'0'0'254'15,"0"-12"-27"-15,0 12-29 0,0 0 1 0,0 0-7 16,23-27-35-16,-24 22 10 0,2 0-13 15,-1 2-8-15,0-3-16 0,0 1 6 0,-2 2-18 16,2 3 16-16,0 0-23 0,0 0 25 16,0-8-28-16,0 8 1 0,0-7-6 0,-9-2-22 15,4 7 3-15,0 2-25 0,-1 0 22 0,-11 3-12 16,7-3 2-16,-18 9-9 0,10 0 3 0,-3-1-7 16,3 6 11-16,-1 1-9 0,-1-1 12 15,5 4-2-15,-4 4-4 0,3 6 3 16,2-2 25-16,-3 4-14 0,2 6 6 0,2 0-22 15,2 3 5-15,1-1-14 0,-1 23-20 0,7-3 4 16,1-4 7-16,3-32-13 0,0 7 1 16,23 34-9-16,-8-37 9 0,8-4-7 0,-1-6 4 15,5-6-16-15,3-5 6 0,-13-5 1 0,9 0 6 16,35-17-11-16,-25 5-2 0,-8-2-21 0,-3 0 12 16,-6-2-10-16,2 2 19 0,-6-3-22 0,4 0 7 15,-3-2 8-15,0 2-10 0,0-4 1 16,-5 3 9-16,-2-1-18 0,-1-1 17 0,-4 3-10 15,-4 8-4-15,0-3-5 0,0-1 0 0,-18-11-2 16,9 14 4-16,-7 3-12 0,-2-2-2 16,0 4 1-16,-2 1 14 0,-2 3-18 0,0-1 25 15,11 2 1-15,-6 0-10 0,0 0-12 0,-2 0 29 16,3 0-3-16,3 0 0 0,3 0-2 16,-9 12-36-16,13-10 16 0,3 1 3 0,0-1 1 15,2 3 2-15,1-4 2 0,3 2-15 16,0 0-3-16,3-1 12 0,13 6 1 0,1-4 4 15,2-4-1-15,2 1-41 0,-12-1 6 0,10 0 4 16,4 0 5-16,32-10 3 0,-27 7 2 16,-2-1 18-16,-3 0 22 0,-3 0-20 0,2-1-21 15,-13 3 16-15,-12 2-8 0,11 0 13 16,-3 0 0-16,0 0-3 0,-8 0 18 0,10 0-13 16,-4 0-12-16,4 11 21 0,-2 1 11 0,-3-1-5 15,-1 7 9-15,-1-2 6 0,-2 5-3 0,-1-8-1 16,0 8-29-16,0 5 30 0,-13 38-16 15,7-28 17-15,4 1 1 0,-9-1-3 0,8-1-9 16,-2-4 6-16,-4-1-15 0,4-2-22 0,3-4-43 16,2-14-21-16,0 4-48 0,0 1-45 15,0-4 15-15,0-3-232 0,8-1-49 0,3-8 24 16,0-6 65-16,0 0 17 0,3-7 0 0,0-1 18 16,-2-4 56-16,7-6-38 0</inkml:trace>
  <inkml:trace contextRef="#ctx0" brushRef="#br0" timeOffset="131366.74">9529 17536 606 0,'2'-9'396'0,"-1"2"-83"16,0 6-27-16,-1 2 3 0,0 1-31 0,0 3-30 15,0 4 51-15,0 13-38 0,0-7-22 0,0 9-9 16,0 3-20-16,0 14-12 0,-11 37-37 15,9-38 8-15,-4-3-26 0,4-1-49 16,0-10-17-16,0-6-7 0,0 2-57 0,0-10-72 16,-3-7-29-16,3-2-65 0,1-6-47 0,-3-5 19 15,6-3-262-15,-1 0 18 0,0 1 33 16,-1 10 24-16,0-11 66 0,0-4 28 0,0 1-29 16,0 2-3-16</inkml:trace>
  <inkml:trace contextRef="#ctx0" brushRef="#br0" timeOffset="131581.32">9460 17599 849 0,'1'-5'396'0,"1"-2"-59"0,6-5-41 16,-1 3-39-16,8-1-30 0,0-2 30 16,4 2-9-16,2 2-26 0,-1 1-43 0,3 3-10 15,0 0-31-15,0 0-26 0,1 4-10 0,0 0-92 16,-13 0-34-16,6 0-38 0,0 0-57 0,11 12-34 15,-14-7 14-15,-6 0-241 0,-6 2-36 16,-1-2 29-16,-1 2 25 0,-2-1 13 0,-6 8 15 16,-3 0 16-16,0-2 4 0</inkml:trace>
  <inkml:trace contextRef="#ctx0" brushRef="#br0" timeOffset="131756.78">9589 17719 428 0,'-2'1'428'15,"1"2"-75"-15,-2 0-32 0,2 1-17 0,0-1-40 16,2-1-32-16,1 0-35 0,1 1-16 0,-1 1-21 16,13 4 2-16,0-2-57 0,0-2-7 15,2 0-67-15,3-4-59 0,-5 3-51 0,5-3 6 16,-6 0-208-16,6 0-126 0,-11 0 28 16,4 0 35-16,3 0 9 0,2 0 13 15,1 0 13-15,1 0-1 0</inkml:trace>
  <inkml:trace contextRef="#ctx0" brushRef="#br0" timeOffset="132001.2">10308 17621 677 0,'1'3'418'0,"0"1"-44"15,2 13-49-15,-1 0 46 0,-2-7-32 16,0 5-25-16,0 6-16 0,0 7-28 15,0 2-22-15,0 2-29 0,-12 31-28 0,8-34-21 16,1-3-18-16,1-1-32 0,-1-6-56 0,1-3-34 16,2 2-4-16,-1-8-130 0,0-5-63 15,-2-2-79-15,-4 1 22 0,8-7-274 0,-2-4 31 16,-2 3 36-16,0-4 32 0,-1 0 34 0,0-10 27 16,0 3 48-16,1 3-6 0,0-4 27 15</inkml:trace>
  <inkml:trace contextRef="#ctx0" brushRef="#br0" timeOffset="132250.94">10241 17613 1031 0,'2'-6'339'0,"8"-3"-45"16,0-2-36-16,4 2 63 0,3 1-20 0,3 4-9 16,4 0-56-16,-2 3 1 0,3 1-34 0,-12 0-14 15,5 0-28-15,26 9-21 0,-24-1-17 16,-2 0-9-16,-2 1 2 0,-5 5-6 0,-5-4-29 15,-4-1 8-15,-2-9-11 0,0 15-1 16,-19 16-18-16,7-14-9 0,-4-4-12 0,1-1-47 16,-4 0-1-16,2-4-109 0,1-2-68 0,4-4-66 15,12-2 26-15,-9 0-282 0,0 0 21 16,-2-11 31-16,8 5 58 0,2-1 1 16,1 1 47-16,1-10 39 0,-1 4 31 0,13-19-50 15</inkml:trace>
  <inkml:trace contextRef="#ctx0" brushRef="#br0" timeOffset="132749.84">10692 17428 1194 0,'5'5'368'15,"0"0"22"-15,2 9-11 0,-3 0-21 0,-2 3-16 16,-1-2-35-16,-1-6-25 0,0 3-30 0,0 5-20 16,0 0-28-16,-14 16-4 0,8-20-17 0,2 0-24 15,1-5-37-15,-1 0 14 0,2 0-33 16,0-4 16-16,0-1-15 0,0-1-14 0,1-2-17 15,-1 0-29-15,0-3-24 0,2-1-4 0,1-3-18 16,3-8-6-16,2-4-5 0,2-2-18 16,0 3 8-16,2 1 13 0,-1 0-9 0,1 3 2 15,0 1-1-15,-1 2 9 0,0 6-6 0,-1 2 4 16,-1 3 4-16,-7 0-1 0,6 0-9 16,14 8 12-16,-9 3-3 0,-3-1-3 0,3 1 0 15,-4 2-2-15,0 0 5 0,-4-2 11 16,0-3-8-16,1-1 7 0,-1-4 4 0,-2 1 4 15,3 1 10-15,-3-3-1 0,-1 0-1 0,0-2-13 16,0 0 8-16,-2 1 1 0,2-3-10 16,-2 0 20-16,2-3-13 0,0 0-2 0,0 0-13 15,0-5 17-15,2-4-9 0,-2 7-5 0,9-12 1 16,-5 9 6-16,1 1 5 0,3 3-24 0,-2 1 19 16,8 0-8-16,2 0-7 0,1 3 6 15,-3 2 2-15,-14 0 3 0,15 0-5 0,2 0 1 16,17 14 7-16,-19-7 1 0,1 7-10 15,-6-6 9-15,-1 5-2 0,-5-1-11 0,-4 0-24 16,0 5-27-16,0-7 4 0,-16 13-114 0,1-3-36 16,-2-6-37-16,-4-1-65 0,-2-1 33 15,0-3-244-15,-6-2 31 0,-1-2 38 0,0-1 11 16,-3-2 68-16,15-2 14 0,-8 0 36 16,-1 0 24-16,-30-18-1 0,27 6 28 15</inkml:trace>
  <inkml:trace contextRef="#ctx0" brushRef="#br0" timeOffset="133019.05">10251 17299 491 0,'-8'-7'452'16,"1"5"-63"-16,-1 2-65 0,-9 9-42 15,2-1 36-15,-5 9-14 0,1 4-34 0,0 3-14 16,0 3-13-16,1 7-15 0,-1 5-18 15,-1 7 4-15,-10 33-22 0,3 4-22 0,7-2 1 16,-2 1-28-16,6-3-8 0,2-1-20 0,7-10-15 16,1-2-45-16,6-39-53 0,0 13-39 0,16 44 4 15,5-48-106-15,11-11-42 0,-2-10-57 16,8-4 25-16,-19-11-237 0,13 0 34 0,9 0 34 16,57-14-64-16,-43-1 78 0,-3 0 21 15,6-2 21-15,2-6 20 0,-5-2 21 16,-1-4-10-16</inkml:trace>
  <inkml:trace contextRef="#ctx0" brushRef="#br0" timeOffset="133267.21">11468 17264 732 0,'26'6'326'16,"-3"6"-10"-16,-4 5-25 0,0 3 12 0,-4 9-38 16,-3 2 16-16,-7 9-44 0,0 2-14 15,-1 7-31-15,-4-10-26 0,-17 75-20 0,6-42-15 16,-8-5-141-16,-8-2-90 0,-1-3 10 0,-9-8-381 16,2-5 34-16,-4-6 30 0,1-3 52 15,-2-2 24-15,-1-16 23 0,3-4 51 0,5-5-21 16</inkml:trace>
  <inkml:trace contextRef="#ctx0" brushRef="#br0" timeOffset="133428.14">11021 18304 1013 0,'-7'0'345'0,"-5"2"-107"15,1 0-55-15,-4-4-108 0,4 2-75 16,-4 0 0-16,-5 0-325 0,-2 0 2 15,-28-9 10-15,24 7 12 0,-4-4-1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0T09:46:30.7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14575 13346 293 0,'-21'0'104'0,"-12"14"-43"0,22-11-28 15,7-1-7-15,2 1-95 0</inkml:trace>
  <inkml:trace contextRef="#ctx0" brushRef="#br0" timeOffset="29736.21">8252 15524 371 0,'0'0'197'0,"0"0"-17"15,0 0-31-15,0 0-15 0,0 0-21 16,0 0-5-16,0 0-23 0,0 0 9 0,0 0-33 15,0 0-9-15,0 0-1 0,0 0 8 0,0 0-6 16,0 0-15-16,0 0-16 0,0 0 16 0,0 0-12 16,0 0 6-16,0 0-2 0,0 0-18 15,0 0 0-15,0 0-36 0,0 0 4 16,0 0-31-16,0 0-39 0,0 0 7 0,0 0-87 16,0 0-108-16,0 0-27 0,0 0-2 0</inkml:trace>
  <inkml:trace contextRef="#ctx0" brushRef="#br0" timeOffset="30639.11">9956 15062 653 0,'0'0'230'0,"0"0"-20"15,0 0-22-15,13 0-33 0,-13 0-11 0,0 0-15 16,0 0-18-16,0 0-14 0,0 0-4 16,0 0 0-16,0 0-28 0,0 0-4 0,0 0 3 15,0 0-13-15,14 0 19 0,-14 0-14 0,0 0-13 16,0 0 6-16,0 0-23 0,0 0 10 0,0 0 3 15,0 0-1-15,0 0-21 0,0 0 9 16,0 0-4-16,0 0 2 0,0 0-4 16,0 0-13-16,0 0 11 0,0 0-3 0,0 0 13 15,0 0-7-15,0 0-16 0,0 0 8 0,0 0-4 16,0 0-9-16,0 0 7 0,0 0 3 0,0 0 10 16,0 0-7-16,0 0-20 0,0 0 1 15,0 0 12-15,0 0 12 0,0 0-15 0,0 0-4 16,0 0 4-16,0 0-6 0,0 0 21 15,0 0-21-15,0 0 2 0,0 0 4 0,0 0-4 16,0 0-5-16,0 0 9 0,0 0 1 16,0 0-4-16,0 0 7 0,0 0-9 0,0 0 9 15,0 0-9-15,0 0 8 0,0 0-3 0,0 0-12 16,0 0 6-16,0 0 12 0,0 0-20 16,0 0 5-16,0 0 12 0,0 0-7 0,0 0 17 15,0 0-13-15,0 0 9 0,0 0-13 16,0 0-6-16,0 0-4 0,0 0 6 0,0 0 5 15,0 0-3-15,0 0-8 0,0 0 8 16,0 0 14-16,0 0-17 0,0 0 3 0,0 0 1 16,0 0 11-16,0 0-2 0,0 0-3 0,0 0 11 15,0 0-15-15,0 0-6 0,0 0 5 0,0 0-16 16,0 0-5-16,0 0-3 0,0 0-23 16,0 0-22-16,0 0-31 0,0 0-1 0,0 0 10 15,0 0-154-15,0 0-132 0,0 0 20 0,0 0 5 16,0 0 19-16,0 0 10 0</inkml:trace>
  <inkml:trace contextRef="#ctx0" brushRef="#br0" timeOffset="62869.12">6901 16624 526 0,'-15'0'190'16,"15"0"4"-16,0 0-38 0,0 0-12 0,-13 0-29 15,13 0 10-15,0 0-3 0,0 0-15 16,0-12-26-16,0 12 4 0,0 0-6 0,0 0-8 15,0 0-14-15,11-12 7 0,-5 14-18 16,9 3-1-16,2-1-1 0,-1 0-6 0,-2 1-8 16,2-3 12-16,-2 0-19 0,-3 1 5 0,-2-1-13 15,-1-2-19-15,0 1-14 0,-3-1-14 16,0 0-45-16,-5 0 5 0,0 0 6 0,7 0-99 16,-7 0-81-16,0 0-106 0,12-11 24 15,-12 7 12-15,0-1-22 0</inkml:trace>
  <inkml:trace contextRef="#ctx0" brushRef="#br0" timeOffset="63119.29">6943 16358 317 0,'-1'0'183'16,"1"3"-15"-16,0-2-6 0,0 3-20 0,-1 0-5 15,1 3-30-15,3 9 16 0,-3-7-13 16,0 5-6-16,0 6-26 0,9 24 0 0,-4-18-13 16,2 0-2-16,3 1-1 0,-3-3-15 0,2 1-10 15,1 2-1-15,-1-3-23 0,0-1-15 0,2-6-19 16,-1 0-3-16,0 0 3 0,0-5-94 16,-6-7-95-16,-1-2-143 0,1-1 20 15,-4-2 14-15,0 0-3 0</inkml:trace>
  <inkml:trace contextRef="#ctx0" brushRef="#br0" timeOffset="63295.31">6872 16441 242 0,'2'0'-10'0</inkml:trace>
  <inkml:trace contextRef="#ctx0" brushRef="#br0" timeOffset="63481.3">7141 16370 219 0,'1'0'158'0,"-2"3"-31"16,1-1-17-16,1 0-40 0,0-1-78 16,0 1-76-16,0 2-169 0</inkml:trace>
  <inkml:trace contextRef="#ctx0" brushRef="#br0" timeOffset="63689.85">7246 16685 229 0,'1'1'220'0,"-1"0"-18"0,0-1-34 0,-1 3-36 15,1-3 4-15,0 3-46 0,0-2-20 0,0 0-34 16,0 2-18-16,0 1-3 0,0-2-126 0,-2 2-159 16,0 0 14-16,-1 0-89 0</inkml:trace>
  <inkml:trace contextRef="#ctx0" brushRef="#br0" timeOffset="63909.94">6991 17061 323 0,'-3'1'237'16,"1"2"-38"-16,0-1-27 0,1-1-20 15,-2 0-13-15,2 0-15 0,2-2-35 0,-2 1-31 16,0-1-43-16,0-2-13 0,1 3 0 0,-1-3-130 15,-1-1-166-15,1-1 17 0,-2 1-69 16</inkml:trace>
  <inkml:trace contextRef="#ctx0" brushRef="#br0" timeOffset="64147.59">6673 16612 343 0,'-4'-1'217'16,"0"0"-15"-16,0 1-43 0,1 0-14 16,2 1-26-16,0-1-10 0,1 1-52 0,0-1 2 15,1-1-19-15,2 2-34 0,-1-1-1 16,2 1-85-16,-3 1-120 0,2-2-108 0,0-2 3 15,0 1-1-15</inkml:trace>
  <inkml:trace contextRef="#ctx0" brushRef="#br0" timeOffset="64353.64">6952 16457 232 0,'1'-2'226'16,"0"0"-29"-16,1-1-31 0,-1 1-31 0,0 1-19 15,0-1-48-15,1 1-10 0,0 0-5 16,-2 1-84-16,2 0-51 0,-3-1-177 0,1 2 12 16,0-2 9-16</inkml:trace>
  <inkml:trace contextRef="#ctx0" brushRef="#br0" timeOffset="64583.75">7168 16606 448 0,'2'1'213'0,"-1"0"-31"15,1 1-22-15,0-1-19 0,-1 0-17 0,1-1-5 16,0 0-13-16,-2 0-24 0,0 0-25 16,0 1-21-16,-2-2-3 0,1 1-96 0,0-1-77 15,-2-1-165-15,-1-1-22 0,1 1 12 0,-2 2-7 16</inkml:trace>
  <inkml:trace contextRef="#ctx0" brushRef="#br0" timeOffset="100938.4">17103 16387 251 0,'0'0'307'0,"-13"0"-66"0,13 0-17 16,0 0-29-16,0 0-22 0,0 0 31 16,0 0-39-16,0 0 1 0,0 0-35 0,0 0-2 15,-13 0-13-15,13 0-1 0,0 0-18 16,0 0-8-16,0-12 19 0,0 12-24 0,0 0-3 15,0 0 6-15,0 0-14 0,0 0-14 0,0 0 21 16,0 0-4-16,0 0-18 0,0 0 0 16,0 0 8-16,0 0-24 0,-14 0-2 0,14 0 40 15,0 0-49-15,0 0 22 0,0 0 10 16,0 0-42-16,0 0 9 0,0 0-23 0,0 0 16 16,0 0 11-16,0 0-13 0,0 0 8 15,0 0-35-15,0 0 21 0,0 0-1 0,0 0-6 16,0 0 10-16,0 0 11 0,0 0-12 15,0 0-11-15,0 0-4 0,0 0 0 0,0 0 0 16,0 0 27-16,0 0-2 0,0 0-4 16,0 0-1-16,0 0-3 0,0 0 3 0,0 0-3 15,0 0-2-15,0 0-2 0,0 0-2 0,0 0 0 16,0 0 8-16,0 0-27 0,0 0-1 0,0 0 2 16,0 0 31-16,0 0-2 0,0 0-15 0,0 0-1 15,0 0 0-15,0 0 9 0,0 0-3 16,0 0-1-16,0 0 0 0,0 0 4 0,0 0 4 15,0 0-1-15,0 0-4 0,0 0 15 16,0 0-4-16,0 0-57 0,0 0 24 0,0 0 0 16,0 0 17-16,0 0 0 0,0 0-19 0,0 0-9 15,0 0 2-15,0 0 1 0,0 0-16 16,0 0 2-16,0 0 0 0,0 0 2 0,0 0 9 16,0 0-24-16,0 0 12 0,0 0-28 0,0 0 0 15,0 0-16-15,0 0-22 0,0 0-13 16,0 0-11-16,0 0-14 0,0 0-21 0,0 0-5 15,0 0 15-15,0 0-117 0,-13-16-24 0,-4-2-85 16,15 13 28-16,0-1 21 0,0 1 2 16,0 0-11-16,1 0 10 0,-5-10-6 0</inkml:trace>
  <inkml:trace contextRef="#ctx0" brushRef="#br0" timeOffset="102007.24">19573 14144 275 0,'0'0'125'0,"0"12"-35"0,0-12-64 0,0 0-117 16</inkml:trace>
  <inkml:trace contextRef="#ctx0" brushRef="#br0" timeOffset="108750.84">15399 15000 474 0,'0'0'244'0,"0"0"-31"0,0 0-19 16,0 0-32-16,0 0-10 0,0 0-4 0,0 0-5 15,0 0 12-15,0 0-38 0,0 0 18 0,0 0-24 16,0 0-17-16,0 0-21 0,0-13 15 0,0 13-12 15,0 0 14-15,0 0-34 0,0 0 10 16,0 0 1-16,0 0-18 0,0 0-6 0,0 0 2 16,0 0-5-16,0 0 8 0,0 0 0 15,14 0-15-15,-14 0 3 0,0 0-7 0,0 0 16 16,0 0-27-16,0 0 8 0,0 0-1 0,0 0 9 16,0 0-11-16,0 0-1 0,0 0 4 0,0 0-8 15,0 0 0-15,0 0-16 0,0 0 2 16,0 0 0-16,0 0 13 0,0 0-12 0,0 0 4 15,0 0-9-15,0 0-3 0,0 0 16 16,0 0-5-16,0 0-6 0,0 0 8 0,0 0-1 16,0 0 6-16,0 0 18 0,0 0-7 0,0 0-14 15,0 0-19-15,0 0 31 0,0 0 4 16,0 0-18-16,0 0 25 0,0 0-24 0,0 0-5 16,0 0 0-16,0 0 6 0,0 0-4 15,0 0-16-15,0 0 0 0,0 0 28 0,0 0-24 16,0 0 4-16,0 0 20 0,0 0-16 0,0 0 5 15,0 0 2-15,0 0-23 0,0 0 22 16,0 0-9-16,0 0 17 0,0 0-25 0,0 0 12 16,0 0-3-16,0 0 22 0,0 0-28 0,0 0 6 15,0 0 13-15,0 0-22 0,0 0 10 0,0 0-8 16,0 0 17-16,0 0-14 0,0 0-2 16,0 0-4-16,0 0 3 0,0 0 34 0,0 0-28 15,0 0 13-15,0 0-7 0,0 0-22 16,0 0 31-16,0 0 14 0,0 0-21 0,0 0 14 15,0 0 20-15,0 0-14 0,0 0-33 16,0 0 17-16,0 0-2 0,0 0-8 0,0 0 5 16,0 0-7-16,0 0-33 0,0 0 18 0,0 0-44 15,0 0-15-15,0 0-23 0,0 0-33 0,0 0-25 16,0 0 15-16,0 0-143 0,0 0-110 16,0 0-3-16,0 0 12 0,-4-14 29 0,-14 16 20 15,7-2 20-15,-5 0 12 0,-9 0 30 0</inkml:trace>
  <inkml:trace contextRef="#ctx0" brushRef="#br0" timeOffset="110487.13">9770 13876 283 0,'0'0'266'15,"0"0"-31"-15,0 0-31 0,0 0-12 16,0 0-20-16,0 0-6 0,0 0-13 0,12 0-13 15,-12 0-5-15,0 0-4 0,0 0-15 16,0 0-9-16,0 0-13 0,0 0 13 0,0 0-26 16,0 0-16-16,0 0 14 0,0 0-6 0,0 0-16 15,0 0 9-15,0 0-16 0,0 0 5 0,0 0-13 16,0 0 10-16,0 0-14 0,0 0-5 16,0 0 4-16,0 0-25 0,0 0 24 0,0 0-6 15,0 0-4-15,0 0-17 0,0 0 2 0,0 0 4 16,0 0 9-16,0 0-14 0,0 0 15 15,0 0-22-15,0 0 6 0,0 0-8 0,0 0 6 16,0 0 3-16,0 0-1 0,0 0-6 0,0 0 17 16,0 0-17-16,0 0 7 0,0 0-10 15,0 0 4-15,0 0-15 0,0 0 8 0,0 0 3 16,0 0 19-16,0 0-28 0,0 0 14 0,0 0-7 16,0 0 1-16,0 0 4 0,0 0-7 15,0 0 4-15,0 0 6 0,0 0-20 0,0 0 18 16,0 0 4-16,0 0-6 0,0 0 1 0,0 0-9 15,0 0 11-15,0 0-13 0,0 0 20 16,0 0-3-16,0 0 11 0,0 0-30 0,0 0 6 16,0 0 10-16,0 0-11 0,0 0-1 0,0 0 16 15,0 0-18-15,0 0 2 0,0 0 21 16,0 0-24-16,0 0-1 0,0 0 7 0,0 0 17 16,0 0-3-16,0 0-2 0,0 0-12 0,0 0 4 15,0 0 2-15,0 0 7 0,0 0 9 16,0 0-28-16,0 0 27 0,0 0-25 0,0 0 14 15,0 0-13-15,0 0 20 0,0 0 9 16,0 0-27-16,0 0 12 0,0 0-10 0,0 0-8 16,0 0 15-16,0 0 2 0,0 0-5 0,0 0-3 15,0 0 27-15,0 0-22 0,0 0 14 16,0 0-13-16,0 0-7 0,0 0 8 0,0 0-21 16,0 0 22-16,0 0-7 0,0 0-4 0,0 0 18 15,0 0-6-15,0 0-6 0,0 0 11 16,0 0 5-16,0-12-4 0,0 12 0 0,0 0-11 15,0 0-4-15,0 0-1 0,0 0 9 16,0 0-4-16,0 0-4 0,14 0-11 0,-14 0 4 0,0 0 16 16,0 0-15-16,0 0 23 0,0 0-19 15,0 0 8-15,0 0-5 0,0 0-2 0,0 0-2 16,0 0 8-16,0 0 0 0,0 0-16 0,0 0 8 16,0 0 8-16,0 0-12 0,0 0-1 15,0 0 19-15,0 0-7 0,0 0 7 0,0 0-4 16,0 0 2-16,0 0-12 0,0 0 9 15,0 0-20-15,0 0 15 0,0 0 0 0,0 0-16 16,0 0 29-16,0 0-14 0,0 0-10 16,0 0-3-16,0 0 20 0,0 0-4 0,0 0-2 15,0 0-2-15,0 0-10 0,0 0 1 0,0 0 20 16,0 0 15-16,0 0-11 0,0 0-1 0,0 0-10 16,0 0-4-16,0 0 1 0,0 0-3 15,0 0 11-15,0 0-23 0,0 0 24 0,0 0 1 16,0 0-10-16,0 0-12 0,0 0 18 0,0 0-5 15,0 0 4-15,0 0-6 0,0 0 0 16,0 0 2-16,0 0-6 0,0 0 8 0,0 0-2 16,0 0-2-16,0 0-13 0,0 0 23 0,0 0 2 15,0 0-15-15,0 0 7 0,0 0-16 16,0 0 3-16,0 0 21 0,0 0-11 0,0 0-2 16,0 0 11-16,0 0-10 0,0 0 2 0,0 0 19 15,0 0-28-15,0 0 13 0,0 0-19 16,0 0 2-16,0 0 5 0,0 0 7 0,0 0 14 15,0 0 1-15,0 0-24 0,0 0 1 0,0 0 3 16,0 0-11-16,0 0-3 0,0 0-10 0,0 0-1 16,0 0-21-16,0 0-8 0,0 0-24 15,0 0-26-15,0 0-26 0,0 0 11 0,0-13-110 16,0 13-87-16,0 0-62 0,0 0 5 16,0 0 28-16,0 0 35 0,10-21-3 0,-11 20 47 15</inkml:trace>
  <inkml:trace contextRef="#ctx0" brushRef="#br0" timeOffset="113163.84">14577 13810 242 0,'0'0'365'0,"0"0"-74"16,0 0-17-16,14 0-53 0,-14 0-32 0,0 0-23 15,0 0 3-15,0 0-32 0,0-12-2 16,0 12-20-16,0 0-12 0,0 0 4 0,0 0-12 16,0 0-26-16,13 0-3 0,-13 0-13 15,0 0 4-15,0 0-4 0,0 0-2 0,0 0-15 16,0 0 0-16,0 0-20 0,0 0 9 15,0 0-6-15,0 0 1 0,0 0 0 0,14 0 2 16,-14 0 6-16,0 0-7 0,0 0-11 0,0 0 23 16,0 0 15-16,0 0-13 0,0 0-11 15,0 0 14-15,0 0-15 0,0 0 2 0,0 0 11 16,0 0-19-16,0 0 10 0,0 0 15 0,0 0-20 16,0 0-9-16,0 0 23 0,0 0-21 15,0 0 16-15,0 0-6 0,0 0 0 0,0 0-13 16,0 0 25-16,0 0 1 0,0 0-2 0,0 0-15 15,0 0 28-15,0 0-28 0,0 0-7 16,0 0 31-16,0 0-13 0,13 0-2 0,-13-12 20 16,0 12-5-16,0 0-22 0,0 0-3 0,0 0-2 15,0 0-8-15,0 0 3 0,0 0-5 0,0 0-2 16,0 0-22-16,0 0 25 0,0 0-2 16,0 0-1-16,0 0 0 0,0 0-2 0,0 0 1 15,0 0-5-15,0 0-19 0,0 0 36 16,0 0-1-16,0 0-6 0,0 0-1 0,0 0-2 15,0 0 1-15,0 0-2 0,0 0 7 0,0 0-29 16,0 0 15-16,0 0 0 0,0 0 1 0,0 0-1 16,0 0 18-16,0 0 3 0,0 0-2 15,0 0-1-15,0 0-2 0,0 0-15 0,0 0-2 16,0 0 12-16,0 0-2 0,0 0-5 16,0 0 2-16,0 0-2 0,0 0-5 0,0 0 1 15,0 0-1-15,0 0 0 0,0 0 18 0,0 0-2 16,0 0-22-16,0 0 9 0,0 0-22 15,0 0 15-15,0 0 3 0,0 0-14 0,0 0 3 16,0 0 0-16,0 0 2 0,0 0 1 0,0 0 0 16,0 0 3-16,0 0 18 0,0 0-15 15,0 0 0-15,0 0 45 0,0 0-5 0,0 0-20 16,0 0 0-16,0 0-14 0,0 0-17 0,0 0 3 16,0 0 0-16,0 0 1 0,0 0 26 0,0 0 12 15,0 0-10-15,0 0-3 0,0 0-22 16,0 0 2-16,0 0 14 0,0 0-2 0,0 0 22 15,0 0-25-15,0 0 0 0,0 0 26 16,0 0-30-16,0 0 24 0,0 0-20 0,0 0 0 16,0 0-7-16,0 0 0 0,0 0 1 15,0 0 0-15,0 0 1 0,0 0 20 0,0 0-16 16,0 0 15-16,0 0-3 0,0 0-25 0,0 0 2 16,0 0 4-16,0 0 2 0,0 0-7 15,0 0 2-15,0 0 14 0,0 0 11 0,0 0-3 16,0 0 0-16,0 0-4 0,0 0 4 0,0 0-16 15,0 0 1-15,0 0 0 0,0 0 7 16,0 0-2-16,0 0 10 0,0 0-6 0,0 0-2 16,0 0 8-16,0 0-13 0,0 0 0 0,0 0 17 15,0 0-3-15,0 0-26 0,0 0 32 0,0 0 5 16,0 0-8-16,0 0-31 0,0 0 24 0,0 0 5 16,0 0 6-16,0 0-23 0,0 0 15 15,0 0-5-15,0 0-1 0,0 0 2 16,0 0 15-16,0 0-14 0,0 0-25 0,13 0 34 15,-13 0-10-15,0 0 1 0,0 0-13 0,0 0 12 16,0 0-2-16,0 0 2 0,0 0 1 0,0 0-10 16,0 0 2-16,0 0-11 0,0 0-2 15,0 0 7-15,0 0 5 0,0 0-4 16,0 0 7-16,0 0-4 0,0 0 2 0,0 0-20 16,0 0 22-16,0 0-34 0,0 0 36 0,0 0-9 15,0 0 8-15,0 0 7 0,0 0-35 16,0 0 24-16,0 0 7 0,0 0 5 0,0 0-39 15,0 0 27-15,0 0 7 0,0 0-7 16,0 0-16-16,0 0 3 0,0 0 15 0,0 0 3 16,0 0-3-16,0 0-16 0,0 0 24 0,0 0-8 15,0 0-3-15,0 0-9 0,0 0-15 0,0 0 3 16,0 0-68-16,0 0-2 0,0 0-37 16,0 0-41-16,0 0-24 0,0 0-32 0,0-14 22 15,0 14-252-15,19-19 7 0,-20 16 67 16,-3 0 16-16,0 1 13 0,-14-5 50 0,2 4-2 15,-8-2-1-15,1 3 49 0</inkml:trace>
  <inkml:trace contextRef="#ctx0" brushRef="#br0" timeOffset="117559.27">14462 13919 621 0,'0'0'172'0,"0"0"-50"0,0 0-15 15,0 0-20-15,0 0-19 0,0 12-3 0,0-12-37 16,0 0-4-16,0 0-107 0,0 0-133 16,0 0-68-16,0 0-24 0</inkml:trace>
  <inkml:trace contextRef="#ctx0" brushRef="#br0" timeOffset="119545.11">8255 13984 241 0,'0'0'159'0,"0"12"-70"15,12-12-25-15,-12 0-24 0,0 0-34 16,0 0-58-16,0 0-73 0,0 0-87 0</inkml:trace>
  <inkml:trace contextRef="#ctx0" brushRef="#br0" timeOffset="120350">10051 13746 232 0,'0'0'302'16,"0"0"-32"-16,0 0-32 0,14 0-29 15,-14 0-14-15,0 0 1 0,0 0-14 16,0 0-37-16,0 0-5 0,0 0-14 0,0 0-1 15,0 0-13-15,13 0-3 0,1-8-16 0,-14 8-4 16,2 0-16-16,-1 0-1 0,-1 0-13 0,1 0-2 16,0 0-2-16,-1 0-5 0,0 1 15 15,1-1-4-15,0 1 3 0,-1-3-25 0,1 2 3 16,-1 0 2-16,1 1-10 0,-1 0-6 16,0-1 9-16,-2 0-8 0,3 0 9 15,-1 0-20-15,-1 0 14 0,2 0-9 0,0 0 24 0,-1 0-42 16,-2 0 13-16,3 1 14 0,-1 0-21 15,0-2 14-15,0 1-22 0,1 1 12 0,-2-1-5 16,2 1 5-16,-1-1-16 0,1 0-12 0,0 0 15 16,0 0 2-16,0 0 5 0,-3 0-2 15,2-1-4-15,1 2 6 0,-2-2-12 0,2 2-1 16,1-2-8-16,0 1 19 0,-3 0 9 0,1 1-19 16,0-1 17-16,-1 0-10 0,-1 0-10 15,2 0 27-15,0 0-34 0,0 0 19 0,1 0-6 16,-1 1 7-16,0-1-12 0,0-1 0 15,0 1-4-15,1 0 6 0,-2 0 5 0,-1 2-18 16,2-3 21-16,0 1 5 0,0 1-4 0,0-1 6 16,0-1-9-16,-1 0-4 0,3 0 11 15,-4-1 3-15,2 3-19 0,0-2 2 0,0 0-13 16,0 0 31-16,0 0-18 0,0 1 5 0,-1-1 1 16,1 1 17-16,0 1-17 0,-1-2-7 15,1 0 3-15,0 2 15 0,0-1-10 0,0 1-7 16,-1-3-1-16,0 2-6 0,2-2-1 0,0 2-12 15,-1 0 11-15,1 0-19 0,-1 0 14 16,0 0-36-16,1-3-8 0,-1 3-22 0,-1 0-14 16,1-2-21-16,0 0-39 0,1 1 14 0,-2-1-162 15,0 2-89-15,-1 0 12 0,0 2 43 16,-2 0 18-16,-1-1 35 0,-1 1 15 0,3-2-11 16</inkml:trace>
  <inkml:trace contextRef="#ctx0" brushRef="#br0" timeOffset="122065.56">14102 14054 589 0,'0'0'249'0,"0"0"-59"0,0 0 4 0,0 0-12 16,0 0-22-16,0 0 3 0,0 0-15 0,0 0-16 15,0 0-8-15,0 0 14 0,0 0-20 0,0 0 2 16,13 0-31-16,-13 0 8 0,0 0-14 16,0 13-18-16,0-13 4 0,0 0-22 0,0 0 12 15,0 0-6-15,0 0 5 0,0 0-26 16,0 0 4-16,0 0 0 0,0 0-12 0,0 0 19 16,0 0-31-16,0 0 10 0,0 0 0 0,0 0-15 15,0 0 13-15,0 0-21 0,0 0 1 0,0 0 0 16,0 0-24-16,0 0-23 0,0 0-29 15,0 0-12-15,0 0-39 0,0 0 12 0,0 0-172 16,0 0-93-16,0 0 41 0,0 0 1 0,13 0 62 16,-13 0-26-16,0 0 0 0,20-6 51 15</inkml:trace>
  <inkml:trace contextRef="#ctx0" brushRef="#br0" timeOffset="122415.99">14398 13829 237 0,'1'0'214'0,"-1"1"-49"0,1 0-22 15,-1 0-59-15,0-1 16 0,1 2-11 16,0-2-6-16,-1 0-16 0,0 0-38 0,0 0-1 15,3 0-53-15,-3 0-81 0,0 0-76 0,0 0-84 16,0-2-20-16</inkml:trace>
  <inkml:trace contextRef="#ctx0" brushRef="#br0" timeOffset="123488.92">14761 12890 215 0,'0'0'259'0,"0"0"-72"16,0 0-5-16,0 0-39 0,0 0-7 0,0 0 14 15,0 0-34-15,0 0 7 0,0 0-29 16,0 0-34-16,0 0 25 0,0 0-15 0,0 0-10 15,0 0-6-15,0 0 6 0,0 0-8 0,0 0-11 16,0 0 7-16,0 0-4 0,0 0-17 16,0 0 0-16,0 0 17 0,0 0-13 0,0 0-19 15,0 0 3-15,0 0 12 0,0 0-7 16,0 0 9-16,0 0-17 0,0 0-2 0,0 0 7 16,0 0-8-16,0 0 2 0,0 0-4 0,0 0 7 15,0 0-22-15,0 0 17 0,14 0 12 0,-14 0-7 16,0 0 6-16,0 0-11 0,0 0-14 15,0 0 23-15,0 0-6 0,0 0-6 0,0 0 2 16,0 0 4-16,0 0-17 0,0 0 12 16,0 0 9-16,0 0-4 0,0 0 6 0,0 0-10 15,0 0 9-15,0 0-4 0,0 0-4 16,0 0-11-16,0 0 25 0,0 0-5 0,0 0-10 16,0 0-12-16,0 0 16 0,0 0-11 0,0 0 1 15,0 0 4-15,0 0 3 0,0 0 11 16,0 0-20-16,0 0 8 0,0 0 11 0,0 0 1 15,0 0-18-15,0 0 9 0,0 0 7 0,0 0-14 16,0 0 24-16,0 0-22 0,0 0 10 16,0 0-14-16,0 0 2 0,0 0 4 0,0 0-3 15,0 0-6-15,0 0 14 0,0 0-17 0,0 0 12 16,0 0 12-16,0 0-18 0,0 0 12 16,0 0-9-16,0 0 9 0,0 0-1 0,0 0-16 15,0 0-3-15,0 0 5 0,0 0 19 16,0 0 5-16,0 0-10 0,0 0 1 0,0 0-3 15,0 0-3-15,0 0 5 0,0 0-3 0,0 0 0 16,0 0-2-16,0 0 7 0,0 0-2 16,0 0 3-16,0 0-13 0,0 0 10 0,0 0-1 15,0 0 8-15,0 0 8 0,0 0-21 16,0 0 12-16,0 0-4 0,0 0 0 0,0 0-8 16,0 0-7-16,0 0 13 0,0 0-1 0,0 0-12 15,0 0 0-15,0 0 6 0,0 0-14 0,0 0 12 16,0 0-19-16,0 0 19 0,0 0-11 15,0 0 18-15,0 0-15 0,0 0 12 0,0 0-4 16,0 0 0-16,0 0-10 0,0 0-7 0,0 0-18 16,0 0 18-16,0 0-14 0,0 0-38 15,0 0 3-15,0 0-30 0,0 0-46 0,0 0 13 16,0 0-92-16,0 0-147 0,0 0-7 16,0 0 15-16,0 0 27 0,0 0 36 0,0 0 12 15</inkml:trace>
  <inkml:trace contextRef="#ctx0" brushRef="#br0" timeOffset="129428.36">10026 14089 490 0,'0'0'144'0,"0"0"-22"0,25-13-20 0,-9-1-1 16,0-4-25-16,0-3 4 0,3 2-14 0,1 2 1 16,2-3-27-16,-1-1 25 0,2 2-6 15,-3 1-15-15,2 2-19 0,-4-1 7 16,0 1 3-16,-1 3 4 0,0 0-14 0,-4 4-40 16,-1-1 22-16,-4 4 6 0,-1 2-17 15,-4 4-1-15,0-2 2 0,0 2 0 0,-3 0 15 16,0 0-22-16,0 0-4 0,0 12 15 0,-7 4-12 15,-2 2-2-15,-2 1 4 0,-5 3 8 0,2 0 0 16,-2-2 1-16,-3 3 0 0,1 0-34 16,-3 0 12-16,-2 4-19 0,3-5 30 0,-3 0-39 15,2-1 7-15,3-3-5 0,1-2 3 16,0 1 4-16,2-3 60 0,3-3-6 0,3-4-3 16,3-3-2-16,3-1 17 0,2-1-7 15,-1-2-3-15,3 0 0 0,4 0-4 0,-1-2 1 16,10-3 11-16,0-4-7 0,3 2 2 0,0-1-3 15,1 0-6-15,0-1 2 0,0 1-4 16,0-1 27-16,0 1-15 0,0-1 8 0,1 0 1 16,-4 1-15-16,1-1 18 0,-3 1-11 0,-4 1-2 15,3 0-3-15,-5 2 8 0,-1 0 6 16,-1 0-19-16,0 2 18 0,-1 1 1 0,-2 0-1 16,0-1-5-16,0 3 4 0,-1-2-2 0,1 0-7 15,-1 1 0-15,0-1 0 0,0 1-12 16,0 0 14-16,-1 1-14 0,0 0 0 0,0 0-4 15,0 0 8-15,0 0 0 0,0 0 2 0,5 12-17 16,-5-7 12-16,0 0 1 0,0-1-5 16,-2 3-3-16,2 1 6 0,0-2 0 0,0-6 8 15,0 7-19-15,0-1-13 0,0 1 21 16,0-2 1-16,0-5-6 0,0 7 20 0,0-7-8 16,11 8 2-16,-5-11 8 0,8-6 1 15,-1-3-5-15,4-5-4 0,0 0-11 0,1-3 4 16,2-4 4-16,1 2-5 0,-3-1-13 0,1 1-17 15,-1 0-7-15,1 0 3 0,1 7-56 0,-1-1-86 16,-4-1-128-16,-1 7-27 0,1 3-9 0,-10 2 28 16</inkml:trace>
  <inkml:trace contextRef="#ctx0" brushRef="#br0" timeOffset="131255.75">10074 11094 557 0,'-14'0'187'0,"14"0"-33"0,0 0-24 0,0 0 1 15,0 0-15-15,0 0-30 0,0 0 1 0,0 0-20 16,0 0-13-16,0 0-26 0,0 0-42 16,0 0 3-16,0 0-48 0,0 0-66 15,0 0-69-15,0 0-109 0,24-23 5 0,-10 23-23 16</inkml:trace>
  <inkml:trace contextRef="#ctx0" brushRef="#br0" timeOffset="131999.22">19615 10800 503 0,'14'0'284'0,"-14"0"-60"0,0 14-19 16,0-14-29-16,0 0 5 0,0 0-3 0,0 0-16 15,0 0-36-15,0 0-4 0,0 0-37 16,0 0-16-16,0 0-29 0,0 0-51 0,0 0 2 16,0 0-259-16,0 0-81 0,0 0 19 0,0 0 19 15,0 0 14-15,-8 8 26 0</inkml:trace>
  <inkml:trace contextRef="#ctx0" brushRef="#br0" timeOffset="132926.39">9393 12414 593 0,'0'0'187'0,"0"0"-25"16,0 0-9-16,0 0-12 0,0 0-23 16,0 0-4-16,0 0-15 0,0 0-4 0,0 0-24 15,0 0 3-15,0 0-8 0,0 0-14 0,0 0 4 16,0 0-26-16,0 0 13 0,0 0-8 0,0 0-4 16,0 0 0-16,0 0-8 0,0 0 1 15,0 0-19-15,0 0-6 0,0 0-13 16,0 0-13-16,0 0-13 0,0 12 1 0,19 3 2 15,-1-10-64-15,0-2-71 0,2 0-86 0,6 0-65 16,-12-3 1-16,9 0 35 0</inkml:trace>
  <inkml:trace contextRef="#ctx0" brushRef="#br0" timeOffset="133807.81">16766 12518 718 0,'0'0'248'0,"0"0"-6"0,0 0-26 16,0 0-1-16,0 12-30 0,0-12 7 0,0 0-32 15,0 0 12-15,0 0-16 0,27 22 3 16,-27-21-36-16,2 1 22 0,-2 0-29 0,2 0-9 16,-2-1-26-16,2-1 6 0,-2 0-21 0,0 2-16 15,0-2 2-15,0 2 32 0,0-2-38 0,0 0 6 16,0 0-25-16,0 0-4 0,-2 0 13 16,0 0-24-16,2 1 27 0,-2-2-8 0,0 1-21 15,2 0-27-15,-1 0-6 0,-1 0-35 0,-2 0-28 16,0 0-27-16,2 0-30 0,-3 0 14 15,0-2-208-15,-1 2-64 0,-1 0 18 0,0-1 7 16,-5 1 38-16,-7 0 28 0,-4 0 8 16,-4 0 45-16</inkml:trace>
  <inkml:trace contextRef="#ctx0" brushRef="#br0" timeOffset="134754.43">10049 14145 670 0,'0'0'199'0,"0"0"-22"16,0 0-7-16,0 0-28 0,0 0-15 15,0 0-14-15,0 0 0 0,0 0-12 0,0 0-14 16,0 0-12-16,0 0-6 0,0 0-5 0,0 0-18 16,0 0 5-16,0 0-12 0,0 0-12 15,0 0-11-15,0 0-2 0,0 0-12 0,0 0-23 16,0-12-19-16,0 12 0 0,0 0 4 0,0 0-71 16,0 0-7-16,0 0-84 0,0 0-64 15,0 0-72-15,15 0 27 0,20-16 7 0</inkml:trace>
  <inkml:trace contextRef="#ctx0" brushRef="#br0" timeOffset="139231.65">9566 15344 411 0,'-14'0'149'0,"14"0"3"0,0 0-17 16,0 0-7-16,-14 0-31 0,14 0 6 0,-18-3-18 15,14 2-7-15,1 1 10 0,1 0-22 0,-1-2-4 16,1 2-9-16,-1 0-9 0,2 0-5 16,-1-1-13-16,1 1-4 0,-1 1-22 0,1 1 7 15,0-2-37-15,1 1 3 0,-1-1-54 0,1 1 0 16,-1 1-45-16,1-1-64 0,1-1-86 16,0 0-24-16,3-2-16 0</inkml:trace>
  <inkml:trace contextRef="#ctx0" brushRef="#br0" timeOffset="145972.57">15125 14875 212 0,'-19'-13'201'0,"-16"-4"-23"16,20 13-22-16,2-3-27 0,5 2-15 0,-2 2-14 15,5-2 9-15,-1 1-36 0,-2 2-18 16,2-2 12-16,3 1-26 0,-1 0 20 0,0 1-12 16,-1 0-42-16,-2 1 33 0,3-1-3 15,-1 1-9-15,1 1-15 0,-3 0 17 0,7 0-10 16,0 0-7-16,-14 0-1 0,-15 15 6 0,16-6 26 15,-3 3-33-15,5-4 15 0,-2 1-18 16,1 2 2-16,1-2 9 0,0 4-14 0,4-2 14 16,1-1 2-16,3-1-11 0,-1-2 18 0,0 2-17 15,3-2 1-15,1 0 9 0,0-2-16 0,0 1-8 16,0-6 11-16,0 11 8 0,11 15-8 16,-4-12-20-16,3 3 8 0,0-5 10 0,-3 3-2 15,2-1-15-15,2 6-16 0,0-6 25 0,-2 2 4 16,3 1 2-16,-1 0-32 0,-2 1 31 15,2-2-14-15,-2 1 3 0,3-4-37 0,3 2 25 16,-4-5 13-16,3 1-18 0,-3-2-1 16,3 1 3-16,-1-1-41 0,-6-5 19 0,6 4 8 15,-2-2 3-15,0 2 3 0,1-4-8 16,-3-1 14-16,9 1 13 0,-5 4 0 0,1 2 33 16,1-2-24-16,-1 1 30 0,-3-2-29 0,3 2-1 15,-3-3 2-15,-2-2-8 0,-1-1 0 0,2 1-17 16,-3-2 11-16,8 3-21 0,1-1 4 0,-5-2 4 15,-1-1 14-15,-10-1 1 0,9 0 26 16,-3 0 7-16,1 0-15 0,2 0 13 0,-9 0-16 16,27-11 5-16,-16 4 0 0,-2 2-8 15,-1 2 0-15,0-2-8 0,-3 3-14 0,1-1 5 16,-4-1-40-16,3 1 10 0,-1 0 20 0,1-2 7 16,-3 2-32-16,1-3-15 0,-1 3 14 15,6-12-19-15,-3 2 28 0,1 1 24 0,2-3-30 16,-4 4 32-16,1-2-5 0,-1 4 1 15,-2-1 0-15,2 0 46 0,-4 3-23 0,0 0-8 16,2-1 57-16,-2 1-28 0,1 0-4 0,-1 0-21 16,0-1-6-16,0 8 38 0,0-7-14 15,0-4-1-15,-9-14-2 0,2 11 1 0,3 4 64 16,-3-2-27-16,0 2-6 0,2 4-5 16,-3-5 12-16,-1 2 5 0,-3-2 7 0,2 1-41 15,1-1 14-15,-1-1 11 0,-5 6 14 16,3-5-35-16,-1 1 26 0,2 0-12 0,-3 0-10 15,1 0 3-15,-1 1-7 0,-1-1-29 16,1-1 26-16,3 3-15 0,-7 1 18 0,5 0-30 16,0 1 5-16,-2-2 5 0,2 2-12 0,-1 0 32 15,3 3 6-15,2-2-27 0,0 1 1 0,2 2 18 16,1-1-46-16,-2 0 39 0,2 2-8 16,1-2 5-16,-1 2-11 0,-1-1-7 15,0 1 18-15,7 1 4 0,-11 0 7 0,-2 0-31 16,1 0 26-16,1 0-17 0,-2 0 13 0,1 0-17 15,-3 0 3-15,-12 9 11 0,11-3-8 16,3 1-16-16,1 3 14 0,1-2-13 0,0 3-17 16,-3-3 13-16,3-1 11 0,5 1-8 0,-2-3-9 15,6 2 4-15,-2-3-81 0,4-1 0 16,0-1-68-16,-2 0-95 0,2-2-61 0,0 0 39 16</inkml:trace>
  <inkml:trace contextRef="#ctx0" brushRef="#br0" timeOffset="146140.02">14946 15037 629 0,'2'0'194'16,"1"1"-44"-16,-3 1-38 0,0-2-2 16,0 0-23-16,2 0-19 0,0 0-31 0,0-2-9 15,-2 1-10-15,5 1-3 0,-3 0-156 0,0-3-93 16,0 3-51-16,0-1-16 0</inkml:trace>
  <inkml:trace contextRef="#ctx0" brushRef="#br0" timeOffset="160993.5">1235 13454 439 0,'0'0'164'16,"0"0"7"-16,0 0-24 0,0 0-23 0,0 0-28 15,12 0-9-15,-12 0-6 0,0 0-31 16,0 0 2-16,0 0-27 0,0 0 0 0,0 0-88 16,14 0-52-16,-14 0-122 0,0 0-61 0,16-19 24 15,-14 17 26-15</inkml:trace>
  <inkml:trace contextRef="#ctx0" brushRef="#br0" timeOffset="162200.43">2993 13024 491 0,'4'1'280'0,"-1"0"-23"16,0 1-34-16,0-1-33 0,1-1-10 15,-2 0-17-15,1 1 10 0,-1 0-25 0,0-1 2 16,1 1-12-16,-1 0-24 0,-1-1 3 15,2 0-23-15,-1 0 8 0,-2 0-31 0,3 1 2 16,-2-1-24-16,0 0 9 0,1 0 0 0,-2 1-18 16,1 1-11-16,0-2 0 0,-1-2 3 0,1 3 18 15,-1 0-19-15,2 0 2 0,-2 0 0 16,0-1 13-16,1 0-27 0,0 2-2 0,-1-2-2 16,-1 0 9-16,2 0-3 0,-1 2-15 15,0-2 9-15,0 0-2 0,1 0 2 0,-2 0 18 16,3 1-25-16,-4 1 14 0,3-4-19 0,0 4 16 15,-1-2-9-15,0 0 24 0,-1 0-11 16,2 0-3-16,-2 0 1 0,1 0-15 0,0 0 11 16,0 0-7-16,0-2 23 0,0 1 3 0,1 2-21 15,-2-1 4-15,2 0 1 0,-1-1-6 16,0 1-13-16,2 0-10 0,-2 0 40 0,2 0-25 16,-2 0-12-16,0 0 4 0,2 0 16 15,-2 0 2-15,-2 0-8 0,2 0-9 0,-1-2 8 16,1 2-2-16,0 0 3 0,-1 2-24 0,2-4 24 15,-1 2-8-15,0 2-3 0,3-2 5 16,-3 0-11-16,0-2 8 0,0 2 17 0,-2 0-2 16,2 0 1-16,2 0-5 0,-4 0 22 0,1 0-27 15,1 0-22-15,0 0 38 0,3-1-3 0,-5 1-25 16,2 0 3-16,2 1 27 0,-2-1-25 16,-2 0 2-16,4-1-1 0,-2 1 1 0,0 1-1 15,0-1 14-15,0 0-25 0,0 0 13 16,0 0-18-16,0 0 9 0,0 0 1 0,0 0 28 15,-2 0-37-15,2 2 9 0,0-2-13 16,0 0 27-16,0-2-20 0,0 4 3 0,0-2 26 16,0 0-18-16,-1 0 6 0,2 0 7 0,-1 0-2 15,0 0 3-15,0 0-7 0,-1 0-22 0,2 0 9 16,-1-2 9-16,0 4 4 0,0-4-13 16,0 2 5-16,0 0 8 0,0 0 5 0,0 0-3 15,2 2 25-15,-2-2-52 0,0 0 27 0,0-2 0 16,0 2-1-16,0 0 15 0,-2 0-42 15,2 0 4-15,2 0 28 0,-2 0-12 0,-2 0 26 16,4 0-18-16,-2-1-3 0,0 1 4 16,0-1 3-16,-2 1-1 0,4 0-1 0,-4 1-15 15,4-1-18-15,-4-1 1 0,4 1 3 16,-2 0 28-16,0 0-14 0,0 0 37 0,0 0-37 16,-2-1-12-16,4 1 9 0,-2 1 21 0,0-1-5 15,0 0 8-15,1 0-32 0,0 1 30 16,0-1 0-16,-1-1-3 0,-1 1-21 0,1 1-14 15,0-1 32-15,0-1 0 0,0 1-22 16,0 0 26-16,0 0 5 0,0 0-38 0,0 0 19 16,0 0-2-16,0 0 6 0,0 0 9 0,0 0 10 15,0 0-7-15,0 0-6 0,0 0-26 16,0 0 29-16,0 0-27 0,0 0 17 0,0 0 29 16,0 0-33-16,0 0 22 0,0 0-32 15,0 0 6-15,0 0 5 0,0 0-44 0,0 0-3 16,0 0-7-16,0 0-25 0,0 0-14 0,0 0-9 15,0 0-7-15,0 0-25 0,0 0-15 0,0 0 13 16,0 0-102-16,0 0-49 0,-25 4-62 16,21-4-40-16,0 0 47 0,-2 0 16 0,1-2 5 15,0 2 51-15,5 0-3 0</inkml:trace>
  <inkml:trace contextRef="#ctx0" brushRef="#br0" timeOffset="162761.51">1522 13264 370 0,'2'-2'280'16,"-2"0"-50"-16,0 0-33 0,-2 0-30 0,2 1-10 15,0 0-43-15,0 1 22 0,-2-3-41 16,2 3-10-16,-1-2-15 0,1 2-42 0,-1-1-1 16,1 0-43-16,0 1-11 0,0-1-12 0,2 1 4 15,0 0-106-15,-2 0-104 0,0 0-72 0,2 0 21 16,-2 0 19-16</inkml:trace>
  <inkml:trace contextRef="#ctx0" brushRef="#br0" timeOffset="164443.64">1756 13104 477 0,'0'0'188'16,"15"0"4"-16,-15 0-32 0,0 0-16 0,0 0-28 15,0 0-6-15,0 0-27 0,0 0 4 16,0 0-12-16,0 0-26 0,14 0-4 0,-14 0-10 15,0 0-29-15,0 0-13 0,0 0-16 16,19-15 4-16,-16 15-41 0,-2 0-46 0,1 0-63 16,-2 0-97-16,2 0-42 0,0 0 40 0,-1 0-21 15</inkml:trace>
  <inkml:trace contextRef="#ctx0" brushRef="#br0" timeOffset="165332.5">3398 12847 262 0,'2'3'337'0,"0"-3"-70"16,0 1-40-16,-1 0-19 0,1 1-26 0,-1-2-19 16,0 1-23-16,1 0-9 0,-2 0-6 15,1-1-18-15,0 1-13 0,0 0 7 0,2-1-23 16,-6 0-1-16,5 0-12 0,-1 0 8 0,1 3-7 16,-1-3-20-16,0 0-9 0,-3 2 11 15,4-2-14-15,-3 0 13 0,2 1-22 0,-1-1 6 16,1 1-9-16,-1 0-10 0,1-2 3 15,-1 1 3-15,1 1-3 0,-1-1-2 0,0 0 19 16,0 1-5-16,-2-1-17 0,2-1 4 0,-1 2 1 16,0-1 1-16,2 1-9 0,0-2 6 15,-1 2-6-15,1-2 9 0,-1 1-14 16,-1 0 5-16,3 1-1 0,-2 0 5 0,0-1 17 16,1 0-29-16,-2 0-3 0,0 0 17 0,2-3-11 15,-2 3 20-15,1-1-22 0,0 1 7 16,1 0 19-16,-1 0-15 0,0 0-9 0,0 0 4 15,0 0 5-15,0 0-9 0,0 0 18 0,0 0-6 16,0 0-19-16,0 0 16 0,0 0 7 0,0 0-13 16,0 0 2-16,0 0-3 0,0 0-4 15,0 0 7-15,0 0 9 0,0 0-22 0,0 0 9 16,0 0 6-16,0 0-13 0,0 0 11 0,0 0 3 16,0 0 1-16,0 0-14 0,0 0 16 0,0 0-15 15,0 0 4-15,0 0-16 0,0 0 31 16,0 0-13-16,0 0-3 0,0 0 16 0,0 0-10 15,0 0 12-15,0 0-22 0,0 0-6 16,0 0 21-16,0 0 2 0,0 0-18 0,0 0 7 16,0 0 6-16,0 0-19 0,0 0 6 0,0 0-1 15,0 0-1-15,0 0 6 0,0 0-10 16,0 0 14-16,0 0-14 0,0 0 11 0,0 0 8 16,0 0 12-16,0 0-38 0,0 0 11 0,0 0-19 15,0 0 28-15,0 0-28 0,0 0 11 16,0 0-31-16,0 0-9 0,0 0-14 0,0 0 2 15,0 0-16-15,0 0-8 0,0 0-3 16,0 0-20-16,0 0 10 0,-15 0-81 0,2 19-40 16,11-15-139-16,0 0 28 0,1-1 2 15,-1 0 33-15,0 3 10 0,-6 6-1 0</inkml:trace>
  <inkml:trace contextRef="#ctx0" brushRef="#br0" timeOffset="172065.64">2035 17586 234 0,'0'0'249'0,"15"0"-62"0,-15 13-14 0,0-13-14 15,0 0-57-15,0 0 16 0,0 0-8 0,0 0-11 16,0 0-56-16,0 0 34 0,0 0-21 15,13 0-15-15,-13 0 14 0,0 0-34 0,0 0-9 16,0 0-38-16,0 0 5 0,19 24-84 16,-17-24-91-16,-2 0-119 0,-2-2 31 0,2 0-3 15</inkml:trace>
  <inkml:trace contextRef="#ctx0" brushRef="#br0" timeOffset="172368.75">1828 16713 353 0,'2'-2'198'0,"-2"0"-15"0,0 2-60 0,1-4-42 16,-1 3 2-16,0-1-33 0,1 1-6 16,-1-1-60-16,0 2-42 0,-2-2-103 0,2 2-144 15,2 0-1-15</inkml:trace>
  <inkml:trace contextRef="#ctx0" brushRef="#br0" timeOffset="173007.99">3706 17382 219 0</inkml:trace>
  <inkml:trace contextRef="#ctx0" brushRef="#br0" timeOffset="173739.45">3161 16154 489 0,'0'-13'269'0,"-13"13"-46"0,13 0-22 15,0 0-41-15,0 0-6 0,0 0-32 16,0-12 1-16,0 12-9 0,-23-17 4 0,22 15-21 16,1-1-20-16,1 2 10 0,-3 1-9 15,1-2-22-15,1 0-8 0,0 2 7 0,-1 0-2 16,0-2-24-16,1 1 13 0,0 1-24 0,-2-1 10 16,2-1-13-16,-1 1 1 0,1 1 1 0,0 1-13 15,0 0 12-15,0-2 4 0,1 0-12 16,-1 2 4-16,0 0 6 0,0 1-1 15,0-2-17-15,0 0-3 0,0-1 21 0,0 2-15 16,0-1 3-16,-1 0 9 0,2 0-5 0,-1 1-8 16,0-1 23-16,-1 1-1 0,2-1-16 15,-1 0 8-15,0 1 13 0,0-2-19 0,-1 2 6 16,1-1-1-16,0-2 11 0,-1 3-15 16,1-1 16-16,0 1-9 0,0-1-18 0,-1 0 8 15,2 0-7-15,-2 0 22 0,0-1-12 16,2 0-6-16,0 2 14 0,-3-1 1 0,2 1-10 15,0-2-7-15,0 1 5 0,0 0-5 0,2 0-13 16,-2 0 14-16,-1 1-6 0,1-1 10 0,1 0-18 16,-1 2 19-16,0-2-10 0,0 0 4 15,0 0-11-15,-1 0 8 0,0 0-3 0,3 0-1 16,-2-2 19-16,0 2-6 0,-1 2-1 0,2-2-8 16,-1 0 5-16,1 0-10 0,-1 0 12 15,1 0-9-15,0 1-5 0,-2 0 13 0,1-2 11 16,0 2-23-16,0-1-4 0,-1 0 10 0,0 0 3 15,1 0 7-15,1 0 1 0,-1 0 9 16,0-1-3-16,2 0-10 0,-2 1 1 0,-1 2-13 16,2-4-9-16,-1 2 12 0,0 0-19 0,-1 0 4 15,0-2-45-15,0 2-25 0,1-2-29 16,0 2 12-16,-2-1-152 0,2 2-140 0,-4-1 28 16,2 1 27-16,0 0 28 0,-1 1 11 0,-1 0 24 15</inkml:trace>
  <inkml:trace contextRef="#ctx0" brushRef="#br0" timeOffset="176872.77">2214 16145 473 0,'0'0'156'0,"0"-16"-2"0,-3-6-18 0,0 19-7 15,1-3-18-15,0 2-7 0,-2 0 16 0,2 1-26 16,0-1 11-16,-1 0-4 0,1 0-8 16,-2 1 2-16,1-1 6 0,-1 0 6 0,-8-4 6 15,4 0-22-15,2 1-10 0,1 3 5 0,2-2-3 16,-8-5 5-16,3 3-25 0,3 4 5 15,-3-1 1-15,2 2 6 0,2 0-2 0,1-3 0 16,-1 5 10-16,2 1-21 0,-1-2 6 16,1 1-4-16,1 1-3 0,1 0 1 0,0 0-17 15,0 0-8-15,0 0 6 0,-7 16-8 0,6-8-15 16,1-3 3-16,1 3-7 0,-1-1 4 16,0 2-11-16,0 4 14 0,11 13 2 0,-3-11-27 15,-1-3 14-15,4-2 9 0,-4-1 10 0,0-1 3 16,7-3-20-16,-4-1-1 0,-3-1-17 0,-7-3-5 15,8 0 27-15,0 0-22 0,5 0 17 16,16-12-1-16,-16 3-22 0,-1 1-7 16,-1 0-27-16,-1 2 19 0,3-3-45 0,-6 1 6 15,0 1-21-15,-3-1-22 0,-1 0-48 16,-1 2 32-16,0-1 11 0,0 3-54 0,-2-1-73 16,0 0-144-16,0 5 2 0,0 0 3 0,0 0 25 15,0 0 21-15,-10-8 39 0</inkml:trace>
  <inkml:trace contextRef="#ctx0" brushRef="#br0" timeOffset="177109.37">2216 16064 606 0,'-1'-1'264'0,"0"1"-70"16,1 0-8-16,2 1-5 0,-2 1-11 0,3 2-20 15,-1-1-12-15,0 1 7 0,11 6-41 0,-5 3 6 16,4 0-24-16,-2 1-1 0,-2-1-19 16,-1 0-12-16,0 0-30 0,4 0-10 0,-2-1-42 15,0 0-26-15,3-2-37 0,-3 0 8 0,-3-5-182 16,-1-1-82-16,0-1 10 0,-3-1 18 16,2-2-2-16,-4 0 10 0</inkml:trace>
  <inkml:trace contextRef="#ctx0" brushRef="#br0" timeOffset="177430.73">2610 15853 586 0,'-3'-3'333'0,"1"1"-42"16,-2-1-46-16,2 1-30 0,-1 0-42 16,0 1-19-16,2-1-13 0,2 1-11 0,2 1-4 15,-1 1 12-15,1 2-32 0,3-1 1 0,6 5-25 16,4 5-3-16,-1-2 7 0,3 0-37 16,-2-1 2-16,2-2 16 0,0-1-22 0,-4 1-7 15,1-1-24-15,-1 0-11 0,-1 0-29 0,-2-2-16 16,-4 3-9-16,0-6-47 0,-2 0-41 0,1 1 12 15,-3-2-168-15,-3 0 23 0,0 0 21 16,0 0-86-16,5-7-10 0,-6 4 54 0,0 0-18 16,-2-1 27-16</inkml:trace>
  <inkml:trace contextRef="#ctx0" brushRef="#br0" timeOffset="177597.68">2699 15775 219 0,'-2'0'394'0,"0"3"-88"0,0 1-38 15,2 1-10-15,0 2-26 0,0 11-33 0,0-9-25 16,0 3-19-16,0 6-7 0,0 3-18 16,0 3-39-16,13 25-47 0,-8-21-59 0,4-1-50 15,2 4 7-15,-4 1-243 0,7 3-84 0,0 3 15 16,2 0 44-16,0 2 8 0,3 0 51 16</inkml:trace>
  <inkml:trace contextRef="#ctx0" brushRef="#br0" timeOffset="178809.44">3072 15841 628 0,'0'0'207'0,"0"0"-29"0,0 0-6 0,0 0-17 16,0 0 3-16,0 0-14 0,0 0 2 16,0 0-21-16,-20-15-20 0,17 13 8 0,0 1-4 15,0 1-26-15,0-2 10 0,1-3-16 0,-1 2-3 16,2-1-5-16,0-1-23 0,1 2-4 16,-1-2-7-16,2 0 13 0,0 1 5 0,1 0-6 15,-2 4-12-15,0 0 3 0,10-8-5 16,-6 5-5-16,2 1 14 0,-2 2-11 0,1-2-5 15,1 2-8-15,3 0 16 0,1 0 0 0,-1 0 18 16,8 12-15-16,-12-8-1 0,1 2-5 16,2 4-11-16,1-1-2 0,-5 2 5 0,0-3-8 15,-2-3 5-15,2 2 3 0,-4-2-8 16,0-5 6-16,0 0-15 0,0 7-11 0,0-7 9 16,0 7-5-16,0-7 26 0,0 7-12 15,0-7-10-15,0 0-15 0,0 7 1 0,0-7 3 16,0 6 18-16,0-6-11 0,9 12 10 0,-3-9-14 15,-2-2-7-15,1 2 13 0,11 3-20 0,-4-2 10 16,-2-1-5-16,-1-1 7 0,1 0 3 0,-2-2 4 16,-2 2-5-16,1 0 21 0,6 4-12 15,-5-3-2-15,-1-2-2 0,-3 2 10 0,1-2 17 16,-2 3 16-16,1-1 9 0,-3-1-17 16,0 2-8-16,-1-4-23 0,0 0 11 0,0 8-25 15,0-1 8-15,-19 13-27 0,10-6-25 0,-3-4-13 16,-4 1-29-16,3 2-40 0,-1-1-28 15,2 1 15-15,1-2-104 0,-4-1-84 0,5-2-40 16,6-1 23-16,-2-2 26 0,4-2 7 16,-1 0 20-16,0 0 20 0</inkml:trace>
  <inkml:trace contextRef="#ctx0" brushRef="#br0" timeOffset="178959.84">3240 15997 395 0,'-2'1'347'0,"1"-1"-54"16,-2 2-54-16,-2 1-29 0,-5 6-44 0,3-1-52 16,0-1-65-16,-5 1-47 0,8 1 2 0,-1-3-163 15,-1 0-177-15,1-1 19 0,-1-2 14 16,2 0 5-16</inkml:trace>
  <inkml:trace contextRef="#ctx0" brushRef="#br0" timeOffset="179791.06">2367 17508 224 0,'0'0'195'0,"0"0"-46"15,0 0 11-15,0 0-58 0,0 0 35 0,0 0-31 16,0 0-22-16,0 0-32 0,0 0-7 0,0 0-61 15,0 0-11-15,0 0-38 0,0 0-65 16,0 0-143-16,0 0-14 0</inkml:trace>
  <inkml:trace contextRef="#ctx0" brushRef="#br0" timeOffset="180635.81">3690 17239 261 0,'0'0'207'0,"0"0"-24"0,0 0-79 0,0 0 26 16,0 0-24-16,0 0-3 0,0 0-21 0,0 0-4 16,0 0-5-16,0 0-10 0,0 0 4 15,0 0-2-15,0 0-4 0,0 0-8 0,0 0 4 16,0 0-16-16,0 0-10 0,0 0 0 0,0 0 12 16,0 0 7-16,0 0-6 0,0 0-9 0,0 0 6 15,0 0-8-15,0 0 18 0,0 0-22 16,0 0 7-16,0 0-24 0,0 0-12 0,0 0 11 15,0 0 12-15,0 0 0 0,0 0 20 0,0 0-8 16,0 0-14-16,0 0 18 0,0 0-20 16,0 0 1-16,0 0 1 0,0 0 12 0,0 0-19 15,0 0 23-15,0 0-11 0,0 0-12 0,0 0 3 16,0 0-3-16,0 0-7 0,0 0 7 16,0 0 10-16,13 0-4 0,-13 0-18 0,0 0 14 15,0 0 16-15,0 0-9 0,0 0-12 16,0 0 5-16,0 0 9 0,0 0 12 0,0 0-17 15,0 0-8-15,0 0 12 0,0 0 0 0,0 0 3 16,0 0 2-16,0 0-7 0,0 0-18 16,0 0 14-16,0 0-9 0,0 0 3 0,0 0 15 15,0 0-17-15,0 0-3 0,0 0 21 16,0 0-24-16,0 0 0 0,0 0-12 0,0 0 15 16,0 0 4-16,0 0 3 0,0 0-5 0,0 0-4 15,0 0 7-15,0 0-8 0,0 0-11 0,0 0 0 16,0 0 4-16,0 0 6 0,0 0 11 15,0 0 4-15,0 0-3 0,0 0-28 0,0 0-2 16,0 0 12-16,0 0 8 0,0 0-7 0,0 0 1 16,0 0 3-16,0 0-18 0,0 0 9 15,0 0-8-15,0 0-11 0,0 0-9 0,0 0-6 16,0 0-5-16,0 0-36 0,0 0 15 0,0 0-40 16,0 0 4-16,0 0 8 0,0 0-167 15,0 0-88-15,-14 0-7 0,-6-7 19 16,16 5 58-16,0 1-31 0</inkml:trace>
  <inkml:trace contextRef="#ctx0" brushRef="#br0" timeOffset="182303.2">3974 17039 546 0,'0'0'149'0,"0"0"13"16,0 0-41-16,0 0-28 0,0 0 11 0,0 0-19 15,0 0 18-15,0 0-30 0,0 0-9 0,0 0-23 16,0 0 7-16,0 0 0 0,0 0-18 15,0 0 10-15,0 0-4 0,0 0-17 0,0 0 11 16,0 0-4-16,0 0 17 0,0 0-40 16,0 0-14-16,0 0 13 0,0 0 35 0,0 0-16 15,0 0-15-15,0 0-6 0,0 0 30 0,0 0-21 16,0 0 25-16,0 0-23 0,0 0 29 16,0 0-25-16,0 0 4 0,0 0-7 0,0 13 22 15,0-13-10-15,0 0-4 0,0 0-11 16,0 0 1-16,0 0 1 0,0 0 5 15,0 0 5-15,0 0 1 0,0 0-24 0,0 0 21 16,0 0-26-16,0 0 27 0,0 0-7 0,0 0 24 16,0 0-26-16,0 0 12 0,0 0-13 0,0 0 8 15,0 0-20-15,0 0 10 0,0 0-10 16,0 0 31-16,0 0-1 0,0 0-25 16,0 0 18-16,0 0-5 0,0 0-9 0,0 0-1 15,0 0-9-15,0 0 11 0,0 0-21 0,0 0-9 16,0 0-2-16,0 0-11 0,0 0-8 0,0 0 4 15,0 0-91-15,0 0-84 0,0 0-89 16,0 0 21-16,0 0 22 0,0 0-62 0,-6-2 15 16</inkml:trace>
  <inkml:trace contextRef="#ctx0" brushRef="#br0" timeOffset="185677.4">3209 13293 239 0,'0'0'182'0,"-18"11"-26"0,5-1-6 0,-1 1-21 15,0 0 0-15,0-1-19 0,1-1 1 0,3 1-10 16,0-3-20-16,4-2 21 0,1-2-11 16,1 1-19-16,1-1-16 0,2-3 9 0,0 2-14 15,1 0-1-15,0-2 8 0,0 0-34 16,3 1 0-16,2-3-1 0,-1-1 5 0,11-5-6 16,2-3 2-16,2 0-8 0,1-3 9 0,-1-3-8 15,0 3 8-15,-3-2-9 0,4-1-7 16,-3-2 4-16,2 3-17 0,-4 1 18 0,2 2-9 15,-4 2 15-15,0 3-19 0,-6 4 16 16,1 2-16-16,-1 1 7 0,-4 1 7 0,-3 0-6 16,0 0-10-16,0 0 12 0,7 10-2 0,-9-5-8 15,0 2 5-15,-3 9 1 0,0 2-4 16,-2 2 17-16,-2-1 10 0,2 1-16 0,-3-1-11 16,1 3 8-16,-2-2 2 0,1 3 0 0,2-2-13 15,-1-1 8-15,1-2-6 0,2 3 10 0,1-7-18 16,3-1 15-16,2-13-23 0,0 9 8 15,0 0 15-15,0-1-3 0,0-3 1 0,0-5 8 16,0 0-14-16,14 7 3 0,-9-7-12 16,8-4 19-16,4-6-27 0,-2 0 18 0,4-3 7 15,-3-1-9-15,3 0 5 0,1-1-6 16,-4-1-9-16,2 0 14 0,-1 0 11 0,0-3-5 16,-1 2 7-16,2 0-22 0,0-2 14 0,-3-1 10 15,4 1-20-15,-5 2 27 0,0 2 12 16,-4 3-14-16,-2 3 21 0,4 1 12 0,-7 1 1 15,1 2-3-15,-3 2-8 0,-1-1-8 0,-1 2-8 16,0 0-4-16,-1-1 21 0,1 3-17 16,-1 0-1-16,0 0-7 0,0 0-5 0,0 0-5 15,0 0 10-15,0 0-9 0,0 0 9 16,0 0-16-16,0 0 11 0,0 0-15 0,0 0 2 16,-10-14 0-16,10 13-4 0,0 1-20 0,-1-2 13 15,1 2-27-15,-1 0-5 0,1 0-25 16,-1 0-8-16,0 0-29 0,0 2 8 0,-1 1 5 15,2-2 9-15,-1 2-84 0,-1 0-89 0,0-1-99 16,-1 1-7-16,-1 1 29 0,1 0 43 0,-1 0 2 16</inkml:trace>
  <inkml:trace contextRef="#ctx0" brushRef="#br0" timeOffset="187241.65">4146 15891 586 0,'0'0'198'0,"0"0"-18"0,0 0-9 16,0 0-12-16,0-12-3 0,0 12-19 0,-15 0-12 15,15 0-5-15,0 0-36 0,0 0 7 16,0 0-7-16,0 0-2 0,-8 15-6 0,12 2-21 16,3-1 8-16,0 6-10 0,-1 3 9 0,4-1-6 15,-4 3-30-15,3 1 3 0,-1-3 9 16,0 1-1-16,-1 3-14 0,-2-2-13 0,1-5 18 16,1-1-14-16,-1-4 0 0,-2-2 9 15,-2-5-6-15,0-1-9 0,-1-3 17 0,-1-6-2 16,0 0-27-16,0 0 2 0,0 6 12 15,0-6-9-15,0 0 8 0,0 0-15 0,-9 6 8 16,6-7 2-16,-1 0 5 0,0-1-18 16,1-2 9-16,-12-4 8 0,6-3-18 0,-2 1 19 15,0-2-14-15,6 2 17 0,-8-1-11 0,9 0 6 16,1 2 15-16,0 2 8 0,1 1-20 16,0-1 5-16,1 3 8 0,0 1 10 0,1-1-12 15,0 4 16-15,0 0-6 0,0 0 15 16,26-13-6-16,-9 11 5 0,3-3 5 0,8 2-1 15,0-2-17-15,0 1-15 0,3-4 17 16,1 1-10-16,3-1 1 0,0-1-30 0,-1-1-15 16,1-1-9-16,-3 1-43 0,-1 0-27 0,-3 4-22 15,-2-2 11-15,0 5-208 0,-3-6 24 16,0 4 24-16,-8-2-119 0,-4 3 41 16,-3 2 35-16,-5 0 36 0,-1-3-28 0</inkml:trace>
  <inkml:trace contextRef="#ctx0" brushRef="#br0" timeOffset="187460.83">4799 15923 365 0,'3'-3'402'0,"-1"3"-91"16,0-4-42-16,1 3-27 0,-2-1-45 15,3 1-11-15,-3-2-11 0,-1 2-33 0,1-1-14 16,0 2-20-16,0-1-28 0,0 0-22 0,-1 0-20 15,3-1-39-15,-3 2-16 0,1 2-20 0,0-4-35 16,-1 1-12-16,0 1 8 0,1 1-57 16,-2-1-10-16,2 0 16 0,-2 0-52 0,1 0-13 15,1 3-28-15,-1-1-35 0,0-2-13 16,-1 2-2-16</inkml:trace>
  <inkml:trace contextRef="#ctx0" brushRef="#br0" timeOffset="188076.97">4837 15918 578 0,'-1'-1'241'0,"2"1"-35"16,-1-1-14-16,0 0-2 0,0-1-32 15,0 3 7-15,0-2-9 0,0 0-10 0,1 1 13 16,0-1-29-16,0-2 10 0,-2 3-15 0,1-2 2 16,4 0-27-16,-3 1 6 0,-1-1-5 15,0 2-13-15,0-3-15 0,0 0 12 0,0 2-4 16,0 1-16-16,0 0 4 0,1-1-23 0,-2-1 26 15,1 2-20-15,0 0 5 0,1 0 10 16,1 0-26-16,-3-1-3 0,0-1 39 0,3 4-8 16,-4-4-25-16,4 5-9 0,-2-4-3 0,0-1-3 15,-1 2-4-15,2-1-1 0,-1 0-5 0,0 1 0 16,0 0-6-16,1 0-29 0,-2-2 2 16,1 2 49-16,0 0-5 0,0 0-37 0,1-2-8 15,0 2 17-15,-1 0-3 0,0 0 4 0,-1 0-7 16,2 0-22-16,-1 0 18 0,2-1-17 15,-1 1 27-15,-1 1 21 0,1 0-13 0,-2 2-16 16,1-2 19-16,0-2-12 0,0-1-17 16,1 4 26-16,-1-2 2 0,0 0-10 0,0 0 6 15,0 0-6-15,0 0-7 0,0 0-18 0,0 0 35 16,0 0-21-16,0 0-8 0,0 0 0 0,0 0 3 16,0 0 24-16,0 0-1 0,0 0-8 15,0 0-1-15,0 0 1 0,0 0 11 16,0 0 2-16,0 0 4 0,0 0-6 0,0 0-5 15,0 0 12-15,0 0-1 0,0 0-1 16,0 0-3-16,0 0 0 0,0 0 13 0,0 0 6 0,0 0-9 16,0 0-13-16,0 0 0 0,0 0-1 0,0 0 10 15,0 0-14-15,0 0-3 0,0 0 2 16,0 0-26-16,0 0 2 0,0 0 27 16,0 0-2-16,0 0 0 0,0 0 0 0,0 0-6 15,0 0 2-15,0 0-31 0,0 0 22 0,0 0-45 16,0 0-28-16,0 0-2 0,0 0-18 15,0 0-24-15,0 0-17 0,0 0-26 0,0 0-22 16,0 0 18-16,0 0-80 0,0 0-61 0,0 0-98 16,0 0 19-16,0 0 40 0,0 0-2 15,0 0 49-15,0 0 0 0,0-13 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674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7710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1731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5917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133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827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380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917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93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218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173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792F9-DF04-4C36-93ED-DBDD1E0113C2}" type="datetimeFigureOut">
              <a:rPr lang="en-IN" smtClean="0"/>
              <a:t>09/03/22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A25F0A-16A8-43F9-9DE4-27EFAFC899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313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1.emf"/><Relationship Id="rId4" Type="http://schemas.openxmlformats.org/officeDocument/2006/relationships/customXml" Target="../ink/ink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customXml" Target="../ink/ink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16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.xml"/><Relationship Id="rId5" Type="http://schemas.openxmlformats.org/officeDocument/2006/relationships/image" Target="../media/image115.emf"/><Relationship Id="rId4" Type="http://schemas.openxmlformats.org/officeDocument/2006/relationships/customXml" Target="../ink/ink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5.emf"/><Relationship Id="rId5" Type="http://schemas.openxmlformats.org/officeDocument/2006/relationships/customXml" Target="../ink/ink6.xml"/><Relationship Id="rId4" Type="http://schemas.openxmlformats.org/officeDocument/2006/relationships/image" Target="../media/image10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8.emf"/><Relationship Id="rId4" Type="http://schemas.openxmlformats.org/officeDocument/2006/relationships/customXml" Target="../ink/ink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Advanced Encryption Standard(AES)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This is the latest standard that is ruling the world.</a:t>
            </a:r>
          </a:p>
          <a:p>
            <a:r>
              <a:rPr lang="en-IN" dirty="0"/>
              <a:t>In the classical </a:t>
            </a:r>
            <a:r>
              <a:rPr lang="en-IN" dirty="0" err="1"/>
              <a:t>Feistel</a:t>
            </a:r>
            <a:r>
              <a:rPr lang="en-IN" dirty="0"/>
              <a:t> structure, half of the data block is used to modify the other half of the data block and then the halves were swapped. </a:t>
            </a:r>
          </a:p>
          <a:p>
            <a:r>
              <a:rPr lang="en-IN" dirty="0"/>
              <a:t>In AES, instead processes the entire data block as a single matrix during each round using substitution and permutation. </a:t>
            </a:r>
          </a:p>
        </p:txBody>
      </p:sp>
    </p:spTree>
    <p:extLst>
      <p:ext uri="{BB962C8B-B14F-4D97-AF65-F5344CB8AC3E}">
        <p14:creationId xmlns:p14="http://schemas.microsoft.com/office/powerpoint/2010/main" val="1116528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Finite Field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7319064" cy="10928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637" y="2825803"/>
            <a:ext cx="7597126" cy="356630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797920" y="854280"/>
              <a:ext cx="9043560" cy="4933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93600" y="848160"/>
                <a:ext cx="9059040" cy="494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2232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02" y="96891"/>
            <a:ext cx="7190301" cy="93101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4" name="Ink 33"/>
              <p14:cNvContentPartPr/>
              <p14:nvPr/>
            </p14:nvContentPartPr>
            <p14:xfrm>
              <a:off x="77760" y="877680"/>
              <a:ext cx="11875680" cy="531900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760" y="870840"/>
                <a:ext cx="11894400" cy="533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9820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8880" y="110880"/>
              <a:ext cx="8462160" cy="5503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102240"/>
                <a:ext cx="8485200" cy="552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4061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348" y="1304521"/>
            <a:ext cx="9033391" cy="357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43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104" y="743788"/>
            <a:ext cx="6462377" cy="13793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625" y="2764149"/>
            <a:ext cx="4352925" cy="27717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358000" y="1403640"/>
              <a:ext cx="1448280" cy="117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2600" y="1397160"/>
                <a:ext cx="1461960" cy="12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9425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4840" y="126720"/>
              <a:ext cx="8915760" cy="5514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080" y="116280"/>
                <a:ext cx="8935200" cy="553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867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8520" y="257760"/>
              <a:ext cx="9879120" cy="5816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0600" y="248760"/>
                <a:ext cx="9890640" cy="582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3717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203" y="4001294"/>
            <a:ext cx="9096375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990" y="1976438"/>
            <a:ext cx="9448800" cy="14573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4385160" y="5249880"/>
              <a:ext cx="144360" cy="784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77960" y="5246640"/>
                <a:ext cx="15480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2754360" y="3368160"/>
              <a:ext cx="5518440" cy="19825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48960" y="3364560"/>
                <a:ext cx="5528520" cy="199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4479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494" y="194189"/>
            <a:ext cx="7645086" cy="669300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4834440" y="578160"/>
              <a:ext cx="4659120" cy="5505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31200" y="571320"/>
                <a:ext cx="4665240" cy="552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7379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340" y="116447"/>
            <a:ext cx="9477375" cy="14478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96200" y="720"/>
              <a:ext cx="11610000" cy="6637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2960" y="-3960"/>
                <a:ext cx="11625840" cy="665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651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 Algebra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Group</a:t>
            </a:r>
          </a:p>
          <a:p>
            <a:r>
              <a:rPr lang="en-IN" dirty="0"/>
              <a:t>Ring </a:t>
            </a:r>
          </a:p>
          <a:p>
            <a:r>
              <a:rPr lang="en-IN" dirty="0"/>
              <a:t>field</a:t>
            </a:r>
          </a:p>
          <a:p>
            <a:r>
              <a:rPr lang="en-IN" dirty="0"/>
              <a:t>Finite fields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154960" y="1912320"/>
              <a:ext cx="8698320" cy="3638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7040" y="1909440"/>
                <a:ext cx="8716680" cy="364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1012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51" y="1967293"/>
            <a:ext cx="11585233" cy="27978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64080" y="56160"/>
              <a:ext cx="12085920" cy="6378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320" y="52200"/>
                <a:ext cx="12101400" cy="638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4124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619" y="2086176"/>
            <a:ext cx="7830288" cy="413599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545400" y="300600"/>
              <a:ext cx="6064560" cy="5953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8920" y="295200"/>
                <a:ext cx="6075000" cy="596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2306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125" y="2044185"/>
            <a:ext cx="7135567" cy="398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68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Field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006720" y="968040"/>
              <a:ext cx="4534560" cy="3618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9880" y="959400"/>
                <a:ext cx="4547160" cy="363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9543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546" y="2313971"/>
            <a:ext cx="7767033" cy="239587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996640" y="3522960"/>
              <a:ext cx="3033720" cy="991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91240" y="3517920"/>
                <a:ext cx="3045240" cy="10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4314240" y="3533400"/>
              <a:ext cx="1836000" cy="11527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07760" y="3528000"/>
                <a:ext cx="1847160" cy="116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4190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2240" y="240840"/>
              <a:ext cx="9174600" cy="4755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0" y="236520"/>
                <a:ext cx="9196920" cy="476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6387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87920" y="401040"/>
              <a:ext cx="11524680" cy="6244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000" y="390960"/>
                <a:ext cx="11536200" cy="626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444600" y="3888000"/>
              <a:ext cx="6622200" cy="2456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0280" y="3883680"/>
                <a:ext cx="6633000" cy="246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7643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Microsoft Macintosh PowerPoint</Application>
  <PresentationFormat>Widescreen</PresentationFormat>
  <Paragraphs>15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Advanced Encryption Standard(AES)</vt:lpstr>
      <vt:lpstr>Abstract Algebra</vt:lpstr>
      <vt:lpstr>Group</vt:lpstr>
      <vt:lpstr>Ring</vt:lpstr>
      <vt:lpstr>Ring</vt:lpstr>
      <vt:lpstr>Field</vt:lpstr>
      <vt:lpstr>PowerPoint Presentation</vt:lpstr>
      <vt:lpstr>PowerPoint Presentation</vt:lpstr>
      <vt:lpstr>PowerPoint Presentation</vt:lpstr>
      <vt:lpstr>Finite Field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Modulus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Encryption Standard(AES)</dc:title>
  <dc:creator>Admin</dc:creator>
  <cp:lastModifiedBy>PRASHANTH S</cp:lastModifiedBy>
  <cp:revision>1</cp:revision>
  <dcterms:created xsi:type="dcterms:W3CDTF">2022-03-09T06:12:19Z</dcterms:created>
  <dcterms:modified xsi:type="dcterms:W3CDTF">2022-03-09T10:47:40Z</dcterms:modified>
</cp:coreProperties>
</file>

<file path=docProps/thumbnail.jpeg>
</file>